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265" r:id="rId2"/>
    <p:sldId id="286" r:id="rId3"/>
    <p:sldId id="343" r:id="rId4"/>
    <p:sldId id="258" r:id="rId5"/>
    <p:sldId id="289" r:id="rId6"/>
    <p:sldId id="259" r:id="rId7"/>
    <p:sldId id="257" r:id="rId8"/>
    <p:sldId id="260" r:id="rId9"/>
    <p:sldId id="261" r:id="rId10"/>
    <p:sldId id="262" r:id="rId11"/>
    <p:sldId id="268" r:id="rId12"/>
    <p:sldId id="294" r:id="rId13"/>
    <p:sldId id="299" r:id="rId14"/>
    <p:sldId id="263" r:id="rId15"/>
    <p:sldId id="266" r:id="rId16"/>
    <p:sldId id="267" r:id="rId17"/>
    <p:sldId id="295" r:id="rId18"/>
    <p:sldId id="336" r:id="rId19"/>
    <p:sldId id="326" r:id="rId20"/>
    <p:sldId id="353" r:id="rId21"/>
    <p:sldId id="354" r:id="rId22"/>
    <p:sldId id="355" r:id="rId23"/>
    <p:sldId id="371" r:id="rId24"/>
    <p:sldId id="360" r:id="rId25"/>
    <p:sldId id="359" r:id="rId26"/>
    <p:sldId id="264" r:id="rId27"/>
    <p:sldId id="335" r:id="rId28"/>
    <p:sldId id="293" r:id="rId29"/>
    <p:sldId id="300" r:id="rId30"/>
    <p:sldId id="320" r:id="rId31"/>
    <p:sldId id="321" r:id="rId32"/>
    <p:sldId id="334" r:id="rId33"/>
    <p:sldId id="269" r:id="rId34"/>
    <p:sldId id="361" r:id="rId35"/>
    <p:sldId id="302" r:id="rId36"/>
    <p:sldId id="304" r:id="rId37"/>
    <p:sldId id="309" r:id="rId38"/>
    <p:sldId id="373" r:id="rId39"/>
    <p:sldId id="322" r:id="rId40"/>
    <p:sldId id="305" r:id="rId41"/>
    <p:sldId id="310" r:id="rId42"/>
    <p:sldId id="367" r:id="rId43"/>
    <p:sldId id="311" r:id="rId44"/>
    <p:sldId id="390" r:id="rId45"/>
    <p:sldId id="362" r:id="rId46"/>
    <p:sldId id="306" r:id="rId47"/>
    <p:sldId id="391" r:id="rId48"/>
    <p:sldId id="312" r:id="rId49"/>
    <p:sldId id="315" r:id="rId50"/>
    <p:sldId id="351" r:id="rId51"/>
    <p:sldId id="392" r:id="rId52"/>
    <p:sldId id="368" r:id="rId53"/>
    <p:sldId id="307" r:id="rId54"/>
    <p:sldId id="325" r:id="rId55"/>
    <p:sldId id="363" r:id="rId56"/>
    <p:sldId id="308" r:id="rId57"/>
    <p:sldId id="319" r:id="rId58"/>
    <p:sldId id="291" r:id="rId59"/>
    <p:sldId id="370" r:id="rId60"/>
    <p:sldId id="327" r:id="rId61"/>
    <p:sldId id="375" r:id="rId62"/>
    <p:sldId id="332" r:id="rId63"/>
    <p:sldId id="328" r:id="rId64"/>
    <p:sldId id="365" r:id="rId65"/>
    <p:sldId id="376" r:id="rId66"/>
    <p:sldId id="329" r:id="rId67"/>
    <p:sldId id="394" r:id="rId68"/>
    <p:sldId id="366" r:id="rId69"/>
    <p:sldId id="377" r:id="rId70"/>
    <p:sldId id="292" r:id="rId71"/>
    <p:sldId id="330" r:id="rId72"/>
    <p:sldId id="393" r:id="rId73"/>
    <p:sldId id="378" r:id="rId74"/>
    <p:sldId id="344" r:id="rId75"/>
    <p:sldId id="350" r:id="rId76"/>
    <p:sldId id="345" r:id="rId77"/>
    <p:sldId id="348" r:id="rId78"/>
    <p:sldId id="347" r:id="rId79"/>
    <p:sldId id="346" r:id="rId80"/>
    <p:sldId id="349" r:id="rId81"/>
    <p:sldId id="374" r:id="rId82"/>
    <p:sldId id="274" r:id="rId83"/>
    <p:sldId id="296" r:id="rId84"/>
    <p:sldId id="379" r:id="rId85"/>
    <p:sldId id="285" r:id="rId86"/>
    <p:sldId id="275" r:id="rId87"/>
    <p:sldId id="278" r:id="rId88"/>
    <p:sldId id="280" r:id="rId89"/>
    <p:sldId id="277" r:id="rId90"/>
    <p:sldId id="340" r:id="rId91"/>
    <p:sldId id="341" r:id="rId92"/>
    <p:sldId id="279" r:id="rId93"/>
    <p:sldId id="281" r:id="rId94"/>
    <p:sldId id="282" r:id="rId95"/>
    <p:sldId id="337" r:id="rId96"/>
    <p:sldId id="272" r:id="rId97"/>
    <p:sldId id="317" r:id="rId98"/>
    <p:sldId id="318" r:id="rId99"/>
    <p:sldId id="338" r:id="rId100"/>
    <p:sldId id="297" r:id="rId101"/>
    <p:sldId id="383" r:id="rId102"/>
    <p:sldId id="380" r:id="rId103"/>
    <p:sldId id="381" r:id="rId104"/>
    <p:sldId id="382" r:id="rId105"/>
    <p:sldId id="339" r:id="rId106"/>
    <p:sldId id="298" r:id="rId107"/>
    <p:sldId id="385" r:id="rId108"/>
    <p:sldId id="386" r:id="rId109"/>
    <p:sldId id="384" r:id="rId110"/>
    <p:sldId id="387" r:id="rId111"/>
    <p:sldId id="388" r:id="rId112"/>
    <p:sldId id="389" r:id="rId1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1451"/>
    <a:srgbClr val="7956EC"/>
    <a:srgbClr val="267BD9"/>
    <a:srgbClr val="12BBD7"/>
    <a:srgbClr val="F56473"/>
    <a:srgbClr val="F3F4FA"/>
    <a:srgbClr val="FFFFFF"/>
    <a:srgbClr val="E76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F2A607-062C-46D3-B991-5920581BA810}" v="64" dt="2023-11-25T11:05:50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0" autoAdjust="0"/>
    <p:restoredTop sz="97311" autoAdjust="0"/>
  </p:normalViewPr>
  <p:slideViewPr>
    <p:cSldViewPr snapToGrid="0">
      <p:cViewPr>
        <p:scale>
          <a:sx n="125" d="100"/>
          <a:sy n="125" d="100"/>
        </p:scale>
        <p:origin x="-138" y="-270"/>
      </p:cViewPr>
      <p:guideLst/>
    </p:cSldViewPr>
  </p:slideViewPr>
  <p:outlineViewPr>
    <p:cViewPr>
      <p:scale>
        <a:sx n="33" d="100"/>
        <a:sy n="33" d="100"/>
      </p:scale>
      <p:origin x="0" y="-278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19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nt Morselli" userId="940af3a2eb92aa4a" providerId="Windows Live" clId="Web-{E915A91E-13B6-424E-87DF-DECFD6E627DC}"/>
    <pc:docChg chg="addSld delSld modSld sldOrd">
      <pc:chgData name="Florent Morselli" userId="940af3a2eb92aa4a" providerId="Windows Live" clId="Web-{E915A91E-13B6-424E-87DF-DECFD6E627DC}" dt="2023-10-27T13:50:36.825" v="25" actId="20577"/>
      <pc:docMkLst>
        <pc:docMk/>
      </pc:docMkLst>
      <pc:sldChg chg="ord">
        <pc:chgData name="Florent Morselli" userId="940af3a2eb92aa4a" providerId="Windows Live" clId="Web-{E915A91E-13B6-424E-87DF-DECFD6E627DC}" dt="2023-10-27T13:48:23.072" v="11"/>
        <pc:sldMkLst>
          <pc:docMk/>
          <pc:sldMk cId="3018285704" sldId="303"/>
        </pc:sldMkLst>
      </pc:sldChg>
      <pc:sldChg chg="modSp">
        <pc:chgData name="Florent Morselli" userId="940af3a2eb92aa4a" providerId="Windows Live" clId="Web-{E915A91E-13B6-424E-87DF-DECFD6E627DC}" dt="2023-10-27T13:50:36.825" v="25" actId="20577"/>
        <pc:sldMkLst>
          <pc:docMk/>
          <pc:sldMk cId="3863135996" sldId="320"/>
        </pc:sldMkLst>
        <pc:spChg chg="mod">
          <ac:chgData name="Florent Morselli" userId="940af3a2eb92aa4a" providerId="Windows Live" clId="Web-{E915A91E-13B6-424E-87DF-DECFD6E627DC}" dt="2023-10-27T13:50:36.825" v="25" actId="20577"/>
          <ac:spMkLst>
            <pc:docMk/>
            <pc:sldMk cId="3863135996" sldId="320"/>
            <ac:spMk id="5" creationId="{4CD1BE1A-F2DF-A3A1-CF4E-7F4805567229}"/>
          </ac:spMkLst>
        </pc:spChg>
      </pc:sldChg>
      <pc:sldChg chg="addSp delSp modSp add del replId">
        <pc:chgData name="Florent Morselli" userId="940af3a2eb92aa4a" providerId="Windows Live" clId="Web-{E915A91E-13B6-424E-87DF-DECFD6E627DC}" dt="2023-10-27T13:48:03.149" v="8"/>
        <pc:sldMkLst>
          <pc:docMk/>
          <pc:sldMk cId="3993942623" sldId="351"/>
        </pc:sldMkLst>
        <pc:spChg chg="mod">
          <ac:chgData name="Florent Morselli" userId="940af3a2eb92aa4a" providerId="Windows Live" clId="Web-{E915A91E-13B6-424E-87DF-DECFD6E627DC}" dt="2023-10-27T13:48:00.290" v="7" actId="20577"/>
          <ac:spMkLst>
            <pc:docMk/>
            <pc:sldMk cId="3993942623" sldId="351"/>
            <ac:spMk id="2" creationId="{45F333DA-8AF2-762A-0316-DF7B18AFE439}"/>
          </ac:spMkLst>
        </pc:spChg>
        <pc:spChg chg="add del mod">
          <ac:chgData name="Florent Morselli" userId="940af3a2eb92aa4a" providerId="Windows Live" clId="Web-{E915A91E-13B6-424E-87DF-DECFD6E627DC}" dt="2023-10-27T13:47:47.977" v="2"/>
          <ac:spMkLst>
            <pc:docMk/>
            <pc:sldMk cId="3993942623" sldId="351"/>
            <ac:spMk id="5" creationId="{12176F3C-ED5F-E9A7-857E-673393A055E9}"/>
          </ac:spMkLst>
        </pc:spChg>
        <pc:picChg chg="del">
          <ac:chgData name="Florent Morselli" userId="940af3a2eb92aa4a" providerId="Windows Live" clId="Web-{E915A91E-13B6-424E-87DF-DECFD6E627DC}" dt="2023-10-27T13:47:43.508" v="1"/>
          <ac:picMkLst>
            <pc:docMk/>
            <pc:sldMk cId="3993942623" sldId="351"/>
            <ac:picMk id="7" creationId="{48FB959C-34C1-DBDA-2BC8-5D46AA7784EC}"/>
          </ac:picMkLst>
        </pc:picChg>
      </pc:sldChg>
    </pc:docChg>
  </pc:docChgLst>
  <pc:docChgLst>
    <pc:chgData name="Florent Morselli" userId="940af3a2eb92aa4a" providerId="Windows Live" clId="Web-{10D2E4D1-46C9-4C8A-B62F-F81ECF383006}"/>
    <pc:docChg chg="addSld delSld modSld sldOrd">
      <pc:chgData name="Florent Morselli" userId="940af3a2eb92aa4a" providerId="Windows Live" clId="Web-{10D2E4D1-46C9-4C8A-B62F-F81ECF383006}" dt="2023-11-08T14:14:58.529" v="595" actId="20577"/>
      <pc:docMkLst>
        <pc:docMk/>
      </pc:docMkLst>
      <pc:sldChg chg="modSp">
        <pc:chgData name="Florent Morselli" userId="940af3a2eb92aa4a" providerId="Windows Live" clId="Web-{10D2E4D1-46C9-4C8A-B62F-F81ECF383006}" dt="2023-11-08T10:08:27.373" v="18" actId="20577"/>
        <pc:sldMkLst>
          <pc:docMk/>
          <pc:sldMk cId="3128031476" sldId="261"/>
        </pc:sldMkLst>
        <pc:spChg chg="mod">
          <ac:chgData name="Florent Morselli" userId="940af3a2eb92aa4a" providerId="Windows Live" clId="Web-{10D2E4D1-46C9-4C8A-B62F-F81ECF383006}" dt="2023-11-08T10:08:27.373" v="18" actId="20577"/>
          <ac:spMkLst>
            <pc:docMk/>
            <pc:sldMk cId="3128031476" sldId="261"/>
            <ac:spMk id="2" creationId="{30418F7D-E75B-4652-4B71-5F6A21C54D90}"/>
          </ac:spMkLst>
        </pc:spChg>
      </pc:sldChg>
      <pc:sldChg chg="ord">
        <pc:chgData name="Florent Morselli" userId="940af3a2eb92aa4a" providerId="Windows Live" clId="Web-{10D2E4D1-46C9-4C8A-B62F-F81ECF383006}" dt="2023-11-08T10:12:56.869" v="57"/>
        <pc:sldMkLst>
          <pc:docMk/>
          <pc:sldMk cId="680630052" sldId="264"/>
        </pc:sldMkLst>
      </pc:sldChg>
      <pc:sldChg chg="modSp">
        <pc:chgData name="Florent Morselli" userId="940af3a2eb92aa4a" providerId="Windows Live" clId="Web-{10D2E4D1-46C9-4C8A-B62F-F81ECF383006}" dt="2023-11-08T10:10:03.783" v="32" actId="20577"/>
        <pc:sldMkLst>
          <pc:docMk/>
          <pc:sldMk cId="2630940217" sldId="268"/>
        </pc:sldMkLst>
        <pc:spChg chg="mod">
          <ac:chgData name="Florent Morselli" userId="940af3a2eb92aa4a" providerId="Windows Live" clId="Web-{10D2E4D1-46C9-4C8A-B62F-F81ECF383006}" dt="2023-11-08T10:10:03.783" v="32" actId="20577"/>
          <ac:spMkLst>
            <pc:docMk/>
            <pc:sldMk cId="2630940217" sldId="268"/>
            <ac:spMk id="3" creationId="{CD03A704-9A2B-A130-CEC6-626DB1B8C265}"/>
          </ac:spMkLst>
        </pc:spChg>
        <pc:spChg chg="mod">
          <ac:chgData name="Florent Morselli" userId="940af3a2eb92aa4a" providerId="Windows Live" clId="Web-{10D2E4D1-46C9-4C8A-B62F-F81ECF383006}" dt="2023-11-08T10:09:32.954" v="26" actId="20577"/>
          <ac:spMkLst>
            <pc:docMk/>
            <pc:sldMk cId="2630940217" sldId="268"/>
            <ac:spMk id="4" creationId="{28F8912F-509C-D969-46E9-35B152A7697D}"/>
          </ac:spMkLst>
        </pc:spChg>
        <pc:spChg chg="mod">
          <ac:chgData name="Florent Morselli" userId="940af3a2eb92aa4a" providerId="Windows Live" clId="Web-{10D2E4D1-46C9-4C8A-B62F-F81ECF383006}" dt="2023-11-08T10:09:36.110" v="27" actId="20577"/>
          <ac:spMkLst>
            <pc:docMk/>
            <pc:sldMk cId="2630940217" sldId="268"/>
            <ac:spMk id="5" creationId="{3ED34372-D525-5F1B-4B32-8C032B78056B}"/>
          </ac:spMkLst>
        </pc:spChg>
        <pc:spChg chg="mod">
          <ac:chgData name="Florent Morselli" userId="940af3a2eb92aa4a" providerId="Windows Live" clId="Web-{10D2E4D1-46C9-4C8A-B62F-F81ECF383006}" dt="2023-11-08T10:10:00.158" v="30" actId="20577"/>
          <ac:spMkLst>
            <pc:docMk/>
            <pc:sldMk cId="2630940217" sldId="268"/>
            <ac:spMk id="6" creationId="{A0481240-4A62-5822-6352-BFE918B36220}"/>
          </ac:spMkLst>
        </pc:spChg>
      </pc:sldChg>
      <pc:sldChg chg="modSp">
        <pc:chgData name="Florent Morselli" userId="940af3a2eb92aa4a" providerId="Windows Live" clId="Web-{10D2E4D1-46C9-4C8A-B62F-F81ECF383006}" dt="2023-11-08T11:09:25.085" v="485"/>
        <pc:sldMkLst>
          <pc:docMk/>
          <pc:sldMk cId="2433728885" sldId="280"/>
        </pc:sldMkLst>
        <pc:picChg chg="mod ord modCrop">
          <ac:chgData name="Florent Morselli" userId="940af3a2eb92aa4a" providerId="Windows Live" clId="Web-{10D2E4D1-46C9-4C8A-B62F-F81ECF383006}" dt="2023-11-08T11:09:25.085" v="485"/>
          <ac:picMkLst>
            <pc:docMk/>
            <pc:sldMk cId="2433728885" sldId="280"/>
            <ac:picMk id="5" creationId="{F80787B5-FED3-0296-71B6-F0DD11CFFFC9}"/>
          </ac:picMkLst>
        </pc:picChg>
        <pc:picChg chg="mod modCrop">
          <ac:chgData name="Florent Morselli" userId="940af3a2eb92aa4a" providerId="Windows Live" clId="Web-{10D2E4D1-46C9-4C8A-B62F-F81ECF383006}" dt="2023-11-08T11:09:20.085" v="484" actId="1076"/>
          <ac:picMkLst>
            <pc:docMk/>
            <pc:sldMk cId="2433728885" sldId="280"/>
            <ac:picMk id="7" creationId="{63259360-7759-CB12-E5E4-CE5FFC44BB25}"/>
          </ac:picMkLst>
        </pc:picChg>
      </pc:sldChg>
      <pc:sldChg chg="mod modShow">
        <pc:chgData name="Florent Morselli" userId="940af3a2eb92aa4a" providerId="Windows Live" clId="Web-{10D2E4D1-46C9-4C8A-B62F-F81ECF383006}" dt="2023-11-08T10:10:19.393" v="33"/>
        <pc:sldMkLst>
          <pc:docMk/>
          <pc:sldMk cId="856879151" sldId="290"/>
        </pc:sldMkLst>
      </pc:sldChg>
      <pc:sldChg chg="modSp">
        <pc:chgData name="Florent Morselli" userId="940af3a2eb92aa4a" providerId="Windows Live" clId="Web-{10D2E4D1-46C9-4C8A-B62F-F81ECF383006}" dt="2023-11-08T10:59:11.922" v="474" actId="20577"/>
        <pc:sldMkLst>
          <pc:docMk/>
          <pc:sldMk cId="3143481355" sldId="296"/>
        </pc:sldMkLst>
        <pc:spChg chg="mod">
          <ac:chgData name="Florent Morselli" userId="940af3a2eb92aa4a" providerId="Windows Live" clId="Web-{10D2E4D1-46C9-4C8A-B62F-F81ECF383006}" dt="2023-11-08T10:59:11.922" v="474" actId="20577"/>
          <ac:spMkLst>
            <pc:docMk/>
            <pc:sldMk cId="3143481355" sldId="296"/>
            <ac:spMk id="3" creationId="{D2D7E171-E05C-B837-7D65-9B86B5878CE5}"/>
          </ac:spMkLst>
        </pc:spChg>
      </pc:sldChg>
      <pc:sldChg chg="modSp">
        <pc:chgData name="Florent Morselli" userId="940af3a2eb92aa4a" providerId="Windows Live" clId="Web-{10D2E4D1-46C9-4C8A-B62F-F81ECF383006}" dt="2023-11-08T10:18:31.102" v="79" actId="20577"/>
        <pc:sldMkLst>
          <pc:docMk/>
          <pc:sldMk cId="574045711" sldId="302"/>
        </pc:sldMkLst>
        <pc:spChg chg="mod">
          <ac:chgData name="Florent Morselli" userId="940af3a2eb92aa4a" providerId="Windows Live" clId="Web-{10D2E4D1-46C9-4C8A-B62F-F81ECF383006}" dt="2023-11-08T10:18:31.102" v="79" actId="20577"/>
          <ac:spMkLst>
            <pc:docMk/>
            <pc:sldMk cId="574045711" sldId="302"/>
            <ac:spMk id="3" creationId="{CD03A704-9A2B-A130-CEC6-626DB1B8C265}"/>
          </ac:spMkLst>
        </pc:spChg>
      </pc:sldChg>
      <pc:sldChg chg="del">
        <pc:chgData name="Florent Morselli" userId="940af3a2eb92aa4a" providerId="Windows Live" clId="Web-{10D2E4D1-46C9-4C8A-B62F-F81ECF383006}" dt="2023-11-08T10:11:00.551" v="35"/>
        <pc:sldMkLst>
          <pc:docMk/>
          <pc:sldMk cId="3018285704" sldId="303"/>
        </pc:sldMkLst>
      </pc:sldChg>
      <pc:sldChg chg="modSp">
        <pc:chgData name="Florent Morselli" userId="940af3a2eb92aa4a" providerId="Windows Live" clId="Web-{10D2E4D1-46C9-4C8A-B62F-F81ECF383006}" dt="2023-11-08T10:18:43.696" v="81" actId="20577"/>
        <pc:sldMkLst>
          <pc:docMk/>
          <pc:sldMk cId="127358591" sldId="309"/>
        </pc:sldMkLst>
        <pc:spChg chg="mod">
          <ac:chgData name="Florent Morselli" userId="940af3a2eb92aa4a" providerId="Windows Live" clId="Web-{10D2E4D1-46C9-4C8A-B62F-F81ECF383006}" dt="2023-11-08T10:18:43.696" v="81" actId="20577"/>
          <ac:spMkLst>
            <pc:docMk/>
            <pc:sldMk cId="127358591" sldId="309"/>
            <ac:spMk id="3" creationId="{CD03A704-9A2B-A130-CEC6-626DB1B8C265}"/>
          </ac:spMkLst>
        </pc:spChg>
      </pc:sldChg>
      <pc:sldChg chg="del">
        <pc:chgData name="Florent Morselli" userId="940af3a2eb92aa4a" providerId="Windows Live" clId="Web-{10D2E4D1-46C9-4C8A-B62F-F81ECF383006}" dt="2023-11-08T11:10:45.479" v="486"/>
        <pc:sldMkLst>
          <pc:docMk/>
          <pc:sldMk cId="4205160499" sldId="316"/>
        </pc:sldMkLst>
      </pc:sldChg>
      <pc:sldChg chg="modSp">
        <pc:chgData name="Florent Morselli" userId="940af3a2eb92aa4a" providerId="Windows Live" clId="Web-{10D2E4D1-46C9-4C8A-B62F-F81ECF383006}" dt="2023-11-08T11:47:25.156" v="518" actId="20577"/>
        <pc:sldMkLst>
          <pc:docMk/>
          <pc:sldMk cId="2316666176" sldId="318"/>
        </pc:sldMkLst>
        <pc:spChg chg="mod">
          <ac:chgData name="Florent Morselli" userId="940af3a2eb92aa4a" providerId="Windows Live" clId="Web-{10D2E4D1-46C9-4C8A-B62F-F81ECF383006}" dt="2023-11-08T11:47:25.156" v="518" actId="20577"/>
          <ac:spMkLst>
            <pc:docMk/>
            <pc:sldMk cId="2316666176" sldId="318"/>
            <ac:spMk id="3" creationId="{CD03A704-9A2B-A130-CEC6-626DB1B8C265}"/>
          </ac:spMkLst>
        </pc:spChg>
      </pc:sldChg>
      <pc:sldChg chg="modSp">
        <pc:chgData name="Florent Morselli" userId="940af3a2eb92aa4a" providerId="Windows Live" clId="Web-{10D2E4D1-46C9-4C8A-B62F-F81ECF383006}" dt="2023-11-08T14:13:30.789" v="584" actId="20577"/>
        <pc:sldMkLst>
          <pc:docMk/>
          <pc:sldMk cId="309051134" sldId="319"/>
        </pc:sldMkLst>
        <pc:spChg chg="mod">
          <ac:chgData name="Florent Morselli" userId="940af3a2eb92aa4a" providerId="Windows Live" clId="Web-{10D2E4D1-46C9-4C8A-B62F-F81ECF383006}" dt="2023-11-08T14:13:30.789" v="584" actId="20577"/>
          <ac:spMkLst>
            <pc:docMk/>
            <pc:sldMk cId="309051134" sldId="319"/>
            <ac:spMk id="3" creationId="{CD03A704-9A2B-A130-CEC6-626DB1B8C265}"/>
          </ac:spMkLst>
        </pc:spChg>
      </pc:sldChg>
      <pc:sldChg chg="modSp">
        <pc:chgData name="Florent Morselli" userId="940af3a2eb92aa4a" providerId="Windows Live" clId="Web-{10D2E4D1-46C9-4C8A-B62F-F81ECF383006}" dt="2023-11-08T14:14:58.529" v="595" actId="20577"/>
        <pc:sldMkLst>
          <pc:docMk/>
          <pc:sldMk cId="141645245" sldId="327"/>
        </pc:sldMkLst>
        <pc:spChg chg="mod">
          <ac:chgData name="Florent Morselli" userId="940af3a2eb92aa4a" providerId="Windows Live" clId="Web-{10D2E4D1-46C9-4C8A-B62F-F81ECF383006}" dt="2023-11-08T14:14:58.529" v="595" actId="20577"/>
          <ac:spMkLst>
            <pc:docMk/>
            <pc:sldMk cId="141645245" sldId="327"/>
            <ac:spMk id="3" creationId="{CD03A704-9A2B-A130-CEC6-626DB1B8C265}"/>
          </ac:spMkLst>
        </pc:spChg>
      </pc:sldChg>
      <pc:sldChg chg="modSp ord">
        <pc:chgData name="Florent Morselli" userId="940af3a2eb92aa4a" providerId="Windows Live" clId="Web-{10D2E4D1-46C9-4C8A-B62F-F81ECF383006}" dt="2023-11-08T10:33:54.969" v="265" actId="20577"/>
        <pc:sldMkLst>
          <pc:docMk/>
          <pc:sldMk cId="3197625666" sldId="332"/>
        </pc:sldMkLst>
        <pc:spChg chg="mod">
          <ac:chgData name="Florent Morselli" userId="940af3a2eb92aa4a" providerId="Windows Live" clId="Web-{10D2E4D1-46C9-4C8A-B62F-F81ECF383006}" dt="2023-11-08T10:33:54.969" v="265" actId="20577"/>
          <ac:spMkLst>
            <pc:docMk/>
            <pc:sldMk cId="3197625666" sldId="332"/>
            <ac:spMk id="2" creationId="{D585F3D3-24D9-418E-650E-436E178B50A3}"/>
          </ac:spMkLst>
        </pc:spChg>
      </pc:sldChg>
      <pc:sldChg chg="modSp">
        <pc:chgData name="Florent Morselli" userId="940af3a2eb92aa4a" providerId="Windows Live" clId="Web-{10D2E4D1-46C9-4C8A-B62F-F81ECF383006}" dt="2023-11-08T10:57:07.731" v="467" actId="20577"/>
        <pc:sldMkLst>
          <pc:docMk/>
          <pc:sldMk cId="1962290185" sldId="350"/>
        </pc:sldMkLst>
        <pc:spChg chg="mod">
          <ac:chgData name="Florent Morselli" userId="940af3a2eb92aa4a" providerId="Windows Live" clId="Web-{10D2E4D1-46C9-4C8A-B62F-F81ECF383006}" dt="2023-11-08T10:57:07.731" v="467" actId="20577"/>
          <ac:spMkLst>
            <pc:docMk/>
            <pc:sldMk cId="1962290185" sldId="350"/>
            <ac:spMk id="3" creationId="{CD03A704-9A2B-A130-CEC6-626DB1B8C265}"/>
          </ac:spMkLst>
        </pc:spChg>
      </pc:sldChg>
      <pc:sldChg chg="del">
        <pc:chgData name="Florent Morselli" userId="940af3a2eb92aa4a" providerId="Windows Live" clId="Web-{10D2E4D1-46C9-4C8A-B62F-F81ECF383006}" dt="2023-11-08T10:04:24.847" v="0"/>
        <pc:sldMkLst>
          <pc:docMk/>
          <pc:sldMk cId="2493004423" sldId="352"/>
        </pc:sldMkLst>
      </pc:sldChg>
      <pc:sldChg chg="del">
        <pc:chgData name="Florent Morselli" userId="940af3a2eb92aa4a" providerId="Windows Live" clId="Web-{10D2E4D1-46C9-4C8A-B62F-F81ECF383006}" dt="2023-11-08T10:11:14.443" v="36"/>
        <pc:sldMkLst>
          <pc:docMk/>
          <pc:sldMk cId="4224285437" sldId="364"/>
        </pc:sldMkLst>
      </pc:sldChg>
      <pc:sldChg chg="del">
        <pc:chgData name="Florent Morselli" userId="940af3a2eb92aa4a" providerId="Windows Live" clId="Web-{10D2E4D1-46C9-4C8A-B62F-F81ECF383006}" dt="2023-11-08T10:33:13.264" v="253"/>
        <pc:sldMkLst>
          <pc:docMk/>
          <pc:sldMk cId="2610071485" sldId="369"/>
        </pc:sldMkLst>
      </pc:sldChg>
      <pc:sldChg chg="modSp">
        <pc:chgData name="Florent Morselli" userId="940af3a2eb92aa4a" providerId="Windows Live" clId="Web-{10D2E4D1-46C9-4C8A-B62F-F81ECF383006}" dt="2023-11-08T14:14:28.464" v="589" actId="20577"/>
        <pc:sldMkLst>
          <pc:docMk/>
          <pc:sldMk cId="4165914150" sldId="370"/>
        </pc:sldMkLst>
        <pc:spChg chg="mod">
          <ac:chgData name="Florent Morselli" userId="940af3a2eb92aa4a" providerId="Windows Live" clId="Web-{10D2E4D1-46C9-4C8A-B62F-F81ECF383006}" dt="2023-11-08T14:14:28.464" v="589" actId="20577"/>
          <ac:spMkLst>
            <pc:docMk/>
            <pc:sldMk cId="4165914150" sldId="370"/>
            <ac:spMk id="3" creationId="{CD03A704-9A2B-A130-CEC6-626DB1B8C265}"/>
          </ac:spMkLst>
        </pc:spChg>
      </pc:sldChg>
      <pc:sldChg chg="modSp">
        <pc:chgData name="Florent Morselli" userId="940af3a2eb92aa4a" providerId="Windows Live" clId="Web-{10D2E4D1-46C9-4C8A-B62F-F81ECF383006}" dt="2023-11-08T10:11:55.335" v="52" actId="20577"/>
        <pc:sldMkLst>
          <pc:docMk/>
          <pc:sldMk cId="510230317" sldId="371"/>
        </pc:sldMkLst>
        <pc:spChg chg="mod">
          <ac:chgData name="Florent Morselli" userId="940af3a2eb92aa4a" providerId="Windows Live" clId="Web-{10D2E4D1-46C9-4C8A-B62F-F81ECF383006}" dt="2023-11-08T10:11:55.335" v="52" actId="20577"/>
          <ac:spMkLst>
            <pc:docMk/>
            <pc:sldMk cId="510230317" sldId="371"/>
            <ac:spMk id="3" creationId="{CD03A704-9A2B-A130-CEC6-626DB1B8C265}"/>
          </ac:spMkLst>
        </pc:spChg>
      </pc:sldChg>
      <pc:sldChg chg="add mod replId modShow">
        <pc:chgData name="Florent Morselli" userId="940af3a2eb92aa4a" providerId="Windows Live" clId="Web-{10D2E4D1-46C9-4C8A-B62F-F81ECF383006}" dt="2023-11-08T10:10:19.440" v="34"/>
        <pc:sldMkLst>
          <pc:docMk/>
          <pc:sldMk cId="1033562819" sldId="372"/>
        </pc:sldMkLst>
      </pc:sldChg>
      <pc:sldChg chg="modSp add replId">
        <pc:chgData name="Florent Morselli" userId="940af3a2eb92aa4a" providerId="Windows Live" clId="Web-{10D2E4D1-46C9-4C8A-B62F-F81ECF383006}" dt="2023-11-08T10:29:43.255" v="145" actId="20577"/>
        <pc:sldMkLst>
          <pc:docMk/>
          <pc:sldMk cId="3740073638" sldId="373"/>
        </pc:sldMkLst>
        <pc:spChg chg="mod">
          <ac:chgData name="Florent Morselli" userId="940af3a2eb92aa4a" providerId="Windows Live" clId="Web-{10D2E4D1-46C9-4C8A-B62F-F81ECF383006}" dt="2023-11-08T10:29:43.255" v="145" actId="20577"/>
          <ac:spMkLst>
            <pc:docMk/>
            <pc:sldMk cId="3740073638" sldId="373"/>
            <ac:spMk id="3" creationId="{CD03A704-9A2B-A130-CEC6-626DB1B8C265}"/>
          </ac:spMkLst>
        </pc:spChg>
      </pc:sldChg>
      <pc:sldChg chg="add replId">
        <pc:chgData name="Florent Morselli" userId="940af3a2eb92aa4a" providerId="Windows Live" clId="Web-{10D2E4D1-46C9-4C8A-B62F-F81ECF383006}" dt="2023-11-08T10:33:37.047" v="254"/>
        <pc:sldMkLst>
          <pc:docMk/>
          <pc:sldMk cId="3486526669" sldId="374"/>
        </pc:sldMkLst>
      </pc:sldChg>
      <pc:sldChg chg="modSp add replId">
        <pc:chgData name="Florent Morselli" userId="940af3a2eb92aa4a" providerId="Windows Live" clId="Web-{10D2E4D1-46C9-4C8A-B62F-F81ECF383006}" dt="2023-11-08T14:03:29.439" v="553" actId="20577"/>
        <pc:sldMkLst>
          <pc:docMk/>
          <pc:sldMk cId="1446732131" sldId="375"/>
        </pc:sldMkLst>
        <pc:spChg chg="mod">
          <ac:chgData name="Florent Morselli" userId="940af3a2eb92aa4a" providerId="Windows Live" clId="Web-{10D2E4D1-46C9-4C8A-B62F-F81ECF383006}" dt="2023-11-08T10:34:11.923" v="294" actId="20577"/>
          <ac:spMkLst>
            <pc:docMk/>
            <pc:sldMk cId="1446732131" sldId="375"/>
            <ac:spMk id="2" creationId="{17714E18-561E-F94D-9B9D-804F692B1BD5}"/>
          </ac:spMkLst>
        </pc:spChg>
        <pc:spChg chg="mod">
          <ac:chgData name="Florent Morselli" userId="940af3a2eb92aa4a" providerId="Windows Live" clId="Web-{10D2E4D1-46C9-4C8A-B62F-F81ECF383006}" dt="2023-11-08T14:03:29.439" v="553" actId="20577"/>
          <ac:spMkLst>
            <pc:docMk/>
            <pc:sldMk cId="1446732131" sldId="375"/>
            <ac:spMk id="3" creationId="{CD03A704-9A2B-A130-CEC6-626DB1B8C265}"/>
          </ac:spMkLst>
        </pc:spChg>
      </pc:sldChg>
      <pc:sldChg chg="modSp add ord replId">
        <pc:chgData name="Florent Morselli" userId="940af3a2eb92aa4a" providerId="Windows Live" clId="Web-{10D2E4D1-46C9-4C8A-B62F-F81ECF383006}" dt="2023-11-08T10:55:26.258" v="446" actId="20577"/>
        <pc:sldMkLst>
          <pc:docMk/>
          <pc:sldMk cId="2292445760" sldId="376"/>
        </pc:sldMkLst>
        <pc:spChg chg="mod">
          <ac:chgData name="Florent Morselli" userId="940af3a2eb92aa4a" providerId="Windows Live" clId="Web-{10D2E4D1-46C9-4C8A-B62F-F81ECF383006}" dt="2023-11-08T10:55:26.258" v="446" actId="20577"/>
          <ac:spMkLst>
            <pc:docMk/>
            <pc:sldMk cId="2292445760" sldId="376"/>
            <ac:spMk id="2" creationId="{D585F3D3-24D9-418E-650E-436E178B50A3}"/>
          </ac:spMkLst>
        </pc:spChg>
      </pc:sldChg>
      <pc:sldChg chg="modSp add ord replId">
        <pc:chgData name="Florent Morselli" userId="940af3a2eb92aa4a" providerId="Windows Live" clId="Web-{10D2E4D1-46C9-4C8A-B62F-F81ECF383006}" dt="2023-11-08T10:56:07.275" v="452" actId="20577"/>
        <pc:sldMkLst>
          <pc:docMk/>
          <pc:sldMk cId="3837992448" sldId="377"/>
        </pc:sldMkLst>
        <pc:spChg chg="mod">
          <ac:chgData name="Florent Morselli" userId="940af3a2eb92aa4a" providerId="Windows Live" clId="Web-{10D2E4D1-46C9-4C8A-B62F-F81ECF383006}" dt="2023-11-08T10:56:07.275" v="452" actId="20577"/>
          <ac:spMkLst>
            <pc:docMk/>
            <pc:sldMk cId="3837992448" sldId="377"/>
            <ac:spMk id="2" creationId="{D585F3D3-24D9-418E-650E-436E178B50A3}"/>
          </ac:spMkLst>
        </pc:spChg>
      </pc:sldChg>
      <pc:sldChg chg="modSp add ord replId">
        <pc:chgData name="Florent Morselli" userId="940af3a2eb92aa4a" providerId="Windows Live" clId="Web-{10D2E4D1-46C9-4C8A-B62F-F81ECF383006}" dt="2023-11-08T10:56:36.229" v="457" actId="20577"/>
        <pc:sldMkLst>
          <pc:docMk/>
          <pc:sldMk cId="2943540381" sldId="378"/>
        </pc:sldMkLst>
        <pc:spChg chg="mod">
          <ac:chgData name="Florent Morselli" userId="940af3a2eb92aa4a" providerId="Windows Live" clId="Web-{10D2E4D1-46C9-4C8A-B62F-F81ECF383006}" dt="2023-11-08T10:56:36.229" v="457" actId="20577"/>
          <ac:spMkLst>
            <pc:docMk/>
            <pc:sldMk cId="2943540381" sldId="378"/>
            <ac:spMk id="2" creationId="{D585F3D3-24D9-418E-650E-436E178B50A3}"/>
          </ac:spMkLst>
        </pc:spChg>
      </pc:sldChg>
      <pc:sldChg chg="modSp add replId">
        <pc:chgData name="Florent Morselli" userId="940af3a2eb92aa4a" providerId="Windows Live" clId="Web-{10D2E4D1-46C9-4C8A-B62F-F81ECF383006}" dt="2023-11-08T10:59:16.516" v="476" actId="20577"/>
        <pc:sldMkLst>
          <pc:docMk/>
          <pc:sldMk cId="1190315993" sldId="379"/>
        </pc:sldMkLst>
        <pc:spChg chg="mod">
          <ac:chgData name="Florent Morselli" userId="940af3a2eb92aa4a" providerId="Windows Live" clId="Web-{10D2E4D1-46C9-4C8A-B62F-F81ECF383006}" dt="2023-11-08T10:59:16.516" v="476" actId="20577"/>
          <ac:spMkLst>
            <pc:docMk/>
            <pc:sldMk cId="1190315993" sldId="379"/>
            <ac:spMk id="3" creationId="{D2D7E171-E05C-B837-7D65-9B86B5878CE5}"/>
          </ac:spMkLst>
        </pc:spChg>
      </pc:sldChg>
    </pc:docChg>
  </pc:docChgLst>
  <pc:docChgLst>
    <pc:chgData name="Florent Morselli" userId="940af3a2eb92aa4a" providerId="Windows Live" clId="Web-{DB3A103E-D1B6-4892-B7AA-73D6275BB42B}"/>
    <pc:docChg chg="addSld delSld modSld sldOrd">
      <pc:chgData name="Florent Morselli" userId="940af3a2eb92aa4a" providerId="Windows Live" clId="Web-{DB3A103E-D1B6-4892-B7AA-73D6275BB42B}" dt="2023-07-07T12:40:50.696" v="1394" actId="20577"/>
      <pc:docMkLst>
        <pc:docMk/>
      </pc:docMkLst>
      <pc:sldChg chg="modSp ord">
        <pc:chgData name="Florent Morselli" userId="940af3a2eb92aa4a" providerId="Windows Live" clId="Web-{DB3A103E-D1B6-4892-B7AA-73D6275BB42B}" dt="2023-07-07T12:34:03.470" v="1359"/>
        <pc:sldMkLst>
          <pc:docMk/>
          <pc:sldMk cId="3391960758" sldId="257"/>
        </pc:sldMkLst>
        <pc:spChg chg="mod">
          <ac:chgData name="Florent Morselli" userId="940af3a2eb92aa4a" providerId="Windows Live" clId="Web-{DB3A103E-D1B6-4892-B7AA-73D6275BB42B}" dt="2023-07-07T12:33:26.343" v="1358" actId="20577"/>
          <ac:spMkLst>
            <pc:docMk/>
            <pc:sldMk cId="3391960758" sldId="257"/>
            <ac:spMk id="2" creationId="{B158CAAA-EC3E-BFF9-347E-3A3EA3F3A4F1}"/>
          </ac:spMkLst>
        </pc:spChg>
      </pc:sldChg>
      <pc:sldChg chg="ord">
        <pc:chgData name="Florent Morselli" userId="940af3a2eb92aa4a" providerId="Windows Live" clId="Web-{DB3A103E-D1B6-4892-B7AA-73D6275BB42B}" dt="2023-07-07T07:38:18.882" v="842"/>
        <pc:sldMkLst>
          <pc:docMk/>
          <pc:sldMk cId="680630052" sldId="264"/>
        </pc:sldMkLst>
      </pc:sldChg>
      <pc:sldChg chg="modSp">
        <pc:chgData name="Florent Morselli" userId="940af3a2eb92aa4a" providerId="Windows Live" clId="Web-{DB3A103E-D1B6-4892-B7AA-73D6275BB42B}" dt="2023-07-07T12:21:01.349" v="1205" actId="20577"/>
        <pc:sldMkLst>
          <pc:docMk/>
          <pc:sldMk cId="1837988789" sldId="265"/>
        </pc:sldMkLst>
        <pc:spChg chg="mod">
          <ac:chgData name="Florent Morselli" userId="940af3a2eb92aa4a" providerId="Windows Live" clId="Web-{DB3A103E-D1B6-4892-B7AA-73D6275BB42B}" dt="2023-07-07T12:21:01.349" v="1205" actId="20577"/>
          <ac:spMkLst>
            <pc:docMk/>
            <pc:sldMk cId="1837988789" sldId="265"/>
            <ac:spMk id="2" creationId="{F7224EB8-16F7-2CF0-0CBB-83944429CE74}"/>
          </ac:spMkLst>
        </pc:spChg>
      </pc:sldChg>
      <pc:sldChg chg="modSp">
        <pc:chgData name="Florent Morselli" userId="940af3a2eb92aa4a" providerId="Windows Live" clId="Web-{DB3A103E-D1B6-4892-B7AA-73D6275BB42B}" dt="2023-07-07T12:37:27.341" v="1378" actId="20577"/>
        <pc:sldMkLst>
          <pc:docMk/>
          <pc:sldMk cId="4204125036" sldId="266"/>
        </pc:sldMkLst>
        <pc:spChg chg="mod">
          <ac:chgData name="Florent Morselli" userId="940af3a2eb92aa4a" providerId="Windows Live" clId="Web-{DB3A103E-D1B6-4892-B7AA-73D6275BB42B}" dt="2023-07-07T12:37:27.341" v="1378" actId="20577"/>
          <ac:spMkLst>
            <pc:docMk/>
            <pc:sldMk cId="4204125036" sldId="266"/>
            <ac:spMk id="2" creationId="{30418F7D-E75B-4652-4B71-5F6A21C54D90}"/>
          </ac:spMkLst>
        </pc:spChg>
      </pc:sldChg>
      <pc:sldChg chg="ord">
        <pc:chgData name="Florent Morselli" userId="940af3a2eb92aa4a" providerId="Windows Live" clId="Web-{DB3A103E-D1B6-4892-B7AA-73D6275BB42B}" dt="2023-07-07T07:37:34.784" v="839"/>
        <pc:sldMkLst>
          <pc:docMk/>
          <pc:sldMk cId="1218960390" sldId="267"/>
        </pc:sldMkLst>
      </pc:sldChg>
      <pc:sldChg chg="modSp">
        <pc:chgData name="Florent Morselli" userId="940af3a2eb92aa4a" providerId="Windows Live" clId="Web-{DB3A103E-D1B6-4892-B7AA-73D6275BB42B}" dt="2023-07-07T12:35:48.492" v="1365" actId="20577"/>
        <pc:sldMkLst>
          <pc:docMk/>
          <pc:sldMk cId="2630940217" sldId="268"/>
        </pc:sldMkLst>
        <pc:spChg chg="mod">
          <ac:chgData name="Florent Morselli" userId="940af3a2eb92aa4a" providerId="Windows Live" clId="Web-{DB3A103E-D1B6-4892-B7AA-73D6275BB42B}" dt="2023-07-07T12:35:48.492" v="1365" actId="20577"/>
          <ac:spMkLst>
            <pc:docMk/>
            <pc:sldMk cId="2630940217" sldId="268"/>
            <ac:spMk id="3" creationId="{CD03A704-9A2B-A130-CEC6-626DB1B8C265}"/>
          </ac:spMkLst>
        </pc:spChg>
      </pc:sldChg>
      <pc:sldChg chg="modSp">
        <pc:chgData name="Florent Morselli" userId="940af3a2eb92aa4a" providerId="Windows Live" clId="Web-{DB3A103E-D1B6-4892-B7AA-73D6275BB42B}" dt="2023-07-07T07:43:06.234" v="862" actId="20577"/>
        <pc:sldMkLst>
          <pc:docMk/>
          <pc:sldMk cId="1854155797" sldId="274"/>
        </pc:sldMkLst>
        <pc:spChg chg="mod">
          <ac:chgData name="Florent Morselli" userId="940af3a2eb92aa4a" providerId="Windows Live" clId="Web-{DB3A103E-D1B6-4892-B7AA-73D6275BB42B}" dt="2023-07-07T07:43:06.234" v="862" actId="20577"/>
          <ac:spMkLst>
            <pc:docMk/>
            <pc:sldMk cId="1854155797" sldId="274"/>
            <ac:spMk id="3" creationId="{D2D7E171-E05C-B837-7D65-9B86B5878CE5}"/>
          </ac:spMkLst>
        </pc:spChg>
      </pc:sldChg>
      <pc:sldChg chg="modSp">
        <pc:chgData name="Florent Morselli" userId="940af3a2eb92aa4a" providerId="Windows Live" clId="Web-{DB3A103E-D1B6-4892-B7AA-73D6275BB42B}" dt="2023-07-07T07:45:10.729" v="882" actId="20577"/>
        <pc:sldMkLst>
          <pc:docMk/>
          <pc:sldMk cId="2433728885" sldId="280"/>
        </pc:sldMkLst>
        <pc:spChg chg="mod">
          <ac:chgData name="Florent Morselli" userId="940af3a2eb92aa4a" providerId="Windows Live" clId="Web-{DB3A103E-D1B6-4892-B7AA-73D6275BB42B}" dt="2023-07-07T07:45:10.729" v="882" actId="20577"/>
          <ac:spMkLst>
            <pc:docMk/>
            <pc:sldMk cId="2433728885" sldId="280"/>
            <ac:spMk id="2" creationId="{07F373D8-4CFD-09AA-9FFA-20AE4BD594A1}"/>
          </ac:spMkLst>
        </pc:spChg>
      </pc:sldChg>
      <pc:sldChg chg="modSp">
        <pc:chgData name="Florent Morselli" userId="940af3a2eb92aa4a" providerId="Windows Live" clId="Web-{DB3A103E-D1B6-4892-B7AA-73D6275BB42B}" dt="2023-07-07T12:29:42.206" v="1314" actId="20577"/>
        <pc:sldMkLst>
          <pc:docMk/>
          <pc:sldMk cId="3887364195" sldId="288"/>
        </pc:sldMkLst>
        <pc:spChg chg="mod">
          <ac:chgData name="Florent Morselli" userId="940af3a2eb92aa4a" providerId="Windows Live" clId="Web-{DB3A103E-D1B6-4892-B7AA-73D6275BB42B}" dt="2023-07-07T12:29:42.206" v="1314" actId="20577"/>
          <ac:spMkLst>
            <pc:docMk/>
            <pc:sldMk cId="3887364195" sldId="288"/>
            <ac:spMk id="21" creationId="{1B202439-5929-3B32-73A6-916FB99DCB12}"/>
          </ac:spMkLst>
        </pc:spChg>
      </pc:sldChg>
      <pc:sldChg chg="ord">
        <pc:chgData name="Florent Morselli" userId="940af3a2eb92aa4a" providerId="Windows Live" clId="Web-{DB3A103E-D1B6-4892-B7AA-73D6275BB42B}" dt="2023-07-07T07:40:41.378" v="843"/>
        <pc:sldMkLst>
          <pc:docMk/>
          <pc:sldMk cId="1259759360" sldId="295"/>
        </pc:sldMkLst>
      </pc:sldChg>
      <pc:sldChg chg="ord">
        <pc:chgData name="Florent Morselli" userId="940af3a2eb92aa4a" providerId="Windows Live" clId="Web-{DB3A103E-D1B6-4892-B7AA-73D6275BB42B}" dt="2023-07-07T12:25:17.769" v="1235"/>
        <pc:sldMkLst>
          <pc:docMk/>
          <pc:sldMk cId="3018285704" sldId="303"/>
        </pc:sldMkLst>
      </pc:sldChg>
      <pc:sldChg chg="addSp delSp modSp">
        <pc:chgData name="Florent Morselli" userId="940af3a2eb92aa4a" providerId="Windows Live" clId="Web-{DB3A103E-D1B6-4892-B7AA-73D6275BB42B}" dt="2023-07-06T06:10:20.074" v="211"/>
        <pc:sldMkLst>
          <pc:docMk/>
          <pc:sldMk cId="579274639" sldId="308"/>
        </pc:sldMkLst>
        <pc:spChg chg="mod">
          <ac:chgData name="Florent Morselli" userId="940af3a2eb92aa4a" providerId="Windows Live" clId="Web-{DB3A103E-D1B6-4892-B7AA-73D6275BB42B}" dt="2023-07-06T06:10:15.918" v="207" actId="20577"/>
          <ac:spMkLst>
            <pc:docMk/>
            <pc:sldMk cId="579274639" sldId="308"/>
            <ac:spMk id="3" creationId="{CD03A704-9A2B-A130-CEC6-626DB1B8C265}"/>
          </ac:spMkLst>
        </pc:spChg>
        <pc:spChg chg="add del mod">
          <ac:chgData name="Florent Morselli" userId="940af3a2eb92aa4a" providerId="Windows Live" clId="Web-{DB3A103E-D1B6-4892-B7AA-73D6275BB42B}" dt="2023-07-06T06:10:20.074" v="211"/>
          <ac:spMkLst>
            <pc:docMk/>
            <pc:sldMk cId="579274639" sldId="308"/>
            <ac:spMk id="4" creationId="{E819630F-54C9-E718-0DF0-1F57578DA98C}"/>
          </ac:spMkLst>
        </pc:spChg>
      </pc:sldChg>
      <pc:sldChg chg="modSp add replId">
        <pc:chgData name="Florent Morselli" userId="940af3a2eb92aa4a" providerId="Windows Live" clId="Web-{DB3A103E-D1B6-4892-B7AA-73D6275BB42B}" dt="2023-07-07T07:47:42.633" v="926" actId="20577"/>
        <pc:sldMkLst>
          <pc:docMk/>
          <pc:sldMk cId="4205160499" sldId="316"/>
        </pc:sldMkLst>
        <pc:spChg chg="mod">
          <ac:chgData name="Florent Morselli" userId="940af3a2eb92aa4a" providerId="Windows Live" clId="Web-{DB3A103E-D1B6-4892-B7AA-73D6275BB42B}" dt="2023-07-07T07:47:42.633" v="926" actId="20577"/>
          <ac:spMkLst>
            <pc:docMk/>
            <pc:sldMk cId="4205160499" sldId="316"/>
            <ac:spMk id="3" creationId="{CD03A704-9A2B-A130-CEC6-626DB1B8C265}"/>
          </ac:spMkLst>
        </pc:spChg>
      </pc:sldChg>
      <pc:sldChg chg="modSp add replId">
        <pc:chgData name="Florent Morselli" userId="940af3a2eb92aa4a" providerId="Windows Live" clId="Web-{DB3A103E-D1B6-4892-B7AA-73D6275BB42B}" dt="2023-07-07T07:47:24.053" v="922" actId="20577"/>
        <pc:sldMkLst>
          <pc:docMk/>
          <pc:sldMk cId="2263180621" sldId="317"/>
        </pc:sldMkLst>
        <pc:spChg chg="mod">
          <ac:chgData name="Florent Morselli" userId="940af3a2eb92aa4a" providerId="Windows Live" clId="Web-{DB3A103E-D1B6-4892-B7AA-73D6275BB42B}" dt="2023-07-07T07:47:24.053" v="922" actId="20577"/>
          <ac:spMkLst>
            <pc:docMk/>
            <pc:sldMk cId="2263180621" sldId="317"/>
            <ac:spMk id="3" creationId="{CD03A704-9A2B-A130-CEC6-626DB1B8C265}"/>
          </ac:spMkLst>
        </pc:spChg>
      </pc:sldChg>
      <pc:sldChg chg="modSp add replId">
        <pc:chgData name="Florent Morselli" userId="940af3a2eb92aa4a" providerId="Windows Live" clId="Web-{DB3A103E-D1B6-4892-B7AA-73D6275BB42B}" dt="2023-07-06T06:08:30.930" v="197" actId="20577"/>
        <pc:sldMkLst>
          <pc:docMk/>
          <pc:sldMk cId="2316666176" sldId="318"/>
        </pc:sldMkLst>
        <pc:spChg chg="mod">
          <ac:chgData name="Florent Morselli" userId="940af3a2eb92aa4a" providerId="Windows Live" clId="Web-{DB3A103E-D1B6-4892-B7AA-73D6275BB42B}" dt="2023-07-06T06:08:30.930" v="197" actId="20577"/>
          <ac:spMkLst>
            <pc:docMk/>
            <pc:sldMk cId="2316666176" sldId="318"/>
            <ac:spMk id="2" creationId="{17714E18-561E-F94D-9B9D-804F692B1BD5}"/>
          </ac:spMkLst>
        </pc:spChg>
        <pc:spChg chg="mod">
          <ac:chgData name="Florent Morselli" userId="940af3a2eb92aa4a" providerId="Windows Live" clId="Web-{DB3A103E-D1B6-4892-B7AA-73D6275BB42B}" dt="2023-07-06T06:08:11.648" v="196" actId="20577"/>
          <ac:spMkLst>
            <pc:docMk/>
            <pc:sldMk cId="2316666176" sldId="318"/>
            <ac:spMk id="3" creationId="{CD03A704-9A2B-A130-CEC6-626DB1B8C265}"/>
          </ac:spMkLst>
        </pc:spChg>
      </pc:sldChg>
      <pc:sldChg chg="modSp add replId">
        <pc:chgData name="Florent Morselli" userId="940af3a2eb92aa4a" providerId="Windows Live" clId="Web-{DB3A103E-D1B6-4892-B7AA-73D6275BB42B}" dt="2023-07-06T06:11:30.983" v="273" actId="20577"/>
        <pc:sldMkLst>
          <pc:docMk/>
          <pc:sldMk cId="309051134" sldId="319"/>
        </pc:sldMkLst>
        <pc:spChg chg="mod">
          <ac:chgData name="Florent Morselli" userId="940af3a2eb92aa4a" providerId="Windows Live" clId="Web-{DB3A103E-D1B6-4892-B7AA-73D6275BB42B}" dt="2023-07-06T06:10:27.793" v="216" actId="20577"/>
          <ac:spMkLst>
            <pc:docMk/>
            <pc:sldMk cId="309051134" sldId="319"/>
            <ac:spMk id="2" creationId="{17714E18-561E-F94D-9B9D-804F692B1BD5}"/>
          </ac:spMkLst>
        </pc:spChg>
        <pc:spChg chg="mod">
          <ac:chgData name="Florent Morselli" userId="940af3a2eb92aa4a" providerId="Windows Live" clId="Web-{DB3A103E-D1B6-4892-B7AA-73D6275BB42B}" dt="2023-07-06T06:11:30.983" v="273" actId="20577"/>
          <ac:spMkLst>
            <pc:docMk/>
            <pc:sldMk cId="309051134" sldId="319"/>
            <ac:spMk id="3" creationId="{CD03A704-9A2B-A130-CEC6-626DB1B8C265}"/>
          </ac:spMkLst>
        </pc:spChg>
      </pc:sldChg>
      <pc:sldChg chg="addSp modSp add replId">
        <pc:chgData name="Florent Morselli" userId="940af3a2eb92aa4a" providerId="Windows Live" clId="Web-{DB3A103E-D1B6-4892-B7AA-73D6275BB42B}" dt="2023-07-06T06:25:04.964" v="464" actId="20577"/>
        <pc:sldMkLst>
          <pc:docMk/>
          <pc:sldMk cId="3863135996" sldId="320"/>
        </pc:sldMkLst>
        <pc:spChg chg="mod">
          <ac:chgData name="Florent Morselli" userId="940af3a2eb92aa4a" providerId="Windows Live" clId="Web-{DB3A103E-D1B6-4892-B7AA-73D6275BB42B}" dt="2023-07-06T06:14:30.114" v="282" actId="20577"/>
          <ac:spMkLst>
            <pc:docMk/>
            <pc:sldMk cId="3863135996" sldId="320"/>
            <ac:spMk id="2" creationId="{17714E18-561E-F94D-9B9D-804F692B1BD5}"/>
          </ac:spMkLst>
        </pc:spChg>
        <pc:spChg chg="mod">
          <ac:chgData name="Florent Morselli" userId="940af3a2eb92aa4a" providerId="Windows Live" clId="Web-{DB3A103E-D1B6-4892-B7AA-73D6275BB42B}" dt="2023-07-06T06:25:04.964" v="464" actId="20577"/>
          <ac:spMkLst>
            <pc:docMk/>
            <pc:sldMk cId="3863135996" sldId="320"/>
            <ac:spMk id="3" creationId="{CD03A704-9A2B-A130-CEC6-626DB1B8C265}"/>
          </ac:spMkLst>
        </pc:spChg>
        <pc:spChg chg="add mod">
          <ac:chgData name="Florent Morselli" userId="940af3a2eb92aa4a" providerId="Windows Live" clId="Web-{DB3A103E-D1B6-4892-B7AA-73D6275BB42B}" dt="2023-07-06T06:20:13.704" v="387" actId="20577"/>
          <ac:spMkLst>
            <pc:docMk/>
            <pc:sldMk cId="3863135996" sldId="320"/>
            <ac:spMk id="4" creationId="{C9834C88-444F-66B8-488F-6C357F67E335}"/>
          </ac:spMkLst>
        </pc:spChg>
        <pc:spChg chg="add mod">
          <ac:chgData name="Florent Morselli" userId="940af3a2eb92aa4a" providerId="Windows Live" clId="Web-{DB3A103E-D1B6-4892-B7AA-73D6275BB42B}" dt="2023-07-06T06:24:55.136" v="460" actId="20577"/>
          <ac:spMkLst>
            <pc:docMk/>
            <pc:sldMk cId="3863135996" sldId="320"/>
            <ac:spMk id="5" creationId="{4CD1BE1A-F2DF-A3A1-CF4E-7F4805567229}"/>
          </ac:spMkLst>
        </pc:spChg>
      </pc:sldChg>
      <pc:sldChg chg="delSp modSp add replId">
        <pc:chgData name="Florent Morselli" userId="940af3a2eb92aa4a" providerId="Windows Live" clId="Web-{DB3A103E-D1B6-4892-B7AA-73D6275BB42B}" dt="2023-07-06T06:24:15.353" v="449" actId="20577"/>
        <pc:sldMkLst>
          <pc:docMk/>
          <pc:sldMk cId="3290557436" sldId="321"/>
        </pc:sldMkLst>
        <pc:spChg chg="mod">
          <ac:chgData name="Florent Morselli" userId="940af3a2eb92aa4a" providerId="Windows Live" clId="Web-{DB3A103E-D1B6-4892-B7AA-73D6275BB42B}" dt="2023-07-06T06:24:15.353" v="449" actId="20577"/>
          <ac:spMkLst>
            <pc:docMk/>
            <pc:sldMk cId="3290557436" sldId="321"/>
            <ac:spMk id="3" creationId="{CD03A704-9A2B-A130-CEC6-626DB1B8C265}"/>
          </ac:spMkLst>
        </pc:spChg>
        <pc:spChg chg="del">
          <ac:chgData name="Florent Morselli" userId="940af3a2eb92aa4a" providerId="Windows Live" clId="Web-{DB3A103E-D1B6-4892-B7AA-73D6275BB42B}" dt="2023-07-06T06:22:38.396" v="429"/>
          <ac:spMkLst>
            <pc:docMk/>
            <pc:sldMk cId="3290557436" sldId="321"/>
            <ac:spMk id="4" creationId="{C9834C88-444F-66B8-488F-6C357F67E335}"/>
          </ac:spMkLst>
        </pc:spChg>
        <pc:spChg chg="del">
          <ac:chgData name="Florent Morselli" userId="940af3a2eb92aa4a" providerId="Windows Live" clId="Web-{DB3A103E-D1B6-4892-B7AA-73D6275BB42B}" dt="2023-07-06T06:22:40.178" v="430"/>
          <ac:spMkLst>
            <pc:docMk/>
            <pc:sldMk cId="3290557436" sldId="321"/>
            <ac:spMk id="5" creationId="{4CD1BE1A-F2DF-A3A1-CF4E-7F4805567229}"/>
          </ac:spMkLst>
        </pc:spChg>
      </pc:sldChg>
      <pc:sldChg chg="modSp add replId">
        <pc:chgData name="Florent Morselli" userId="940af3a2eb92aa4a" providerId="Windows Live" clId="Web-{DB3A103E-D1B6-4892-B7AA-73D6275BB42B}" dt="2023-07-06T06:27:22.344" v="490" actId="20577"/>
        <pc:sldMkLst>
          <pc:docMk/>
          <pc:sldMk cId="2151607528" sldId="322"/>
        </pc:sldMkLst>
        <pc:spChg chg="mod">
          <ac:chgData name="Florent Morselli" userId="940af3a2eb92aa4a" providerId="Windows Live" clId="Web-{DB3A103E-D1B6-4892-B7AA-73D6275BB42B}" dt="2023-07-06T06:27:22.344" v="490" actId="20577"/>
          <ac:spMkLst>
            <pc:docMk/>
            <pc:sldMk cId="2151607528" sldId="322"/>
            <ac:spMk id="3" creationId="{CD03A704-9A2B-A130-CEC6-626DB1B8C265}"/>
          </ac:spMkLst>
        </pc:spChg>
      </pc:sldChg>
      <pc:sldChg chg="modSp add replId">
        <pc:chgData name="Florent Morselli" userId="940af3a2eb92aa4a" providerId="Windows Live" clId="Web-{DB3A103E-D1B6-4892-B7AA-73D6275BB42B}" dt="2023-07-06T06:28:38.409" v="522" actId="20577"/>
        <pc:sldMkLst>
          <pc:docMk/>
          <pc:sldMk cId="315032472" sldId="323"/>
        </pc:sldMkLst>
        <pc:spChg chg="mod">
          <ac:chgData name="Florent Morselli" userId="940af3a2eb92aa4a" providerId="Windows Live" clId="Web-{DB3A103E-D1B6-4892-B7AA-73D6275BB42B}" dt="2023-07-06T06:28:38.409" v="522" actId="20577"/>
          <ac:spMkLst>
            <pc:docMk/>
            <pc:sldMk cId="315032472" sldId="323"/>
            <ac:spMk id="3" creationId="{CD03A704-9A2B-A130-CEC6-626DB1B8C265}"/>
          </ac:spMkLst>
        </pc:spChg>
      </pc:sldChg>
      <pc:sldChg chg="modSp add replId">
        <pc:chgData name="Florent Morselli" userId="940af3a2eb92aa4a" providerId="Windows Live" clId="Web-{DB3A103E-D1B6-4892-B7AA-73D6275BB42B}" dt="2023-07-06T08:13:36.980" v="762" actId="20577"/>
        <pc:sldMkLst>
          <pc:docMk/>
          <pc:sldMk cId="4014591042" sldId="324"/>
        </pc:sldMkLst>
        <pc:spChg chg="mod">
          <ac:chgData name="Florent Morselli" userId="940af3a2eb92aa4a" providerId="Windows Live" clId="Web-{DB3A103E-D1B6-4892-B7AA-73D6275BB42B}" dt="2023-07-06T08:13:36.980" v="762" actId="20577"/>
          <ac:spMkLst>
            <pc:docMk/>
            <pc:sldMk cId="4014591042" sldId="324"/>
            <ac:spMk id="3" creationId="{CD03A704-9A2B-A130-CEC6-626DB1B8C265}"/>
          </ac:spMkLst>
        </pc:spChg>
      </pc:sldChg>
      <pc:sldChg chg="modSp add replId">
        <pc:chgData name="Florent Morselli" userId="940af3a2eb92aa4a" providerId="Windows Live" clId="Web-{DB3A103E-D1B6-4892-B7AA-73D6275BB42B}" dt="2023-07-07T07:25:57.256" v="806" actId="20577"/>
        <pc:sldMkLst>
          <pc:docMk/>
          <pc:sldMk cId="2314804883" sldId="325"/>
        </pc:sldMkLst>
        <pc:spChg chg="mod">
          <ac:chgData name="Florent Morselli" userId="940af3a2eb92aa4a" providerId="Windows Live" clId="Web-{DB3A103E-D1B6-4892-B7AA-73D6275BB42B}" dt="2023-07-07T07:25:57.256" v="806" actId="20577"/>
          <ac:spMkLst>
            <pc:docMk/>
            <pc:sldMk cId="2314804883" sldId="325"/>
            <ac:spMk id="3" creationId="{CD03A704-9A2B-A130-CEC6-626DB1B8C265}"/>
          </ac:spMkLst>
        </pc:spChg>
      </pc:sldChg>
      <pc:sldChg chg="modSp add replId">
        <pc:chgData name="Florent Morselli" userId="940af3a2eb92aa4a" providerId="Windows Live" clId="Web-{DB3A103E-D1B6-4892-B7AA-73D6275BB42B}" dt="2023-07-07T12:39:02.003" v="1392" actId="20577"/>
        <pc:sldMkLst>
          <pc:docMk/>
          <pc:sldMk cId="2424599968" sldId="326"/>
        </pc:sldMkLst>
        <pc:spChg chg="mod">
          <ac:chgData name="Florent Morselli" userId="940af3a2eb92aa4a" providerId="Windows Live" clId="Web-{DB3A103E-D1B6-4892-B7AA-73D6275BB42B}" dt="2023-07-06T06:35:43.111" v="704" actId="20577"/>
          <ac:spMkLst>
            <pc:docMk/>
            <pc:sldMk cId="2424599968" sldId="326"/>
            <ac:spMk id="2" creationId="{17714E18-561E-F94D-9B9D-804F692B1BD5}"/>
          </ac:spMkLst>
        </pc:spChg>
        <pc:spChg chg="mod">
          <ac:chgData name="Florent Morselli" userId="940af3a2eb92aa4a" providerId="Windows Live" clId="Web-{DB3A103E-D1B6-4892-B7AA-73D6275BB42B}" dt="2023-07-07T12:39:02.003" v="1392" actId="20577"/>
          <ac:spMkLst>
            <pc:docMk/>
            <pc:sldMk cId="2424599968" sldId="326"/>
            <ac:spMk id="3" creationId="{CD03A704-9A2B-A130-CEC6-626DB1B8C265}"/>
          </ac:spMkLst>
        </pc:spChg>
      </pc:sldChg>
      <pc:sldChg chg="modSp add replId">
        <pc:chgData name="Florent Morselli" userId="940af3a2eb92aa4a" providerId="Windows Live" clId="Web-{DB3A103E-D1B6-4892-B7AA-73D6275BB42B}" dt="2023-07-06T06:31:54.853" v="629" actId="20577"/>
        <pc:sldMkLst>
          <pc:docMk/>
          <pc:sldMk cId="141645245" sldId="327"/>
        </pc:sldMkLst>
        <pc:spChg chg="mod">
          <ac:chgData name="Florent Morselli" userId="940af3a2eb92aa4a" providerId="Windows Live" clId="Web-{DB3A103E-D1B6-4892-B7AA-73D6275BB42B}" dt="2023-07-06T06:31:54.853" v="629" actId="20577"/>
          <ac:spMkLst>
            <pc:docMk/>
            <pc:sldMk cId="141645245" sldId="327"/>
            <ac:spMk id="3" creationId="{CD03A704-9A2B-A130-CEC6-626DB1B8C265}"/>
          </ac:spMkLst>
        </pc:spChg>
      </pc:sldChg>
      <pc:sldChg chg="modSp add replId">
        <pc:chgData name="Florent Morselli" userId="940af3a2eb92aa4a" providerId="Windows Live" clId="Web-{DB3A103E-D1B6-4892-B7AA-73D6275BB42B}" dt="2023-07-06T06:32:33.730" v="648" actId="20577"/>
        <pc:sldMkLst>
          <pc:docMk/>
          <pc:sldMk cId="453354035" sldId="328"/>
        </pc:sldMkLst>
        <pc:spChg chg="mod">
          <ac:chgData name="Florent Morselli" userId="940af3a2eb92aa4a" providerId="Windows Live" clId="Web-{DB3A103E-D1B6-4892-B7AA-73D6275BB42B}" dt="2023-07-06T06:32:33.730" v="648" actId="20577"/>
          <ac:spMkLst>
            <pc:docMk/>
            <pc:sldMk cId="453354035" sldId="328"/>
            <ac:spMk id="3" creationId="{CD03A704-9A2B-A130-CEC6-626DB1B8C265}"/>
          </ac:spMkLst>
        </pc:spChg>
      </pc:sldChg>
      <pc:sldChg chg="modSp add replId">
        <pc:chgData name="Florent Morselli" userId="940af3a2eb92aa4a" providerId="Windows Live" clId="Web-{DB3A103E-D1B6-4892-B7AA-73D6275BB42B}" dt="2023-07-06T06:32:54.965" v="659" actId="20577"/>
        <pc:sldMkLst>
          <pc:docMk/>
          <pc:sldMk cId="1514697243" sldId="329"/>
        </pc:sldMkLst>
        <pc:spChg chg="mod">
          <ac:chgData name="Florent Morselli" userId="940af3a2eb92aa4a" providerId="Windows Live" clId="Web-{DB3A103E-D1B6-4892-B7AA-73D6275BB42B}" dt="2023-07-06T06:32:54.965" v="659" actId="20577"/>
          <ac:spMkLst>
            <pc:docMk/>
            <pc:sldMk cId="1514697243" sldId="329"/>
            <ac:spMk id="3" creationId="{CD03A704-9A2B-A130-CEC6-626DB1B8C265}"/>
          </ac:spMkLst>
        </pc:spChg>
      </pc:sldChg>
      <pc:sldChg chg="add del replId">
        <pc:chgData name="Florent Morselli" userId="940af3a2eb92aa4a" providerId="Windows Live" clId="Web-{DB3A103E-D1B6-4892-B7AA-73D6275BB42B}" dt="2023-07-06T06:32:40.136" v="650"/>
        <pc:sldMkLst>
          <pc:docMk/>
          <pc:sldMk cId="3914981422" sldId="329"/>
        </pc:sldMkLst>
      </pc:sldChg>
      <pc:sldChg chg="modSp add replId">
        <pc:chgData name="Florent Morselli" userId="940af3a2eb92aa4a" providerId="Windows Live" clId="Web-{DB3A103E-D1B6-4892-B7AA-73D6275BB42B}" dt="2023-07-06T06:33:32.216" v="677" actId="20577"/>
        <pc:sldMkLst>
          <pc:docMk/>
          <pc:sldMk cId="2013717774" sldId="330"/>
        </pc:sldMkLst>
        <pc:spChg chg="mod">
          <ac:chgData name="Florent Morselli" userId="940af3a2eb92aa4a" providerId="Windows Live" clId="Web-{DB3A103E-D1B6-4892-B7AA-73D6275BB42B}" dt="2023-07-06T06:33:32.216" v="677" actId="20577"/>
          <ac:spMkLst>
            <pc:docMk/>
            <pc:sldMk cId="2013717774" sldId="330"/>
            <ac:spMk id="3" creationId="{CD03A704-9A2B-A130-CEC6-626DB1B8C265}"/>
          </ac:spMkLst>
        </pc:spChg>
      </pc:sldChg>
      <pc:sldChg chg="new del">
        <pc:chgData name="Florent Morselli" userId="940af3a2eb92aa4a" providerId="Windows Live" clId="Web-{DB3A103E-D1B6-4892-B7AA-73D6275BB42B}" dt="2023-07-06T06:34:02.608" v="680"/>
        <pc:sldMkLst>
          <pc:docMk/>
          <pc:sldMk cId="490227613" sldId="331"/>
        </pc:sldMkLst>
      </pc:sldChg>
      <pc:sldChg chg="modSp new">
        <pc:chgData name="Florent Morselli" userId="940af3a2eb92aa4a" providerId="Windows Live" clId="Web-{DB3A103E-D1B6-4892-B7AA-73D6275BB42B}" dt="2023-07-07T07:32:12.085" v="812" actId="20577"/>
        <pc:sldMkLst>
          <pc:docMk/>
          <pc:sldMk cId="3197625666" sldId="332"/>
        </pc:sldMkLst>
        <pc:spChg chg="mod">
          <ac:chgData name="Florent Morselli" userId="940af3a2eb92aa4a" providerId="Windows Live" clId="Web-{DB3A103E-D1B6-4892-B7AA-73D6275BB42B}" dt="2023-07-07T07:32:12.085" v="812" actId="20577"/>
          <ac:spMkLst>
            <pc:docMk/>
            <pc:sldMk cId="3197625666" sldId="332"/>
            <ac:spMk id="2" creationId="{D585F3D3-24D9-418E-650E-436E178B50A3}"/>
          </ac:spMkLst>
        </pc:spChg>
      </pc:sldChg>
      <pc:sldChg chg="delSp modSp add del replId">
        <pc:chgData name="Florent Morselli" userId="940af3a2eb92aa4a" providerId="Windows Live" clId="Web-{DB3A103E-D1B6-4892-B7AA-73D6275BB42B}" dt="2023-07-07T07:32:53.354" v="823"/>
        <pc:sldMkLst>
          <pc:docMk/>
          <pc:sldMk cId="3410033220" sldId="333"/>
        </pc:sldMkLst>
        <pc:spChg chg="mod">
          <ac:chgData name="Florent Morselli" userId="940af3a2eb92aa4a" providerId="Windows Live" clId="Web-{DB3A103E-D1B6-4892-B7AA-73D6275BB42B}" dt="2023-07-06T06:36:36.972" v="721" actId="20577"/>
          <ac:spMkLst>
            <pc:docMk/>
            <pc:sldMk cId="3410033220" sldId="333"/>
            <ac:spMk id="2" creationId="{30418F7D-E75B-4652-4B71-5F6A21C54D90}"/>
          </ac:spMkLst>
        </pc:spChg>
        <pc:spChg chg="del">
          <ac:chgData name="Florent Morselli" userId="940af3a2eb92aa4a" providerId="Windows Live" clId="Web-{DB3A103E-D1B6-4892-B7AA-73D6275BB42B}" dt="2023-07-06T06:35:58.018" v="708"/>
          <ac:spMkLst>
            <pc:docMk/>
            <pc:sldMk cId="3410033220" sldId="333"/>
            <ac:spMk id="10" creationId="{0CE7CE09-EDAF-4841-B2F4-9B69C2407225}"/>
          </ac:spMkLst>
        </pc:spChg>
        <pc:picChg chg="del">
          <ac:chgData name="Florent Morselli" userId="940af3a2eb92aa4a" providerId="Windows Live" clId="Web-{DB3A103E-D1B6-4892-B7AA-73D6275BB42B}" dt="2023-07-06T06:35:56.658" v="707"/>
          <ac:picMkLst>
            <pc:docMk/>
            <pc:sldMk cId="3410033220" sldId="333"/>
            <ac:picMk id="8" creationId="{674DB554-452F-A01E-132E-796420C953E3}"/>
          </ac:picMkLst>
        </pc:picChg>
      </pc:sldChg>
      <pc:sldChg chg="modSp new mod modClrScheme chgLayout">
        <pc:chgData name="Florent Morselli" userId="940af3a2eb92aa4a" providerId="Windows Live" clId="Web-{DB3A103E-D1B6-4892-B7AA-73D6275BB42B}" dt="2023-07-07T07:32:48.026" v="822" actId="20577"/>
        <pc:sldMkLst>
          <pc:docMk/>
          <pc:sldMk cId="1092838781" sldId="334"/>
        </pc:sldMkLst>
        <pc:spChg chg="mod ord">
          <ac:chgData name="Florent Morselli" userId="940af3a2eb92aa4a" providerId="Windows Live" clId="Web-{DB3A103E-D1B6-4892-B7AA-73D6275BB42B}" dt="2023-07-07T07:32:48.026" v="822" actId="20577"/>
          <ac:spMkLst>
            <pc:docMk/>
            <pc:sldMk cId="1092838781" sldId="334"/>
            <ac:spMk id="2" creationId="{CFEDED6E-3C50-56ED-D419-7CE039D8084E}"/>
          </ac:spMkLst>
        </pc:spChg>
        <pc:spChg chg="mod ord">
          <ac:chgData name="Florent Morselli" userId="940af3a2eb92aa4a" providerId="Windows Live" clId="Web-{DB3A103E-D1B6-4892-B7AA-73D6275BB42B}" dt="2023-07-07T07:32:34.556" v="817"/>
          <ac:spMkLst>
            <pc:docMk/>
            <pc:sldMk cId="1092838781" sldId="334"/>
            <ac:spMk id="3" creationId="{7B9206DF-E17F-BE46-F2D0-1522F9102FAE}"/>
          </ac:spMkLst>
        </pc:spChg>
      </pc:sldChg>
      <pc:sldChg chg="modSp add del replId">
        <pc:chgData name="Florent Morselli" userId="940af3a2eb92aa4a" providerId="Windows Live" clId="Web-{DB3A103E-D1B6-4892-B7AA-73D6275BB42B}" dt="2023-07-07T07:32:27.868" v="815"/>
        <pc:sldMkLst>
          <pc:docMk/>
          <pc:sldMk cId="2028981490" sldId="334"/>
        </pc:sldMkLst>
        <pc:spChg chg="mod">
          <ac:chgData name="Florent Morselli" userId="940af3a2eb92aa4a" providerId="Windows Live" clId="Web-{DB3A103E-D1B6-4892-B7AA-73D6275BB42B}" dt="2023-07-06T08:11:27.425" v="745" actId="20577"/>
          <ac:spMkLst>
            <pc:docMk/>
            <pc:sldMk cId="2028981490" sldId="334"/>
            <ac:spMk id="2" creationId="{30418F7D-E75B-4652-4B71-5F6A21C54D90}"/>
          </ac:spMkLst>
        </pc:spChg>
      </pc:sldChg>
      <pc:sldChg chg="modSp new mod modClrScheme chgLayout">
        <pc:chgData name="Florent Morselli" userId="940af3a2eb92aa4a" providerId="Windows Live" clId="Web-{DB3A103E-D1B6-4892-B7AA-73D6275BB42B}" dt="2023-07-07T12:40:50.696" v="1394" actId="20577"/>
        <pc:sldMkLst>
          <pc:docMk/>
          <pc:sldMk cId="571237891" sldId="335"/>
        </pc:sldMkLst>
        <pc:spChg chg="mod ord">
          <ac:chgData name="Florent Morselli" userId="940af3a2eb92aa4a" providerId="Windows Live" clId="Web-{DB3A103E-D1B6-4892-B7AA-73D6275BB42B}" dt="2023-07-07T12:40:50.696" v="1394" actId="20577"/>
          <ac:spMkLst>
            <pc:docMk/>
            <pc:sldMk cId="571237891" sldId="335"/>
            <ac:spMk id="2" creationId="{91FB4CCD-83C9-6FD9-2E34-406409F8CCC2}"/>
          </ac:spMkLst>
        </pc:spChg>
        <pc:spChg chg="mod ord">
          <ac:chgData name="Florent Morselli" userId="940af3a2eb92aa4a" providerId="Windows Live" clId="Web-{DB3A103E-D1B6-4892-B7AA-73D6275BB42B}" dt="2023-07-07T07:33:01.199" v="825"/>
          <ac:spMkLst>
            <pc:docMk/>
            <pc:sldMk cId="571237891" sldId="335"/>
            <ac:spMk id="3" creationId="{7D1E2CC7-277F-C082-EDBE-6396DF5090C2}"/>
          </ac:spMkLst>
        </pc:spChg>
      </pc:sldChg>
      <pc:sldChg chg="add del replId">
        <pc:chgData name="Florent Morselli" userId="940af3a2eb92aa4a" providerId="Windows Live" clId="Web-{DB3A103E-D1B6-4892-B7AA-73D6275BB42B}" dt="2023-07-07T07:32:24.055" v="814"/>
        <pc:sldMkLst>
          <pc:docMk/>
          <pc:sldMk cId="4154340665" sldId="335"/>
        </pc:sldMkLst>
      </pc:sldChg>
      <pc:sldChg chg="addSp modSp new mod modClrScheme chgLayout">
        <pc:chgData name="Florent Morselli" userId="940af3a2eb92aa4a" providerId="Windows Live" clId="Web-{DB3A103E-D1B6-4892-B7AA-73D6275BB42B}" dt="2023-07-07T07:34:01.594" v="838" actId="20577"/>
        <pc:sldMkLst>
          <pc:docMk/>
          <pc:sldMk cId="3950317042" sldId="336"/>
        </pc:sldMkLst>
        <pc:spChg chg="add mod">
          <ac:chgData name="Florent Morselli" userId="940af3a2eb92aa4a" providerId="Windows Live" clId="Web-{DB3A103E-D1B6-4892-B7AA-73D6275BB42B}" dt="2023-07-07T07:34:01.594" v="838" actId="20577"/>
          <ac:spMkLst>
            <pc:docMk/>
            <pc:sldMk cId="3950317042" sldId="336"/>
            <ac:spMk id="2" creationId="{2EF9853E-8D37-B140-D3C4-DD651592AB90}"/>
          </ac:spMkLst>
        </pc:spChg>
        <pc:spChg chg="add mod">
          <ac:chgData name="Florent Morselli" userId="940af3a2eb92aa4a" providerId="Windows Live" clId="Web-{DB3A103E-D1B6-4892-B7AA-73D6275BB42B}" dt="2023-07-07T07:33:56.471" v="837"/>
          <ac:spMkLst>
            <pc:docMk/>
            <pc:sldMk cId="3950317042" sldId="336"/>
            <ac:spMk id="3" creationId="{694B39BF-507E-2324-55ED-C168F54FC34C}"/>
          </ac:spMkLst>
        </pc:spChg>
      </pc:sldChg>
      <pc:sldChg chg="modSp new mod modClrScheme chgLayout">
        <pc:chgData name="Florent Morselli" userId="940af3a2eb92aa4a" providerId="Windows Live" clId="Web-{DB3A103E-D1B6-4892-B7AA-73D6275BB42B}" dt="2023-07-07T07:46:50.409" v="912" actId="20577"/>
        <pc:sldMkLst>
          <pc:docMk/>
          <pc:sldMk cId="3024561013" sldId="337"/>
        </pc:sldMkLst>
        <pc:spChg chg="mod ord">
          <ac:chgData name="Florent Morselli" userId="940af3a2eb92aa4a" providerId="Windows Live" clId="Web-{DB3A103E-D1B6-4892-B7AA-73D6275BB42B}" dt="2023-07-07T07:46:50.409" v="912" actId="20577"/>
          <ac:spMkLst>
            <pc:docMk/>
            <pc:sldMk cId="3024561013" sldId="337"/>
            <ac:spMk id="2" creationId="{D78A2459-4C92-293B-0456-7138B2FCC26D}"/>
          </ac:spMkLst>
        </pc:spChg>
        <pc:spChg chg="mod ord">
          <ac:chgData name="Florent Morselli" userId="940af3a2eb92aa4a" providerId="Windows Live" clId="Web-{DB3A103E-D1B6-4892-B7AA-73D6275BB42B}" dt="2023-07-07T07:46:43.878" v="900" actId="20577"/>
          <ac:spMkLst>
            <pc:docMk/>
            <pc:sldMk cId="3024561013" sldId="337"/>
            <ac:spMk id="3" creationId="{262BD131-A764-E6B9-94C9-F97FC5D2212B}"/>
          </ac:spMkLst>
        </pc:spChg>
      </pc:sldChg>
      <pc:sldChg chg="modSp new mod modClrScheme chgLayout">
        <pc:chgData name="Florent Morselli" userId="940af3a2eb92aa4a" providerId="Windows Live" clId="Web-{DB3A103E-D1B6-4892-B7AA-73D6275BB42B}" dt="2023-07-07T07:48:11.323" v="930" actId="20577"/>
        <pc:sldMkLst>
          <pc:docMk/>
          <pc:sldMk cId="481870800" sldId="338"/>
        </pc:sldMkLst>
        <pc:spChg chg="mod ord">
          <ac:chgData name="Florent Morselli" userId="940af3a2eb92aa4a" providerId="Windows Live" clId="Web-{DB3A103E-D1B6-4892-B7AA-73D6275BB42B}" dt="2023-07-07T07:48:11.323" v="930" actId="20577"/>
          <ac:spMkLst>
            <pc:docMk/>
            <pc:sldMk cId="481870800" sldId="338"/>
            <ac:spMk id="2" creationId="{4AA8B31A-DF87-C800-A54F-CFDEB059A6C5}"/>
          </ac:spMkLst>
        </pc:spChg>
        <pc:spChg chg="mod ord">
          <ac:chgData name="Florent Morselli" userId="940af3a2eb92aa4a" providerId="Windows Live" clId="Web-{DB3A103E-D1B6-4892-B7AA-73D6275BB42B}" dt="2023-07-07T07:48:06.353" v="928"/>
          <ac:spMkLst>
            <pc:docMk/>
            <pc:sldMk cId="481870800" sldId="338"/>
            <ac:spMk id="3" creationId="{1382D7D2-54F8-698F-E851-E755FF771DD6}"/>
          </ac:spMkLst>
        </pc:spChg>
      </pc:sldChg>
      <pc:sldChg chg="modSp new mod modClrScheme chgLayout">
        <pc:chgData name="Florent Morselli" userId="940af3a2eb92aa4a" providerId="Windows Live" clId="Web-{DB3A103E-D1B6-4892-B7AA-73D6275BB42B}" dt="2023-07-07T07:48:28.496" v="934" actId="20577"/>
        <pc:sldMkLst>
          <pc:docMk/>
          <pc:sldMk cId="2664580182" sldId="339"/>
        </pc:sldMkLst>
        <pc:spChg chg="mod ord">
          <ac:chgData name="Florent Morselli" userId="940af3a2eb92aa4a" providerId="Windows Live" clId="Web-{DB3A103E-D1B6-4892-B7AA-73D6275BB42B}" dt="2023-07-07T07:48:28.496" v="934" actId="20577"/>
          <ac:spMkLst>
            <pc:docMk/>
            <pc:sldMk cId="2664580182" sldId="339"/>
            <ac:spMk id="2" creationId="{E80D1AEB-29B2-197F-8899-BA858771E6A7}"/>
          </ac:spMkLst>
        </pc:spChg>
        <pc:spChg chg="mod ord">
          <ac:chgData name="Florent Morselli" userId="940af3a2eb92aa4a" providerId="Windows Live" clId="Web-{DB3A103E-D1B6-4892-B7AA-73D6275BB42B}" dt="2023-07-07T07:48:23.683" v="932"/>
          <ac:spMkLst>
            <pc:docMk/>
            <pc:sldMk cId="2664580182" sldId="339"/>
            <ac:spMk id="3" creationId="{BE992561-BEF5-2491-2733-45D58885FB24}"/>
          </ac:spMkLst>
        </pc:spChg>
      </pc:sldChg>
      <pc:sldChg chg="modSp add replId">
        <pc:chgData name="Florent Morselli" userId="940af3a2eb92aa4a" providerId="Windows Live" clId="Web-{DB3A103E-D1B6-4892-B7AA-73D6275BB42B}" dt="2023-07-07T12:15:40.096" v="1112" actId="20577"/>
        <pc:sldMkLst>
          <pc:docMk/>
          <pc:sldMk cId="3968830823" sldId="340"/>
        </pc:sldMkLst>
        <pc:spChg chg="mod">
          <ac:chgData name="Florent Morselli" userId="940af3a2eb92aa4a" providerId="Windows Live" clId="Web-{DB3A103E-D1B6-4892-B7AA-73D6275BB42B}" dt="2023-07-07T12:09:50.889" v="940" actId="20577"/>
          <ac:spMkLst>
            <pc:docMk/>
            <pc:sldMk cId="3968830823" sldId="340"/>
            <ac:spMk id="2" creationId="{07F373D8-4CFD-09AA-9FFA-20AE4BD594A1}"/>
          </ac:spMkLst>
        </pc:spChg>
        <pc:spChg chg="mod">
          <ac:chgData name="Florent Morselli" userId="940af3a2eb92aa4a" providerId="Windows Live" clId="Web-{DB3A103E-D1B6-4892-B7AA-73D6275BB42B}" dt="2023-07-07T12:15:40.096" v="1112" actId="20577"/>
          <ac:spMkLst>
            <pc:docMk/>
            <pc:sldMk cId="3968830823" sldId="340"/>
            <ac:spMk id="3" creationId="{D2D7E171-E05C-B837-7D65-9B86B5878CE5}"/>
          </ac:spMkLst>
        </pc:spChg>
      </pc:sldChg>
      <pc:sldChg chg="addSp delSp modSp add replId">
        <pc:chgData name="Florent Morselli" userId="940af3a2eb92aa4a" providerId="Windows Live" clId="Web-{DB3A103E-D1B6-4892-B7AA-73D6275BB42B}" dt="2023-07-07T12:19:16.921" v="1196" actId="20577"/>
        <pc:sldMkLst>
          <pc:docMk/>
          <pc:sldMk cId="2239556006" sldId="341"/>
        </pc:sldMkLst>
        <pc:spChg chg="add del mod">
          <ac:chgData name="Florent Morselli" userId="940af3a2eb92aa4a" providerId="Windows Live" clId="Web-{DB3A103E-D1B6-4892-B7AA-73D6275BB42B}" dt="2023-07-07T12:19:16.921" v="1196" actId="20577"/>
          <ac:spMkLst>
            <pc:docMk/>
            <pc:sldMk cId="2239556006" sldId="341"/>
            <ac:spMk id="3" creationId="{D2D7E171-E05C-B837-7D65-9B86B5878CE5}"/>
          </ac:spMkLst>
        </pc:spChg>
        <pc:spChg chg="add del mod">
          <ac:chgData name="Florent Morselli" userId="940af3a2eb92aa4a" providerId="Windows Live" clId="Web-{DB3A103E-D1B6-4892-B7AA-73D6275BB42B}" dt="2023-07-07T12:16:56.116" v="1170"/>
          <ac:spMkLst>
            <pc:docMk/>
            <pc:sldMk cId="2239556006" sldId="341"/>
            <ac:spMk id="5" creationId="{79A0F487-5163-A979-8B47-691C7CE3691F}"/>
          </ac:spMkLst>
        </pc:spChg>
      </pc:sldChg>
      <pc:sldChg chg="addSp delSp modSp add mod replId modClrScheme chgLayout">
        <pc:chgData name="Florent Morselli" userId="940af3a2eb92aa4a" providerId="Windows Live" clId="Web-{DB3A103E-D1B6-4892-B7AA-73D6275BB42B}" dt="2023-07-07T12:24:22.923" v="1233" actId="20577"/>
        <pc:sldMkLst>
          <pc:docMk/>
          <pc:sldMk cId="3470692030" sldId="342"/>
        </pc:sldMkLst>
        <pc:spChg chg="mod ord">
          <ac:chgData name="Florent Morselli" userId="940af3a2eb92aa4a" providerId="Windows Live" clId="Web-{DB3A103E-D1B6-4892-B7AA-73D6275BB42B}" dt="2023-07-07T12:24:22.923" v="1233" actId="20577"/>
          <ac:spMkLst>
            <pc:docMk/>
            <pc:sldMk cId="3470692030" sldId="342"/>
            <ac:spMk id="2" creationId="{F7224EB8-16F7-2CF0-0CBB-83944429CE74}"/>
          </ac:spMkLst>
        </pc:spChg>
        <pc:spChg chg="mod ord">
          <ac:chgData name="Florent Morselli" userId="940af3a2eb92aa4a" providerId="Windows Live" clId="Web-{DB3A103E-D1B6-4892-B7AA-73D6275BB42B}" dt="2023-07-07T12:23:56.280" v="1228" actId="20577"/>
          <ac:spMkLst>
            <pc:docMk/>
            <pc:sldMk cId="3470692030" sldId="342"/>
            <ac:spMk id="3" creationId="{5E9D88EA-8CB2-1DE4-A996-75EF52473A0B}"/>
          </ac:spMkLst>
        </pc:spChg>
        <pc:spChg chg="add del mod ord">
          <ac:chgData name="Florent Morselli" userId="940af3a2eb92aa4a" providerId="Windows Live" clId="Web-{DB3A103E-D1B6-4892-B7AA-73D6275BB42B}" dt="2023-07-07T12:21:49.539" v="1211"/>
          <ac:spMkLst>
            <pc:docMk/>
            <pc:sldMk cId="3470692030" sldId="342"/>
            <ac:spMk id="4" creationId="{70F1E2A1-D846-DBB3-F9E7-F536948471B2}"/>
          </ac:spMkLst>
        </pc:spChg>
        <pc:picChg chg="add mod">
          <ac:chgData name="Florent Morselli" userId="940af3a2eb92aa4a" providerId="Windows Live" clId="Web-{DB3A103E-D1B6-4892-B7AA-73D6275BB42B}" dt="2023-07-07T12:23:03.324" v="1219" actId="14100"/>
          <ac:picMkLst>
            <pc:docMk/>
            <pc:sldMk cId="3470692030" sldId="342"/>
            <ac:picMk id="5" creationId="{3CCD37D3-FCC1-1A46-6EEB-52E8AA991BD9}"/>
          </ac:picMkLst>
        </pc:picChg>
      </pc:sldChg>
      <pc:sldChg chg="add replId">
        <pc:chgData name="Florent Morselli" userId="940af3a2eb92aa4a" providerId="Windows Live" clId="Web-{DB3A103E-D1B6-4892-B7AA-73D6275BB42B}" dt="2023-07-07T12:26:53.728" v="1236"/>
        <pc:sldMkLst>
          <pc:docMk/>
          <pc:sldMk cId="4178557515" sldId="343"/>
        </pc:sldMkLst>
      </pc:sldChg>
      <pc:sldChg chg="modSp add del replId">
        <pc:chgData name="Florent Morselli" userId="940af3a2eb92aa4a" providerId="Windows Live" clId="Web-{DB3A103E-D1B6-4892-B7AA-73D6275BB42B}" dt="2023-07-07T12:30:54.882" v="1352"/>
        <pc:sldMkLst>
          <pc:docMk/>
          <pc:sldMk cId="3045088556" sldId="344"/>
        </pc:sldMkLst>
        <pc:spChg chg="mod">
          <ac:chgData name="Florent Morselli" userId="940af3a2eb92aa4a" providerId="Windows Live" clId="Web-{DB3A103E-D1B6-4892-B7AA-73D6275BB42B}" dt="2023-07-07T12:30:53.585" v="1351" actId="20577"/>
          <ac:spMkLst>
            <pc:docMk/>
            <pc:sldMk cId="3045088556" sldId="344"/>
            <ac:spMk id="21" creationId="{1B202439-5929-3B32-73A6-916FB99DCB12}"/>
          </ac:spMkLst>
        </pc:spChg>
      </pc:sldChg>
    </pc:docChg>
  </pc:docChgLst>
  <pc:docChgLst>
    <pc:chgData name="Florent Morselli" userId="940af3a2eb92aa4a" providerId="Windows Live" clId="Web-{E9E47AC9-4319-4BCA-A6B2-6FC4E0547ED7}"/>
    <pc:docChg chg="modSld">
      <pc:chgData name="Florent Morselli" userId="940af3a2eb92aa4a" providerId="Windows Live" clId="Web-{E9E47AC9-4319-4BCA-A6B2-6FC4E0547ED7}" dt="2023-11-21T06:44:23.114" v="1" actId="20577"/>
      <pc:docMkLst>
        <pc:docMk/>
      </pc:docMkLst>
      <pc:sldChg chg="modSp">
        <pc:chgData name="Florent Morselli" userId="940af3a2eb92aa4a" providerId="Windows Live" clId="Web-{E9E47AC9-4319-4BCA-A6B2-6FC4E0547ED7}" dt="2023-11-21T06:44:23.114" v="1" actId="20577"/>
        <pc:sldMkLst>
          <pc:docMk/>
          <pc:sldMk cId="2630940217" sldId="268"/>
        </pc:sldMkLst>
        <pc:spChg chg="mod">
          <ac:chgData name="Florent Morselli" userId="940af3a2eb92aa4a" providerId="Windows Live" clId="Web-{E9E47AC9-4319-4BCA-A6B2-6FC4E0547ED7}" dt="2023-11-21T06:44:23.114" v="1" actId="20577"/>
          <ac:spMkLst>
            <pc:docMk/>
            <pc:sldMk cId="2630940217" sldId="268"/>
            <ac:spMk id="6" creationId="{A0481240-4A62-5822-6352-BFE918B36220}"/>
          </ac:spMkLst>
        </pc:spChg>
      </pc:sldChg>
    </pc:docChg>
  </pc:docChgLst>
  <pc:docChgLst>
    <pc:chgData name="Florent Morselli" userId="940af3a2eb92aa4a" providerId="LiveId" clId="{E12E68C5-17ED-4898-ADDD-EF8B801E0DA1}"/>
    <pc:docChg chg="undo redo custSel addSld delSld modSld sldOrd modMainMaster">
      <pc:chgData name="Florent Morselli" userId="940af3a2eb92aa4a" providerId="LiveId" clId="{E12E68C5-17ED-4898-ADDD-EF8B801E0DA1}" dt="2023-02-02T18:00:44.772" v="5710" actId="20577"/>
      <pc:docMkLst>
        <pc:docMk/>
      </pc:docMkLst>
      <pc:sldChg chg="addSp delSp modSp del mod setBg modClrScheme chgLayout">
        <pc:chgData name="Florent Morselli" userId="940af3a2eb92aa4a" providerId="LiveId" clId="{E12E68C5-17ED-4898-ADDD-EF8B801E0DA1}" dt="2023-02-02T17:29:05.408" v="5324" actId="47"/>
        <pc:sldMkLst>
          <pc:docMk/>
          <pc:sldMk cId="3539798067" sldId="256"/>
        </pc:sldMkLst>
        <pc:spChg chg="add del mod ord">
          <ac:chgData name="Florent Morselli" userId="940af3a2eb92aa4a" providerId="LiveId" clId="{E12E68C5-17ED-4898-ADDD-EF8B801E0DA1}" dt="2023-02-02T17:29:01.552" v="5323" actId="700"/>
          <ac:spMkLst>
            <pc:docMk/>
            <pc:sldMk cId="3539798067" sldId="256"/>
            <ac:spMk id="2" creationId="{71A2DEFD-968C-F86E-B414-EC0A5C5C79B6}"/>
          </ac:spMkLst>
        </pc:spChg>
        <pc:spChg chg="add mod ord">
          <ac:chgData name="Florent Morselli" userId="940af3a2eb92aa4a" providerId="LiveId" clId="{E12E68C5-17ED-4898-ADDD-EF8B801E0DA1}" dt="2023-01-29T10:00:09.104" v="574" actId="167"/>
          <ac:spMkLst>
            <pc:docMk/>
            <pc:sldMk cId="3539798067" sldId="256"/>
            <ac:spMk id="2" creationId="{F441DA9E-6F40-4D82-FA42-4F2678C45A30}"/>
          </ac:spMkLst>
        </pc:spChg>
        <pc:spChg chg="add del mod ord">
          <ac:chgData name="Florent Morselli" userId="940af3a2eb92aa4a" providerId="LiveId" clId="{E12E68C5-17ED-4898-ADDD-EF8B801E0DA1}" dt="2023-02-02T17:29:01.552" v="5323" actId="700"/>
          <ac:spMkLst>
            <pc:docMk/>
            <pc:sldMk cId="3539798067" sldId="256"/>
            <ac:spMk id="3" creationId="{DC99A53C-AEFD-09E1-CD11-29A8D493ED4B}"/>
          </ac:spMkLst>
        </pc:spChg>
        <pc:spChg chg="add mod ord">
          <ac:chgData name="Florent Morselli" userId="940af3a2eb92aa4a" providerId="LiveId" clId="{E12E68C5-17ED-4898-ADDD-EF8B801E0DA1}" dt="2023-02-02T17:29:01.552" v="5323" actId="700"/>
          <ac:spMkLst>
            <pc:docMk/>
            <pc:sldMk cId="3539798067" sldId="256"/>
            <ac:spMk id="4" creationId="{0ADF7757-1E21-25EB-C36B-0C90F04DBB0C}"/>
          </ac:spMkLst>
        </pc:spChg>
        <pc:spChg chg="mod">
          <ac:chgData name="Florent Morselli" userId="940af3a2eb92aa4a" providerId="LiveId" clId="{E12E68C5-17ED-4898-ADDD-EF8B801E0DA1}" dt="2023-01-29T09:58:57.222" v="573" actId="34135"/>
          <ac:spMkLst>
            <pc:docMk/>
            <pc:sldMk cId="3539798067" sldId="256"/>
            <ac:spMk id="13" creationId="{E0A64962-4C5A-5CC5-1DC5-A51EA40A0F4C}"/>
          </ac:spMkLst>
        </pc:spChg>
        <pc:spChg chg="mod">
          <ac:chgData name="Florent Morselli" userId="940af3a2eb92aa4a" providerId="LiveId" clId="{E12E68C5-17ED-4898-ADDD-EF8B801E0DA1}" dt="2023-01-29T09:58:57.222" v="573" actId="34135"/>
          <ac:spMkLst>
            <pc:docMk/>
            <pc:sldMk cId="3539798067" sldId="256"/>
            <ac:spMk id="15" creationId="{D21C3B4B-6E0A-D3CB-6BBD-68984F359014}"/>
          </ac:spMkLst>
        </pc:spChg>
        <pc:spChg chg="mod">
          <ac:chgData name="Florent Morselli" userId="940af3a2eb92aa4a" providerId="LiveId" clId="{E12E68C5-17ED-4898-ADDD-EF8B801E0DA1}" dt="2023-01-29T09:58:57.222" v="573" actId="34135"/>
          <ac:spMkLst>
            <pc:docMk/>
            <pc:sldMk cId="3539798067" sldId="256"/>
            <ac:spMk id="17" creationId="{CF51A91E-432F-2794-CFE6-087CD0B92600}"/>
          </ac:spMkLst>
        </pc:spChg>
        <pc:spChg chg="mod">
          <ac:chgData name="Florent Morselli" userId="940af3a2eb92aa4a" providerId="LiveId" clId="{E12E68C5-17ED-4898-ADDD-EF8B801E0DA1}" dt="2023-01-29T09:58:57.222" v="573" actId="34135"/>
          <ac:spMkLst>
            <pc:docMk/>
            <pc:sldMk cId="3539798067" sldId="256"/>
            <ac:spMk id="18" creationId="{B7F80D75-DCA1-EFA0-710E-8881EF4806CA}"/>
          </ac:spMkLst>
        </pc:spChg>
        <pc:spChg chg="mod">
          <ac:chgData name="Florent Morselli" userId="940af3a2eb92aa4a" providerId="LiveId" clId="{E12E68C5-17ED-4898-ADDD-EF8B801E0DA1}" dt="2023-01-30T13:23:29.449" v="2769" actId="6549"/>
          <ac:spMkLst>
            <pc:docMk/>
            <pc:sldMk cId="3539798067" sldId="256"/>
            <ac:spMk id="21" creationId="{1B202439-5929-3B32-73A6-916FB99DCB12}"/>
          </ac:spMkLst>
        </pc:spChg>
        <pc:grpChg chg="add del mod">
          <ac:chgData name="Florent Morselli" userId="940af3a2eb92aa4a" providerId="LiveId" clId="{E12E68C5-17ED-4898-ADDD-EF8B801E0DA1}" dt="2023-01-29T10:07:38.872" v="671" actId="478"/>
          <ac:grpSpMkLst>
            <pc:docMk/>
            <pc:sldMk cId="3539798067" sldId="256"/>
            <ac:grpSpMk id="3" creationId="{6EB9A33F-E7EB-F2A5-2D5C-13D5D6054308}"/>
          </ac:grpSpMkLst>
        </pc:grpChg>
        <pc:grpChg chg="mod">
          <ac:chgData name="Florent Morselli" userId="940af3a2eb92aa4a" providerId="LiveId" clId="{E12E68C5-17ED-4898-ADDD-EF8B801E0DA1}" dt="2023-01-29T09:58:57.222" v="573" actId="34135"/>
          <ac:grpSpMkLst>
            <pc:docMk/>
            <pc:sldMk cId="3539798067" sldId="256"/>
            <ac:grpSpMk id="19" creationId="{C12CC429-62FE-6EC8-7A4E-E88F857E00DC}"/>
          </ac:grpSpMkLst>
        </pc:grpChg>
        <pc:picChg chg="mod">
          <ac:chgData name="Florent Morselli" userId="940af3a2eb92aa4a" providerId="LiveId" clId="{E12E68C5-17ED-4898-ADDD-EF8B801E0DA1}" dt="2023-01-29T09:58:57.222" v="573" actId="34135"/>
          <ac:picMkLst>
            <pc:docMk/>
            <pc:sldMk cId="3539798067" sldId="256"/>
            <ac:picMk id="5" creationId="{AF28BF63-6944-150B-5BB9-43DA0CF59AAB}"/>
          </ac:picMkLst>
        </pc:picChg>
        <pc:picChg chg="mod">
          <ac:chgData name="Florent Morselli" userId="940af3a2eb92aa4a" providerId="LiveId" clId="{E12E68C5-17ED-4898-ADDD-EF8B801E0DA1}" dt="2023-01-29T09:58:57.222" v="573" actId="34135"/>
          <ac:picMkLst>
            <pc:docMk/>
            <pc:sldMk cId="3539798067" sldId="256"/>
            <ac:picMk id="7" creationId="{14398BAF-1B9B-79C2-9E9A-34B5D5BDB690}"/>
          </ac:picMkLst>
        </pc:picChg>
      </pc:sldChg>
      <pc:sldChg chg="addSp delSp modSp mod modClrScheme chgLayout">
        <pc:chgData name="Florent Morselli" userId="940af3a2eb92aa4a" providerId="LiveId" clId="{E12E68C5-17ED-4898-ADDD-EF8B801E0DA1}" dt="2023-01-29T16:04:42.958" v="1122" actId="20577"/>
        <pc:sldMkLst>
          <pc:docMk/>
          <pc:sldMk cId="3391960758" sldId="257"/>
        </pc:sldMkLst>
        <pc:spChg chg="add mod">
          <ac:chgData name="Florent Morselli" userId="940af3a2eb92aa4a" providerId="LiveId" clId="{E12E68C5-17ED-4898-ADDD-EF8B801E0DA1}" dt="2023-01-29T16:04:42.958" v="1122" actId="20577"/>
          <ac:spMkLst>
            <pc:docMk/>
            <pc:sldMk cId="3391960758" sldId="257"/>
            <ac:spMk id="2" creationId="{B158CAAA-EC3E-BFF9-347E-3A3EA3F3A4F1}"/>
          </ac:spMkLst>
        </pc:spChg>
        <pc:spChg chg="add del mod">
          <ac:chgData name="Florent Morselli" userId="940af3a2eb92aa4a" providerId="LiveId" clId="{E12E68C5-17ED-4898-ADDD-EF8B801E0DA1}" dt="2023-01-29T10:08:19.784" v="692" actId="478"/>
          <ac:spMkLst>
            <pc:docMk/>
            <pc:sldMk cId="3391960758" sldId="257"/>
            <ac:spMk id="3" creationId="{BED43841-CF9E-3634-A6C8-CB2F4ADF150E}"/>
          </ac:spMkLst>
        </pc:spChg>
        <pc:spChg chg="del mod">
          <ac:chgData name="Florent Morselli" userId="940af3a2eb92aa4a" providerId="LiveId" clId="{E12E68C5-17ED-4898-ADDD-EF8B801E0DA1}" dt="2023-01-27T15:13:41.053" v="19" actId="478"/>
          <ac:spMkLst>
            <pc:docMk/>
            <pc:sldMk cId="3391960758" sldId="257"/>
            <ac:spMk id="21" creationId="{1B202439-5929-3B32-73A6-916FB99DCB12}"/>
          </ac:spMkLst>
        </pc:spChg>
        <pc:grpChg chg="del">
          <ac:chgData name="Florent Morselli" userId="940af3a2eb92aa4a" providerId="LiveId" clId="{E12E68C5-17ED-4898-ADDD-EF8B801E0DA1}" dt="2023-01-29T10:08:17.041" v="688" actId="478"/>
          <ac:grpSpMkLst>
            <pc:docMk/>
            <pc:sldMk cId="3391960758" sldId="257"/>
            <ac:grpSpMk id="19" creationId="{C12CC429-62FE-6EC8-7A4E-E88F857E00DC}"/>
          </ac:grpSpMkLst>
        </pc:grpChg>
        <pc:picChg chg="del">
          <ac:chgData name="Florent Morselli" userId="940af3a2eb92aa4a" providerId="LiveId" clId="{E12E68C5-17ED-4898-ADDD-EF8B801E0DA1}" dt="2023-01-29T10:08:18.490" v="690" actId="478"/>
          <ac:picMkLst>
            <pc:docMk/>
            <pc:sldMk cId="3391960758" sldId="257"/>
            <ac:picMk id="5" creationId="{AF28BF63-6944-150B-5BB9-43DA0CF59AAB}"/>
          </ac:picMkLst>
        </pc:picChg>
        <pc:picChg chg="del">
          <ac:chgData name="Florent Morselli" userId="940af3a2eb92aa4a" providerId="LiveId" clId="{E12E68C5-17ED-4898-ADDD-EF8B801E0DA1}" dt="2023-01-29T10:08:17.663" v="689" actId="478"/>
          <ac:picMkLst>
            <pc:docMk/>
            <pc:sldMk cId="3391960758" sldId="257"/>
            <ac:picMk id="7" creationId="{14398BAF-1B9B-79C2-9E9A-34B5D5BDB690}"/>
          </ac:picMkLst>
        </pc:picChg>
      </pc:sldChg>
      <pc:sldChg chg="addSp delSp modSp mod modClrScheme chgLayout">
        <pc:chgData name="Florent Morselli" userId="940af3a2eb92aa4a" providerId="LiveId" clId="{E12E68C5-17ED-4898-ADDD-EF8B801E0DA1}" dt="2023-01-29T10:08:36.439" v="704" actId="478"/>
        <pc:sldMkLst>
          <pc:docMk/>
          <pc:sldMk cId="154778332" sldId="258"/>
        </pc:sldMkLst>
        <pc:spChg chg="mod">
          <ac:chgData name="Florent Morselli" userId="940af3a2eb92aa4a" providerId="LiveId" clId="{E12E68C5-17ED-4898-ADDD-EF8B801E0DA1}" dt="2023-01-27T15:10:41.664" v="3" actId="113"/>
          <ac:spMkLst>
            <pc:docMk/>
            <pc:sldMk cId="154778332" sldId="258"/>
            <ac:spMk id="2" creationId="{38A27601-091B-9FC8-85E4-81BDF89432C7}"/>
          </ac:spMkLst>
        </pc:spChg>
        <pc:spChg chg="add del mod">
          <ac:chgData name="Florent Morselli" userId="940af3a2eb92aa4a" providerId="LiveId" clId="{E12E68C5-17ED-4898-ADDD-EF8B801E0DA1}" dt="2023-01-29T10:08:34.970" v="702" actId="478"/>
          <ac:spMkLst>
            <pc:docMk/>
            <pc:sldMk cId="154778332" sldId="258"/>
            <ac:spMk id="3" creationId="{D6C3704A-C3F7-6C3D-20AE-9CFEFF58976F}"/>
          </ac:spMkLst>
        </pc:spChg>
        <pc:grpChg chg="del">
          <ac:chgData name="Florent Morselli" userId="940af3a2eb92aa4a" providerId="LiveId" clId="{E12E68C5-17ED-4898-ADDD-EF8B801E0DA1}" dt="2023-01-29T10:08:33.438" v="701" actId="478"/>
          <ac:grpSpMkLst>
            <pc:docMk/>
            <pc:sldMk cId="154778332" sldId="258"/>
            <ac:grpSpMk id="19" creationId="{C12CC429-62FE-6EC8-7A4E-E88F857E00DC}"/>
          </ac:grpSpMkLst>
        </pc:grpChg>
        <pc:picChg chg="del">
          <ac:chgData name="Florent Morselli" userId="940af3a2eb92aa4a" providerId="LiveId" clId="{E12E68C5-17ED-4898-ADDD-EF8B801E0DA1}" dt="2023-01-29T10:08:35.752" v="703" actId="478"/>
          <ac:picMkLst>
            <pc:docMk/>
            <pc:sldMk cId="154778332" sldId="258"/>
            <ac:picMk id="5" creationId="{AF28BF63-6944-150B-5BB9-43DA0CF59AAB}"/>
          </ac:picMkLst>
        </pc:picChg>
        <pc:picChg chg="del">
          <ac:chgData name="Florent Morselli" userId="940af3a2eb92aa4a" providerId="LiveId" clId="{E12E68C5-17ED-4898-ADDD-EF8B801E0DA1}" dt="2023-01-29T10:08:36.439" v="704" actId="478"/>
          <ac:picMkLst>
            <pc:docMk/>
            <pc:sldMk cId="154778332" sldId="258"/>
            <ac:picMk id="7" creationId="{14398BAF-1B9B-79C2-9E9A-34B5D5BDB690}"/>
          </ac:picMkLst>
        </pc:picChg>
      </pc:sldChg>
      <pc:sldChg chg="addSp delSp modSp mod modClrScheme chgLayout">
        <pc:chgData name="Florent Morselli" userId="940af3a2eb92aa4a" providerId="LiveId" clId="{E12E68C5-17ED-4898-ADDD-EF8B801E0DA1}" dt="2023-01-29T16:02:10.947" v="1047" actId="255"/>
        <pc:sldMkLst>
          <pc:docMk/>
          <pc:sldMk cId="3689950864" sldId="259"/>
        </pc:sldMkLst>
        <pc:spChg chg="add del mod">
          <ac:chgData name="Florent Morselli" userId="940af3a2eb92aa4a" providerId="LiveId" clId="{E12E68C5-17ED-4898-ADDD-EF8B801E0DA1}" dt="2023-01-29T10:08:28.283" v="698" actId="478"/>
          <ac:spMkLst>
            <pc:docMk/>
            <pc:sldMk cId="3689950864" sldId="259"/>
            <ac:spMk id="2" creationId="{C6FBC5E6-85CD-8D54-C26F-28A1AFED88CB}"/>
          </ac:spMkLst>
        </pc:spChg>
        <pc:spChg chg="mod">
          <ac:chgData name="Florent Morselli" userId="940af3a2eb92aa4a" providerId="LiveId" clId="{E12E68C5-17ED-4898-ADDD-EF8B801E0DA1}" dt="2023-01-29T16:02:10.947" v="1047" actId="255"/>
          <ac:spMkLst>
            <pc:docMk/>
            <pc:sldMk cId="3689950864" sldId="259"/>
            <ac:spMk id="21" creationId="{1B202439-5929-3B32-73A6-916FB99DCB12}"/>
          </ac:spMkLst>
        </pc:spChg>
        <pc:grpChg chg="del">
          <ac:chgData name="Florent Morselli" userId="940af3a2eb92aa4a" providerId="LiveId" clId="{E12E68C5-17ED-4898-ADDD-EF8B801E0DA1}" dt="2023-01-29T10:08:27.535" v="697" actId="478"/>
          <ac:grpSpMkLst>
            <pc:docMk/>
            <pc:sldMk cId="3689950864" sldId="259"/>
            <ac:grpSpMk id="19" creationId="{C12CC429-62FE-6EC8-7A4E-E88F857E00DC}"/>
          </ac:grpSpMkLst>
        </pc:grpChg>
        <pc:picChg chg="del">
          <ac:chgData name="Florent Morselli" userId="940af3a2eb92aa4a" providerId="LiveId" clId="{E12E68C5-17ED-4898-ADDD-EF8B801E0DA1}" dt="2023-01-29T10:08:29.270" v="699" actId="478"/>
          <ac:picMkLst>
            <pc:docMk/>
            <pc:sldMk cId="3689950864" sldId="259"/>
            <ac:picMk id="5" creationId="{AF28BF63-6944-150B-5BB9-43DA0CF59AAB}"/>
          </ac:picMkLst>
        </pc:picChg>
        <pc:picChg chg="del">
          <ac:chgData name="Florent Morselli" userId="940af3a2eb92aa4a" providerId="LiveId" clId="{E12E68C5-17ED-4898-ADDD-EF8B801E0DA1}" dt="2023-01-29T10:08:30.113" v="700" actId="478"/>
          <ac:picMkLst>
            <pc:docMk/>
            <pc:sldMk cId="3689950864" sldId="259"/>
            <ac:picMk id="7" creationId="{14398BAF-1B9B-79C2-9E9A-34B5D5BDB690}"/>
          </ac:picMkLst>
        </pc:picChg>
      </pc:sldChg>
      <pc:sldChg chg="addSp delSp modSp mod modClrScheme chgLayout">
        <pc:chgData name="Florent Morselli" userId="940af3a2eb92aa4a" providerId="LiveId" clId="{E12E68C5-17ED-4898-ADDD-EF8B801E0DA1}" dt="2023-01-29T16:02:25.961" v="1048" actId="255"/>
        <pc:sldMkLst>
          <pc:docMk/>
          <pc:sldMk cId="3269799346" sldId="260"/>
        </pc:sldMkLst>
        <pc:spChg chg="add del mod">
          <ac:chgData name="Florent Morselli" userId="940af3a2eb92aa4a" providerId="LiveId" clId="{E12E68C5-17ED-4898-ADDD-EF8B801E0DA1}" dt="2023-01-29T10:08:22.959" v="694" actId="478"/>
          <ac:spMkLst>
            <pc:docMk/>
            <pc:sldMk cId="3269799346" sldId="260"/>
            <ac:spMk id="2" creationId="{97318376-EC8E-6C1C-F0FA-7A551D516A2B}"/>
          </ac:spMkLst>
        </pc:spChg>
        <pc:spChg chg="mod">
          <ac:chgData name="Florent Morselli" userId="940af3a2eb92aa4a" providerId="LiveId" clId="{E12E68C5-17ED-4898-ADDD-EF8B801E0DA1}" dt="2023-01-29T16:02:25.961" v="1048" actId="255"/>
          <ac:spMkLst>
            <pc:docMk/>
            <pc:sldMk cId="3269799346" sldId="260"/>
            <ac:spMk id="21" creationId="{1B202439-5929-3B32-73A6-916FB99DCB12}"/>
          </ac:spMkLst>
        </pc:spChg>
        <pc:grpChg chg="del">
          <ac:chgData name="Florent Morselli" userId="940af3a2eb92aa4a" providerId="LiveId" clId="{E12E68C5-17ED-4898-ADDD-EF8B801E0DA1}" dt="2023-01-29T10:08:22.158" v="693" actId="478"/>
          <ac:grpSpMkLst>
            <pc:docMk/>
            <pc:sldMk cId="3269799346" sldId="260"/>
            <ac:grpSpMk id="19" creationId="{C12CC429-62FE-6EC8-7A4E-E88F857E00DC}"/>
          </ac:grpSpMkLst>
        </pc:grpChg>
        <pc:picChg chg="del">
          <ac:chgData name="Florent Morselli" userId="940af3a2eb92aa4a" providerId="LiveId" clId="{E12E68C5-17ED-4898-ADDD-EF8B801E0DA1}" dt="2023-01-29T10:08:23.889" v="695" actId="478"/>
          <ac:picMkLst>
            <pc:docMk/>
            <pc:sldMk cId="3269799346" sldId="260"/>
            <ac:picMk id="5" creationId="{AF28BF63-6944-150B-5BB9-43DA0CF59AAB}"/>
          </ac:picMkLst>
        </pc:picChg>
        <pc:picChg chg="del">
          <ac:chgData name="Florent Morselli" userId="940af3a2eb92aa4a" providerId="LiveId" clId="{E12E68C5-17ED-4898-ADDD-EF8B801E0DA1}" dt="2023-01-29T10:08:24.735" v="696" actId="478"/>
          <ac:picMkLst>
            <pc:docMk/>
            <pc:sldMk cId="3269799346" sldId="260"/>
            <ac:picMk id="7" creationId="{14398BAF-1B9B-79C2-9E9A-34B5D5BDB690}"/>
          </ac:picMkLst>
        </pc:picChg>
      </pc:sldChg>
      <pc:sldChg chg="addSp delSp modSp add mod modClrScheme chgLayout">
        <pc:chgData name="Florent Morselli" userId="940af3a2eb92aa4a" providerId="LiveId" clId="{E12E68C5-17ED-4898-ADDD-EF8B801E0DA1}" dt="2023-01-29T16:08:37.565" v="1420" actId="20577"/>
        <pc:sldMkLst>
          <pc:docMk/>
          <pc:sldMk cId="3128031476" sldId="261"/>
        </pc:sldMkLst>
        <pc:spChg chg="add mod">
          <ac:chgData name="Florent Morselli" userId="940af3a2eb92aa4a" providerId="LiveId" clId="{E12E68C5-17ED-4898-ADDD-EF8B801E0DA1}" dt="2023-01-29T16:08:37.565" v="1420" actId="20577"/>
          <ac:spMkLst>
            <pc:docMk/>
            <pc:sldMk cId="3128031476" sldId="261"/>
            <ac:spMk id="2" creationId="{30418F7D-E75B-4652-4B71-5F6A21C54D90}"/>
          </ac:spMkLst>
        </pc:spChg>
        <pc:spChg chg="add del mod">
          <ac:chgData name="Florent Morselli" userId="940af3a2eb92aa4a" providerId="LiveId" clId="{E12E68C5-17ED-4898-ADDD-EF8B801E0DA1}" dt="2023-01-29T10:08:11.302" v="685" actId="478"/>
          <ac:spMkLst>
            <pc:docMk/>
            <pc:sldMk cId="3128031476" sldId="261"/>
            <ac:spMk id="3" creationId="{E5A7A887-A4AC-9378-906C-9DF44637BA45}"/>
          </ac:spMkLst>
        </pc:spChg>
        <pc:spChg chg="del">
          <ac:chgData name="Florent Morselli" userId="940af3a2eb92aa4a" providerId="LiveId" clId="{E12E68C5-17ED-4898-ADDD-EF8B801E0DA1}" dt="2023-01-27T15:17:06.319" v="172" actId="478"/>
          <ac:spMkLst>
            <pc:docMk/>
            <pc:sldMk cId="3128031476" sldId="261"/>
            <ac:spMk id="21" creationId="{1B202439-5929-3B32-73A6-916FB99DCB12}"/>
          </ac:spMkLst>
        </pc:spChg>
        <pc:grpChg chg="del">
          <ac:chgData name="Florent Morselli" userId="940af3a2eb92aa4a" providerId="LiveId" clId="{E12E68C5-17ED-4898-ADDD-EF8B801E0DA1}" dt="2023-01-29T10:08:10.017" v="684" actId="478"/>
          <ac:grpSpMkLst>
            <pc:docMk/>
            <pc:sldMk cId="3128031476" sldId="261"/>
            <ac:grpSpMk id="19" creationId="{C12CC429-62FE-6EC8-7A4E-E88F857E00DC}"/>
          </ac:grpSpMkLst>
        </pc:grpChg>
        <pc:picChg chg="del">
          <ac:chgData name="Florent Morselli" userId="940af3a2eb92aa4a" providerId="LiveId" clId="{E12E68C5-17ED-4898-ADDD-EF8B801E0DA1}" dt="2023-01-29T10:08:12.727" v="686" actId="478"/>
          <ac:picMkLst>
            <pc:docMk/>
            <pc:sldMk cId="3128031476" sldId="261"/>
            <ac:picMk id="5" creationId="{AF28BF63-6944-150B-5BB9-43DA0CF59AAB}"/>
          </ac:picMkLst>
        </pc:picChg>
        <pc:picChg chg="del">
          <ac:chgData name="Florent Morselli" userId="940af3a2eb92aa4a" providerId="LiveId" clId="{E12E68C5-17ED-4898-ADDD-EF8B801E0DA1}" dt="2023-01-29T10:08:13.534" v="687" actId="478"/>
          <ac:picMkLst>
            <pc:docMk/>
            <pc:sldMk cId="3128031476" sldId="261"/>
            <ac:picMk id="7" creationId="{14398BAF-1B9B-79C2-9E9A-34B5D5BDB690}"/>
          </ac:picMkLst>
        </pc:picChg>
      </pc:sldChg>
      <pc:sldChg chg="addSp delSp modSp add mod modClrScheme chgLayout">
        <pc:chgData name="Florent Morselli" userId="940af3a2eb92aa4a" providerId="LiveId" clId="{E12E68C5-17ED-4898-ADDD-EF8B801E0DA1}" dt="2023-01-29T16:08:43.455" v="1421" actId="255"/>
        <pc:sldMkLst>
          <pc:docMk/>
          <pc:sldMk cId="2700682673" sldId="262"/>
        </pc:sldMkLst>
        <pc:spChg chg="mod">
          <ac:chgData name="Florent Morselli" userId="940af3a2eb92aa4a" providerId="LiveId" clId="{E12E68C5-17ED-4898-ADDD-EF8B801E0DA1}" dt="2023-01-29T16:08:43.455" v="1421" actId="255"/>
          <ac:spMkLst>
            <pc:docMk/>
            <pc:sldMk cId="2700682673" sldId="262"/>
            <ac:spMk id="2" creationId="{30418F7D-E75B-4652-4B71-5F6A21C54D90}"/>
          </ac:spMkLst>
        </pc:spChg>
        <pc:spChg chg="add del mod">
          <ac:chgData name="Florent Morselli" userId="940af3a2eb92aa4a" providerId="LiveId" clId="{E12E68C5-17ED-4898-ADDD-EF8B801E0DA1}" dt="2023-01-29T10:08:06.710" v="682" actId="478"/>
          <ac:spMkLst>
            <pc:docMk/>
            <pc:sldMk cId="2700682673" sldId="262"/>
            <ac:spMk id="3" creationId="{182A6408-0EB1-50AF-5120-E3580ADFAAB6}"/>
          </ac:spMkLst>
        </pc:spChg>
        <pc:grpChg chg="del">
          <ac:chgData name="Florent Morselli" userId="940af3a2eb92aa4a" providerId="LiveId" clId="{E12E68C5-17ED-4898-ADDD-EF8B801E0DA1}" dt="2023-01-29T10:08:05.337" v="681" actId="478"/>
          <ac:grpSpMkLst>
            <pc:docMk/>
            <pc:sldMk cId="2700682673" sldId="262"/>
            <ac:grpSpMk id="19" creationId="{C12CC429-62FE-6EC8-7A4E-E88F857E00DC}"/>
          </ac:grpSpMkLst>
        </pc:grpChg>
        <pc:picChg chg="del">
          <ac:chgData name="Florent Morselli" userId="940af3a2eb92aa4a" providerId="LiveId" clId="{E12E68C5-17ED-4898-ADDD-EF8B801E0DA1}" dt="2023-01-29T10:08:07.375" v="683" actId="478"/>
          <ac:picMkLst>
            <pc:docMk/>
            <pc:sldMk cId="2700682673" sldId="262"/>
            <ac:picMk id="5" creationId="{AF28BF63-6944-150B-5BB9-43DA0CF59AAB}"/>
          </ac:picMkLst>
        </pc:picChg>
        <pc:picChg chg="del">
          <ac:chgData name="Florent Morselli" userId="940af3a2eb92aa4a" providerId="LiveId" clId="{E12E68C5-17ED-4898-ADDD-EF8B801E0DA1}" dt="2023-01-29T10:08:03.807" v="680" actId="478"/>
          <ac:picMkLst>
            <pc:docMk/>
            <pc:sldMk cId="2700682673" sldId="262"/>
            <ac:picMk id="7" creationId="{14398BAF-1B9B-79C2-9E9A-34B5D5BDB690}"/>
          </ac:picMkLst>
        </pc:picChg>
      </pc:sldChg>
      <pc:sldChg chg="addSp delSp modSp add mod modClrScheme chgLayout">
        <pc:chgData name="Florent Morselli" userId="940af3a2eb92aa4a" providerId="LiveId" clId="{E12E68C5-17ED-4898-ADDD-EF8B801E0DA1}" dt="2023-01-29T16:09:07.881" v="1423" actId="1035"/>
        <pc:sldMkLst>
          <pc:docMk/>
          <pc:sldMk cId="3624603321" sldId="263"/>
        </pc:sldMkLst>
        <pc:spChg chg="mod">
          <ac:chgData name="Florent Morselli" userId="940af3a2eb92aa4a" providerId="LiveId" clId="{E12E68C5-17ED-4898-ADDD-EF8B801E0DA1}" dt="2023-01-27T16:02:23.527" v="529" actId="207"/>
          <ac:spMkLst>
            <pc:docMk/>
            <pc:sldMk cId="3624603321" sldId="263"/>
            <ac:spMk id="2" creationId="{30418F7D-E75B-4652-4B71-5F6A21C54D90}"/>
          </ac:spMkLst>
        </pc:spChg>
        <pc:spChg chg="add del mod">
          <ac:chgData name="Florent Morselli" userId="940af3a2eb92aa4a" providerId="LiveId" clId="{E12E68C5-17ED-4898-ADDD-EF8B801E0DA1}" dt="2023-01-29T10:07:59.598" v="679" actId="478"/>
          <ac:spMkLst>
            <pc:docMk/>
            <pc:sldMk cId="3624603321" sldId="263"/>
            <ac:spMk id="3" creationId="{4C7C9EBB-4167-16C5-1F5E-A69F02BD268B}"/>
          </ac:spMkLst>
        </pc:spChg>
        <pc:spChg chg="add mod">
          <ac:chgData name="Florent Morselli" userId="940af3a2eb92aa4a" providerId="LiveId" clId="{E12E68C5-17ED-4898-ADDD-EF8B801E0DA1}" dt="2023-01-29T16:09:07.881" v="1423" actId="1035"/>
          <ac:spMkLst>
            <pc:docMk/>
            <pc:sldMk cId="3624603321" sldId="263"/>
            <ac:spMk id="10" creationId="{0CE7CE09-EDAF-4841-B2F4-9B69C2407225}"/>
          </ac:spMkLst>
        </pc:spChg>
        <pc:spChg chg="mod">
          <ac:chgData name="Florent Morselli" userId="940af3a2eb92aa4a" providerId="LiveId" clId="{E12E68C5-17ED-4898-ADDD-EF8B801E0DA1}" dt="2023-01-29T10:07:53.661" v="674" actId="6549"/>
          <ac:spMkLst>
            <pc:docMk/>
            <pc:sldMk cId="3624603321" sldId="263"/>
            <ac:spMk id="13" creationId="{E0A64962-4C5A-5CC5-1DC5-A51EA40A0F4C}"/>
          </ac:spMkLst>
        </pc:spChg>
        <pc:grpChg chg="del">
          <ac:chgData name="Florent Morselli" userId="940af3a2eb92aa4a" providerId="LiveId" clId="{E12E68C5-17ED-4898-ADDD-EF8B801E0DA1}" dt="2023-01-29T10:07:54.909" v="675" actId="478"/>
          <ac:grpSpMkLst>
            <pc:docMk/>
            <pc:sldMk cId="3624603321" sldId="263"/>
            <ac:grpSpMk id="19" creationId="{C12CC429-62FE-6EC8-7A4E-E88F857E00DC}"/>
          </ac:grpSpMkLst>
        </pc:grpChg>
        <pc:picChg chg="add del mod">
          <ac:chgData name="Florent Morselli" userId="940af3a2eb92aa4a" providerId="LiveId" clId="{E12E68C5-17ED-4898-ADDD-EF8B801E0DA1}" dt="2023-01-27T16:00:01.865" v="477" actId="478"/>
          <ac:picMkLst>
            <pc:docMk/>
            <pc:sldMk cId="3624603321" sldId="263"/>
            <ac:picMk id="4" creationId="{59F25F98-A847-DC5B-B01F-CAA7A8EBCF22}"/>
          </ac:picMkLst>
        </pc:picChg>
        <pc:picChg chg="del">
          <ac:chgData name="Florent Morselli" userId="940af3a2eb92aa4a" providerId="LiveId" clId="{E12E68C5-17ED-4898-ADDD-EF8B801E0DA1}" dt="2023-01-29T10:07:57.863" v="677" actId="478"/>
          <ac:picMkLst>
            <pc:docMk/>
            <pc:sldMk cId="3624603321" sldId="263"/>
            <ac:picMk id="5" creationId="{AF28BF63-6944-150B-5BB9-43DA0CF59AAB}"/>
          </ac:picMkLst>
        </pc:picChg>
        <pc:picChg chg="del">
          <ac:chgData name="Florent Morselli" userId="940af3a2eb92aa4a" providerId="LiveId" clId="{E12E68C5-17ED-4898-ADDD-EF8B801E0DA1}" dt="2023-01-29T10:07:57.143" v="676" actId="478"/>
          <ac:picMkLst>
            <pc:docMk/>
            <pc:sldMk cId="3624603321" sldId="263"/>
            <ac:picMk id="7" creationId="{14398BAF-1B9B-79C2-9E9A-34B5D5BDB690}"/>
          </ac:picMkLst>
        </pc:picChg>
        <pc:picChg chg="add mod">
          <ac:chgData name="Florent Morselli" userId="940af3a2eb92aa4a" providerId="LiveId" clId="{E12E68C5-17ED-4898-ADDD-EF8B801E0DA1}" dt="2023-01-27T16:01:02.156" v="490" actId="1076"/>
          <ac:picMkLst>
            <pc:docMk/>
            <pc:sldMk cId="3624603321" sldId="263"/>
            <ac:picMk id="8" creationId="{674DB554-452F-A01E-132E-796420C953E3}"/>
          </ac:picMkLst>
        </pc:picChg>
      </pc:sldChg>
      <pc:sldChg chg="addSp delSp modSp add mod modClrScheme chgLayout">
        <pc:chgData name="Florent Morselli" userId="940af3a2eb92aa4a" providerId="LiveId" clId="{E12E68C5-17ED-4898-ADDD-EF8B801E0DA1}" dt="2023-01-29T16:55:58.377" v="2532" actId="20577"/>
        <pc:sldMkLst>
          <pc:docMk/>
          <pc:sldMk cId="680630052" sldId="264"/>
        </pc:sldMkLst>
        <pc:spChg chg="del">
          <ac:chgData name="Florent Morselli" userId="940af3a2eb92aa4a" providerId="LiveId" clId="{E12E68C5-17ED-4898-ADDD-EF8B801E0DA1}" dt="2023-01-27T15:36:06.154" v="316" actId="478"/>
          <ac:spMkLst>
            <pc:docMk/>
            <pc:sldMk cId="680630052" sldId="264"/>
            <ac:spMk id="2" creationId="{30418F7D-E75B-4652-4B71-5F6A21C54D90}"/>
          </ac:spMkLst>
        </pc:spChg>
        <pc:spChg chg="add mod ord">
          <ac:chgData name="Florent Morselli" userId="940af3a2eb92aa4a" providerId="LiveId" clId="{E12E68C5-17ED-4898-ADDD-EF8B801E0DA1}" dt="2023-01-29T16:55:58.377" v="2532" actId="20577"/>
          <ac:spMkLst>
            <pc:docMk/>
            <pc:sldMk cId="680630052" sldId="264"/>
            <ac:spMk id="3" creationId="{C2CDE7B2-AE10-CF48-89BC-B014C54B3AC2}"/>
          </ac:spMkLst>
        </pc:spChg>
        <pc:spChg chg="add mod">
          <ac:chgData name="Florent Morselli" userId="940af3a2eb92aa4a" providerId="LiveId" clId="{E12E68C5-17ED-4898-ADDD-EF8B801E0DA1}" dt="2023-01-29T16:34:19.861" v="2509" actId="20577"/>
          <ac:spMkLst>
            <pc:docMk/>
            <pc:sldMk cId="680630052" sldId="264"/>
            <ac:spMk id="4" creationId="{CFC47F72-7A3A-FC64-32B9-B28F5D4A546D}"/>
          </ac:spMkLst>
        </pc:spChg>
        <pc:spChg chg="add mod">
          <ac:chgData name="Florent Morselli" userId="940af3a2eb92aa4a" providerId="LiveId" clId="{E12E68C5-17ED-4898-ADDD-EF8B801E0DA1}" dt="2023-01-29T16:34:22.748" v="2515" actId="20577"/>
          <ac:spMkLst>
            <pc:docMk/>
            <pc:sldMk cId="680630052" sldId="264"/>
            <ac:spMk id="6" creationId="{1674E028-8AC0-A659-664E-69B88EFE38BE}"/>
          </ac:spMkLst>
        </pc:spChg>
        <pc:spChg chg="add mod">
          <ac:chgData name="Florent Morselli" userId="940af3a2eb92aa4a" providerId="LiveId" clId="{E12E68C5-17ED-4898-ADDD-EF8B801E0DA1}" dt="2023-01-29T16:34:25.969" v="2521" actId="20577"/>
          <ac:spMkLst>
            <pc:docMk/>
            <pc:sldMk cId="680630052" sldId="264"/>
            <ac:spMk id="8" creationId="{3CA2BD22-F4BD-93DE-3D93-A215016B6DFF}"/>
          </ac:spMkLst>
        </pc:spChg>
        <pc:spChg chg="add mod">
          <ac:chgData name="Florent Morselli" userId="940af3a2eb92aa4a" providerId="LiveId" clId="{E12E68C5-17ED-4898-ADDD-EF8B801E0DA1}" dt="2023-01-29T16:34:28.907" v="2522"/>
          <ac:spMkLst>
            <pc:docMk/>
            <pc:sldMk cId="680630052" sldId="264"/>
            <ac:spMk id="9" creationId="{4ECF01D8-9776-C0F0-0BDE-DAEDDF41D8E6}"/>
          </ac:spMkLst>
        </pc:spChg>
        <pc:spChg chg="add mod">
          <ac:chgData name="Florent Morselli" userId="940af3a2eb92aa4a" providerId="LiveId" clId="{E12E68C5-17ED-4898-ADDD-EF8B801E0DA1}" dt="2023-01-29T16:34:31.665" v="2523" actId="6549"/>
          <ac:spMkLst>
            <pc:docMk/>
            <pc:sldMk cId="680630052" sldId="264"/>
            <ac:spMk id="10" creationId="{050D8BD7-11A1-33F4-9F17-51E01EA19A88}"/>
          </ac:spMkLst>
        </pc:spChg>
        <pc:spChg chg="add del">
          <ac:chgData name="Florent Morselli" userId="940af3a2eb92aa4a" providerId="LiveId" clId="{E12E68C5-17ED-4898-ADDD-EF8B801E0DA1}" dt="2023-01-29T09:58:02.854" v="563" actId="22"/>
          <ac:spMkLst>
            <pc:docMk/>
            <pc:sldMk cId="680630052" sldId="264"/>
            <ac:spMk id="11" creationId="{E2735757-D499-3836-414A-F6A67D16D55F}"/>
          </ac:spMkLst>
        </pc:spChg>
        <pc:spChg chg="add mod">
          <ac:chgData name="Florent Morselli" userId="940af3a2eb92aa4a" providerId="LiveId" clId="{E12E68C5-17ED-4898-ADDD-EF8B801E0DA1}" dt="2023-01-29T09:58:22.583" v="564"/>
          <ac:spMkLst>
            <pc:docMk/>
            <pc:sldMk cId="680630052" sldId="264"/>
            <ac:spMk id="14" creationId="{ED0FCBBE-AEF0-9C49-8D92-532D00BB6733}"/>
          </ac:spMkLst>
        </pc:spChg>
        <pc:cxnChg chg="add mod">
          <ac:chgData name="Florent Morselli" userId="940af3a2eb92aa4a" providerId="LiveId" clId="{E12E68C5-17ED-4898-ADDD-EF8B801E0DA1}" dt="2023-01-27T15:57:12.231" v="458" actId="14100"/>
          <ac:cxnSpMkLst>
            <pc:docMk/>
            <pc:sldMk cId="680630052" sldId="264"/>
            <ac:cxnSpMk id="12" creationId="{C3D6CAB2-F44F-266D-9709-341E2E32714D}"/>
          </ac:cxnSpMkLst>
        </pc:cxnChg>
        <pc:cxnChg chg="add mod">
          <ac:chgData name="Florent Morselli" userId="940af3a2eb92aa4a" providerId="LiveId" clId="{E12E68C5-17ED-4898-ADDD-EF8B801E0DA1}" dt="2023-01-27T15:57:31.285" v="467" actId="14100"/>
          <ac:cxnSpMkLst>
            <pc:docMk/>
            <pc:sldMk cId="680630052" sldId="264"/>
            <ac:cxnSpMk id="16" creationId="{062F09AC-3EE5-6BEE-A03F-A5582D49EC5B}"/>
          </ac:cxnSpMkLst>
        </pc:cxnChg>
        <pc:cxnChg chg="add mod">
          <ac:chgData name="Florent Morselli" userId="940af3a2eb92aa4a" providerId="LiveId" clId="{E12E68C5-17ED-4898-ADDD-EF8B801E0DA1}" dt="2023-01-27T15:57:36.906" v="470" actId="14100"/>
          <ac:cxnSpMkLst>
            <pc:docMk/>
            <pc:sldMk cId="680630052" sldId="264"/>
            <ac:cxnSpMk id="20" creationId="{76713630-7993-DFCA-DD5C-3E2629D33078}"/>
          </ac:cxnSpMkLst>
        </pc:cxnChg>
        <pc:cxnChg chg="add mod">
          <ac:chgData name="Florent Morselli" userId="940af3a2eb92aa4a" providerId="LiveId" clId="{E12E68C5-17ED-4898-ADDD-EF8B801E0DA1}" dt="2023-01-27T15:57:23.958" v="464" actId="14100"/>
          <ac:cxnSpMkLst>
            <pc:docMk/>
            <pc:sldMk cId="680630052" sldId="264"/>
            <ac:cxnSpMk id="23" creationId="{E683D8A1-DE33-A52A-BAE5-F1B94C41B5F7}"/>
          </ac:cxnSpMkLst>
        </pc:cxnChg>
        <pc:cxnChg chg="add mod">
          <ac:chgData name="Florent Morselli" userId="940af3a2eb92aa4a" providerId="LiveId" clId="{E12E68C5-17ED-4898-ADDD-EF8B801E0DA1}" dt="2023-01-27T15:57:18.428" v="461" actId="14100"/>
          <ac:cxnSpMkLst>
            <pc:docMk/>
            <pc:sldMk cId="680630052" sldId="264"/>
            <ac:cxnSpMk id="26" creationId="{7C7332BC-3727-2CB4-6902-52741615FFE6}"/>
          </ac:cxnSpMkLst>
        </pc:cxnChg>
      </pc:sldChg>
      <pc:sldChg chg="addSp delSp modSp new mod ord modClrScheme chgLayout">
        <pc:chgData name="Florent Morselli" userId="940af3a2eb92aa4a" providerId="LiveId" clId="{E12E68C5-17ED-4898-ADDD-EF8B801E0DA1}" dt="2023-02-02T17:42:24.932" v="5664"/>
        <pc:sldMkLst>
          <pc:docMk/>
          <pc:sldMk cId="1837988789" sldId="265"/>
        </pc:sldMkLst>
        <pc:spChg chg="add mod">
          <ac:chgData name="Florent Morselli" userId="940af3a2eb92aa4a" providerId="LiveId" clId="{E12E68C5-17ED-4898-ADDD-EF8B801E0DA1}" dt="2023-02-02T17:42:24.932" v="5664"/>
          <ac:spMkLst>
            <pc:docMk/>
            <pc:sldMk cId="1837988789" sldId="265"/>
            <ac:spMk id="2" creationId="{F7224EB8-16F7-2CF0-0CBB-83944429CE74}"/>
          </ac:spMkLst>
        </pc:spChg>
        <pc:spChg chg="add mod">
          <ac:chgData name="Florent Morselli" userId="940af3a2eb92aa4a" providerId="LiveId" clId="{E12E68C5-17ED-4898-ADDD-EF8B801E0DA1}" dt="2023-02-02T17:42:24.932" v="5664"/>
          <ac:spMkLst>
            <pc:docMk/>
            <pc:sldMk cId="1837988789" sldId="265"/>
            <ac:spMk id="3" creationId="{5E9D88EA-8CB2-1DE4-A996-75EF52473A0B}"/>
          </ac:spMkLst>
        </pc:spChg>
        <pc:spChg chg="add del mod">
          <ac:chgData name="Florent Morselli" userId="940af3a2eb92aa4a" providerId="LiveId" clId="{E12E68C5-17ED-4898-ADDD-EF8B801E0DA1}" dt="2023-02-02T17:42:24.932" v="5664"/>
          <ac:spMkLst>
            <pc:docMk/>
            <pc:sldMk cId="1837988789" sldId="265"/>
            <ac:spMk id="4" creationId="{FBC71330-5079-EAB2-5E0C-4E9D838DF6F6}"/>
          </ac:spMkLst>
        </pc:spChg>
        <pc:spChg chg="add del mod">
          <ac:chgData name="Florent Morselli" userId="940af3a2eb92aa4a" providerId="LiveId" clId="{E12E68C5-17ED-4898-ADDD-EF8B801E0DA1}" dt="2023-02-02T17:42:24.932" v="5664"/>
          <ac:spMkLst>
            <pc:docMk/>
            <pc:sldMk cId="1837988789" sldId="265"/>
            <ac:spMk id="5" creationId="{593D6813-01AA-6868-7A8A-D4126B427FA1}"/>
          </ac:spMkLst>
        </pc:spChg>
      </pc:sldChg>
      <pc:sldChg chg="new del">
        <pc:chgData name="Florent Morselli" userId="940af3a2eb92aa4a" providerId="LiveId" clId="{E12E68C5-17ED-4898-ADDD-EF8B801E0DA1}" dt="2023-01-29T10:07:41.952" v="672" actId="47"/>
        <pc:sldMkLst>
          <pc:docMk/>
          <pc:sldMk cId="2709423663" sldId="265"/>
        </pc:sldMkLst>
      </pc:sldChg>
      <pc:sldChg chg="addSp modSp new del mod modClrScheme chgLayout">
        <pc:chgData name="Florent Morselli" userId="940af3a2eb92aa4a" providerId="LiveId" clId="{E12E68C5-17ED-4898-ADDD-EF8B801E0DA1}" dt="2023-01-29T10:17:59.272" v="781" actId="47"/>
        <pc:sldMkLst>
          <pc:docMk/>
          <pc:sldMk cId="3333188198" sldId="265"/>
        </pc:sldMkLst>
        <pc:spChg chg="add mod">
          <ac:chgData name="Florent Morselli" userId="940af3a2eb92aa4a" providerId="LiveId" clId="{E12E68C5-17ED-4898-ADDD-EF8B801E0DA1}" dt="2023-01-29T10:17:57.739" v="780" actId="700"/>
          <ac:spMkLst>
            <pc:docMk/>
            <pc:sldMk cId="3333188198" sldId="265"/>
            <ac:spMk id="2" creationId="{BCFE44DD-9C9C-E344-71CC-ABD3B260E316}"/>
          </ac:spMkLst>
        </pc:spChg>
        <pc:spChg chg="add mod">
          <ac:chgData name="Florent Morselli" userId="940af3a2eb92aa4a" providerId="LiveId" clId="{E12E68C5-17ED-4898-ADDD-EF8B801E0DA1}" dt="2023-01-29T10:17:57.739" v="780" actId="700"/>
          <ac:spMkLst>
            <pc:docMk/>
            <pc:sldMk cId="3333188198" sldId="265"/>
            <ac:spMk id="3" creationId="{F88ACB37-FFC8-3911-8D85-FB9C7B27321D}"/>
          </ac:spMkLst>
        </pc:spChg>
      </pc:sldChg>
      <pc:sldChg chg="add del">
        <pc:chgData name="Florent Morselli" userId="940af3a2eb92aa4a" providerId="LiveId" clId="{E12E68C5-17ED-4898-ADDD-EF8B801E0DA1}" dt="2023-01-29T16:05:44.921" v="1124" actId="47"/>
        <pc:sldMkLst>
          <pc:docMk/>
          <pc:sldMk cId="213218068" sldId="266"/>
        </pc:sldMkLst>
      </pc:sldChg>
      <pc:sldChg chg="modSp add mod ord setBg">
        <pc:chgData name="Florent Morselli" userId="940af3a2eb92aa4a" providerId="LiveId" clId="{E12E68C5-17ED-4898-ADDD-EF8B801E0DA1}" dt="2023-01-29T16:24:12.978" v="1692" actId="207"/>
        <pc:sldMkLst>
          <pc:docMk/>
          <pc:sldMk cId="4204125036" sldId="266"/>
        </pc:sldMkLst>
        <pc:spChg chg="mod">
          <ac:chgData name="Florent Morselli" userId="940af3a2eb92aa4a" providerId="LiveId" clId="{E12E68C5-17ED-4898-ADDD-EF8B801E0DA1}" dt="2023-01-29T16:24:12.978" v="1692" actId="207"/>
          <ac:spMkLst>
            <pc:docMk/>
            <pc:sldMk cId="4204125036" sldId="266"/>
            <ac:spMk id="2" creationId="{30418F7D-E75B-4652-4B71-5F6A21C54D90}"/>
          </ac:spMkLst>
        </pc:spChg>
      </pc:sldChg>
      <pc:sldChg chg="modSp add mod">
        <pc:chgData name="Florent Morselli" userId="940af3a2eb92aa4a" providerId="LiveId" clId="{E12E68C5-17ED-4898-ADDD-EF8B801E0DA1}" dt="2023-01-30T21:09:21.196" v="4982" actId="20577"/>
        <pc:sldMkLst>
          <pc:docMk/>
          <pc:sldMk cId="1218960390" sldId="267"/>
        </pc:sldMkLst>
        <pc:spChg chg="mod">
          <ac:chgData name="Florent Morselli" userId="940af3a2eb92aa4a" providerId="LiveId" clId="{E12E68C5-17ED-4898-ADDD-EF8B801E0DA1}" dt="2023-01-30T21:09:21.196" v="4982" actId="20577"/>
          <ac:spMkLst>
            <pc:docMk/>
            <pc:sldMk cId="1218960390" sldId="267"/>
            <ac:spMk id="2" creationId="{30418F7D-E75B-4652-4B71-5F6A21C54D90}"/>
          </ac:spMkLst>
        </pc:spChg>
      </pc:sldChg>
      <pc:sldChg chg="addSp modSp new mod modClrScheme chgLayout">
        <pc:chgData name="Florent Morselli" userId="940af3a2eb92aa4a" providerId="LiveId" clId="{E12E68C5-17ED-4898-ADDD-EF8B801E0DA1}" dt="2023-02-02T17:38:02.714" v="5655" actId="6549"/>
        <pc:sldMkLst>
          <pc:docMk/>
          <pc:sldMk cId="2630940217" sldId="268"/>
        </pc:sldMkLst>
        <pc:spChg chg="add mod">
          <ac:chgData name="Florent Morselli" userId="940af3a2eb92aa4a" providerId="LiveId" clId="{E12E68C5-17ED-4898-ADDD-EF8B801E0DA1}" dt="2023-02-02T17:37:17.015" v="5634" actId="20577"/>
          <ac:spMkLst>
            <pc:docMk/>
            <pc:sldMk cId="2630940217" sldId="268"/>
            <ac:spMk id="2" creationId="{17714E18-561E-F94D-9B9D-804F692B1BD5}"/>
          </ac:spMkLst>
        </pc:spChg>
        <pc:spChg chg="add mod">
          <ac:chgData name="Florent Morselli" userId="940af3a2eb92aa4a" providerId="LiveId" clId="{E12E68C5-17ED-4898-ADDD-EF8B801E0DA1}" dt="2023-02-02T17:38:02.714" v="5655" actId="6549"/>
          <ac:spMkLst>
            <pc:docMk/>
            <pc:sldMk cId="2630940217" sldId="268"/>
            <ac:spMk id="3" creationId="{CD03A704-9A2B-A130-CEC6-626DB1B8C265}"/>
          </ac:spMkLst>
        </pc:spChg>
      </pc:sldChg>
      <pc:sldChg chg="modSp add mod">
        <pc:chgData name="Florent Morselli" userId="940af3a2eb92aa4a" providerId="LiveId" clId="{E12E68C5-17ED-4898-ADDD-EF8B801E0DA1}" dt="2023-01-29T16:32:52.615" v="2448" actId="20577"/>
        <pc:sldMkLst>
          <pc:docMk/>
          <pc:sldMk cId="2657278684" sldId="269"/>
        </pc:sldMkLst>
        <pc:spChg chg="mod">
          <ac:chgData name="Florent Morselli" userId="940af3a2eb92aa4a" providerId="LiveId" clId="{E12E68C5-17ED-4898-ADDD-EF8B801E0DA1}" dt="2023-01-29T16:32:05.116" v="2351" actId="20577"/>
          <ac:spMkLst>
            <pc:docMk/>
            <pc:sldMk cId="2657278684" sldId="269"/>
            <ac:spMk id="2" creationId="{17714E18-561E-F94D-9B9D-804F692B1BD5}"/>
          </ac:spMkLst>
        </pc:spChg>
        <pc:spChg chg="mod">
          <ac:chgData name="Florent Morselli" userId="940af3a2eb92aa4a" providerId="LiveId" clId="{E12E68C5-17ED-4898-ADDD-EF8B801E0DA1}" dt="2023-01-29T16:32:52.615" v="2448" actId="20577"/>
          <ac:spMkLst>
            <pc:docMk/>
            <pc:sldMk cId="2657278684" sldId="269"/>
            <ac:spMk id="3" creationId="{CD03A704-9A2B-A130-CEC6-626DB1B8C265}"/>
          </ac:spMkLst>
        </pc:spChg>
      </pc:sldChg>
      <pc:sldChg chg="modSp add mod">
        <pc:chgData name="Florent Morselli" userId="940af3a2eb92aa4a" providerId="LiveId" clId="{E12E68C5-17ED-4898-ADDD-EF8B801E0DA1}" dt="2023-01-29T16:34:06.916" v="2502" actId="20577"/>
        <pc:sldMkLst>
          <pc:docMk/>
          <pc:sldMk cId="4035502052" sldId="270"/>
        </pc:sldMkLst>
        <pc:spChg chg="mod">
          <ac:chgData name="Florent Morselli" userId="940af3a2eb92aa4a" providerId="LiveId" clId="{E12E68C5-17ED-4898-ADDD-EF8B801E0DA1}" dt="2023-01-29T16:32:11.600" v="2362" actId="20577"/>
          <ac:spMkLst>
            <pc:docMk/>
            <pc:sldMk cId="4035502052" sldId="270"/>
            <ac:spMk id="2" creationId="{17714E18-561E-F94D-9B9D-804F692B1BD5}"/>
          </ac:spMkLst>
        </pc:spChg>
        <pc:spChg chg="mod">
          <ac:chgData name="Florent Morselli" userId="940af3a2eb92aa4a" providerId="LiveId" clId="{E12E68C5-17ED-4898-ADDD-EF8B801E0DA1}" dt="2023-01-29T16:34:06.916" v="2502" actId="20577"/>
          <ac:spMkLst>
            <pc:docMk/>
            <pc:sldMk cId="4035502052" sldId="270"/>
            <ac:spMk id="3" creationId="{CD03A704-9A2B-A130-CEC6-626DB1B8C265}"/>
          </ac:spMkLst>
        </pc:spChg>
      </pc:sldChg>
      <pc:sldChg chg="modSp add mod">
        <pc:chgData name="Florent Morselli" userId="940af3a2eb92aa4a" providerId="LiveId" clId="{E12E68C5-17ED-4898-ADDD-EF8B801E0DA1}" dt="2023-01-29T17:29:36.883" v="2578" actId="20577"/>
        <pc:sldMkLst>
          <pc:docMk/>
          <pc:sldMk cId="165261730" sldId="271"/>
        </pc:sldMkLst>
        <pc:spChg chg="mod">
          <ac:chgData name="Florent Morselli" userId="940af3a2eb92aa4a" providerId="LiveId" clId="{E12E68C5-17ED-4898-ADDD-EF8B801E0DA1}" dt="2023-01-29T17:29:10.790" v="2546" actId="20577"/>
          <ac:spMkLst>
            <pc:docMk/>
            <pc:sldMk cId="165261730" sldId="271"/>
            <ac:spMk id="2" creationId="{17714E18-561E-F94D-9B9D-804F692B1BD5}"/>
          </ac:spMkLst>
        </pc:spChg>
        <pc:spChg chg="mod">
          <ac:chgData name="Florent Morselli" userId="940af3a2eb92aa4a" providerId="LiveId" clId="{E12E68C5-17ED-4898-ADDD-EF8B801E0DA1}" dt="2023-01-29T17:29:36.883" v="2578" actId="20577"/>
          <ac:spMkLst>
            <pc:docMk/>
            <pc:sldMk cId="165261730" sldId="271"/>
            <ac:spMk id="3" creationId="{CD03A704-9A2B-A130-CEC6-626DB1B8C265}"/>
          </ac:spMkLst>
        </pc:spChg>
      </pc:sldChg>
      <pc:sldChg chg="modSp add mod">
        <pc:chgData name="Florent Morselli" userId="940af3a2eb92aa4a" providerId="LiveId" clId="{E12E68C5-17ED-4898-ADDD-EF8B801E0DA1}" dt="2023-01-29T17:29:59.389" v="2597" actId="20577"/>
        <pc:sldMkLst>
          <pc:docMk/>
          <pc:sldMk cId="2166527328" sldId="272"/>
        </pc:sldMkLst>
        <pc:spChg chg="mod">
          <ac:chgData name="Florent Morselli" userId="940af3a2eb92aa4a" providerId="LiveId" clId="{E12E68C5-17ED-4898-ADDD-EF8B801E0DA1}" dt="2023-01-29T17:29:50.049" v="2582" actId="20577"/>
          <ac:spMkLst>
            <pc:docMk/>
            <pc:sldMk cId="2166527328" sldId="272"/>
            <ac:spMk id="2" creationId="{17714E18-561E-F94D-9B9D-804F692B1BD5}"/>
          </ac:spMkLst>
        </pc:spChg>
        <pc:spChg chg="mod">
          <ac:chgData name="Florent Morselli" userId="940af3a2eb92aa4a" providerId="LiveId" clId="{E12E68C5-17ED-4898-ADDD-EF8B801E0DA1}" dt="2023-01-29T17:29:59.389" v="2597" actId="20577"/>
          <ac:spMkLst>
            <pc:docMk/>
            <pc:sldMk cId="2166527328" sldId="272"/>
            <ac:spMk id="3" creationId="{CD03A704-9A2B-A130-CEC6-626DB1B8C265}"/>
          </ac:spMkLst>
        </pc:spChg>
      </pc:sldChg>
      <pc:sldChg chg="add">
        <pc:chgData name="Florent Morselli" userId="940af3a2eb92aa4a" providerId="LiveId" clId="{E12E68C5-17ED-4898-ADDD-EF8B801E0DA1}" dt="2023-01-29T18:13:38.247" v="2598"/>
        <pc:sldMkLst>
          <pc:docMk/>
          <pc:sldMk cId="3674305816" sldId="273"/>
        </pc:sldMkLst>
      </pc:sldChg>
      <pc:sldChg chg="modSp new mod">
        <pc:chgData name="Florent Morselli" userId="940af3a2eb92aa4a" providerId="LiveId" clId="{E12E68C5-17ED-4898-ADDD-EF8B801E0DA1}" dt="2023-01-30T14:52:01.430" v="4290" actId="5793"/>
        <pc:sldMkLst>
          <pc:docMk/>
          <pc:sldMk cId="1854155797" sldId="274"/>
        </pc:sldMkLst>
        <pc:spChg chg="mod">
          <ac:chgData name="Florent Morselli" userId="940af3a2eb92aa4a" providerId="LiveId" clId="{E12E68C5-17ED-4898-ADDD-EF8B801E0DA1}" dt="2023-01-30T13:25:42.808" v="2796" actId="20577"/>
          <ac:spMkLst>
            <pc:docMk/>
            <pc:sldMk cId="1854155797" sldId="274"/>
            <ac:spMk id="2" creationId="{07F373D8-4CFD-09AA-9FFA-20AE4BD594A1}"/>
          </ac:spMkLst>
        </pc:spChg>
        <pc:spChg chg="mod">
          <ac:chgData name="Florent Morselli" userId="940af3a2eb92aa4a" providerId="LiveId" clId="{E12E68C5-17ED-4898-ADDD-EF8B801E0DA1}" dt="2023-01-30T14:52:01.430" v="4290" actId="5793"/>
          <ac:spMkLst>
            <pc:docMk/>
            <pc:sldMk cId="1854155797" sldId="274"/>
            <ac:spMk id="3" creationId="{D2D7E171-E05C-B837-7D65-9B86B5878CE5}"/>
          </ac:spMkLst>
        </pc:spChg>
      </pc:sldChg>
      <pc:sldChg chg="delSp modSp add del mod modClrScheme chgLayout">
        <pc:chgData name="Florent Morselli" userId="940af3a2eb92aa4a" providerId="LiveId" clId="{E12E68C5-17ED-4898-ADDD-EF8B801E0DA1}" dt="2023-01-30T13:08:18.207" v="2762" actId="47"/>
        <pc:sldMkLst>
          <pc:docMk/>
          <pc:sldMk cId="3674700337" sldId="274"/>
        </pc:sldMkLst>
        <pc:spChg chg="mod ord">
          <ac:chgData name="Florent Morselli" userId="940af3a2eb92aa4a" providerId="LiveId" clId="{E12E68C5-17ED-4898-ADDD-EF8B801E0DA1}" dt="2023-01-29T18:16:50.272" v="2761" actId="790"/>
          <ac:spMkLst>
            <pc:docMk/>
            <pc:sldMk cId="3674700337" sldId="274"/>
            <ac:spMk id="2" creationId="{17714E18-561E-F94D-9B9D-804F692B1BD5}"/>
          </ac:spMkLst>
        </pc:spChg>
        <pc:spChg chg="del mod ord">
          <ac:chgData name="Florent Morselli" userId="940af3a2eb92aa4a" providerId="LiveId" clId="{E12E68C5-17ED-4898-ADDD-EF8B801E0DA1}" dt="2023-01-29T18:15:47.778" v="2753" actId="478"/>
          <ac:spMkLst>
            <pc:docMk/>
            <pc:sldMk cId="3674700337" sldId="274"/>
            <ac:spMk id="3" creationId="{CD03A704-9A2B-A130-CEC6-626DB1B8C265}"/>
          </ac:spMkLst>
        </pc:spChg>
      </pc:sldChg>
      <pc:sldChg chg="modSp add del mod">
        <pc:chgData name="Florent Morselli" userId="940af3a2eb92aa4a" providerId="LiveId" clId="{E12E68C5-17ED-4898-ADDD-EF8B801E0DA1}" dt="2023-01-30T13:08:21.015" v="2763" actId="47"/>
        <pc:sldMkLst>
          <pc:docMk/>
          <pc:sldMk cId="1867121184" sldId="275"/>
        </pc:sldMkLst>
        <pc:spChg chg="mod">
          <ac:chgData name="Florent Morselli" userId="940af3a2eb92aa4a" providerId="LiveId" clId="{E12E68C5-17ED-4898-ADDD-EF8B801E0DA1}" dt="2023-01-29T18:16:36.654" v="2760" actId="790"/>
          <ac:spMkLst>
            <pc:docMk/>
            <pc:sldMk cId="1867121184" sldId="275"/>
            <ac:spMk id="2" creationId="{17714E18-561E-F94D-9B9D-804F692B1BD5}"/>
          </ac:spMkLst>
        </pc:spChg>
      </pc:sldChg>
      <pc:sldChg chg="addSp delSp modSp add mod">
        <pc:chgData name="Florent Morselli" userId="940af3a2eb92aa4a" providerId="LiveId" clId="{E12E68C5-17ED-4898-ADDD-EF8B801E0DA1}" dt="2023-02-01T19:52:46.376" v="5306" actId="6549"/>
        <pc:sldMkLst>
          <pc:docMk/>
          <pc:sldMk cId="2071039393" sldId="275"/>
        </pc:sldMkLst>
        <pc:spChg chg="mod">
          <ac:chgData name="Florent Morselli" userId="940af3a2eb92aa4a" providerId="LiveId" clId="{E12E68C5-17ED-4898-ADDD-EF8B801E0DA1}" dt="2023-02-01T19:52:45.871" v="5291" actId="20577"/>
          <ac:spMkLst>
            <pc:docMk/>
            <pc:sldMk cId="2071039393" sldId="275"/>
            <ac:spMk id="2" creationId="{07F373D8-4CFD-09AA-9FFA-20AE4BD594A1}"/>
          </ac:spMkLst>
        </pc:spChg>
        <pc:spChg chg="del mod">
          <ac:chgData name="Florent Morselli" userId="940af3a2eb92aa4a" providerId="LiveId" clId="{E12E68C5-17ED-4898-ADDD-EF8B801E0DA1}" dt="2023-01-30T13:30:55.208" v="3293" actId="1032"/>
          <ac:spMkLst>
            <pc:docMk/>
            <pc:sldMk cId="2071039393" sldId="275"/>
            <ac:spMk id="3" creationId="{D2D7E171-E05C-B837-7D65-9B86B5878CE5}"/>
          </ac:spMkLst>
        </pc:spChg>
        <pc:spChg chg="add mod">
          <ac:chgData name="Florent Morselli" userId="940af3a2eb92aa4a" providerId="LiveId" clId="{E12E68C5-17ED-4898-ADDD-EF8B801E0DA1}" dt="2023-02-01T19:52:46.376" v="5306" actId="6549"/>
          <ac:spMkLst>
            <pc:docMk/>
            <pc:sldMk cId="2071039393" sldId="275"/>
            <ac:spMk id="5" creationId="{5AAA811C-69C0-4E70-C87C-318F60A2C434}"/>
          </ac:spMkLst>
        </pc:spChg>
        <pc:graphicFrameChg chg="add del mod modGraphic">
          <ac:chgData name="Florent Morselli" userId="940af3a2eb92aa4a" providerId="LiveId" clId="{E12E68C5-17ED-4898-ADDD-EF8B801E0DA1}" dt="2023-02-01T19:46:39.410" v="5015" actId="478"/>
          <ac:graphicFrameMkLst>
            <pc:docMk/>
            <pc:sldMk cId="2071039393" sldId="275"/>
            <ac:graphicFrameMk id="4" creationId="{E6913F3F-43F3-D697-D111-BF965558AB6F}"/>
          </ac:graphicFrameMkLst>
        </pc:graphicFrameChg>
      </pc:sldChg>
      <pc:sldChg chg="modSp add del mod">
        <pc:chgData name="Florent Morselli" userId="940af3a2eb92aa4a" providerId="LiveId" clId="{E12E68C5-17ED-4898-ADDD-EF8B801E0DA1}" dt="2023-01-30T14:27:57.324" v="4090" actId="47"/>
        <pc:sldMkLst>
          <pc:docMk/>
          <pc:sldMk cId="300247034" sldId="276"/>
        </pc:sldMkLst>
        <pc:spChg chg="mod">
          <ac:chgData name="Florent Morselli" userId="940af3a2eb92aa4a" providerId="LiveId" clId="{E12E68C5-17ED-4898-ADDD-EF8B801E0DA1}" dt="2023-01-30T14:15:01.032" v="3629" actId="20577"/>
          <ac:spMkLst>
            <pc:docMk/>
            <pc:sldMk cId="300247034" sldId="276"/>
            <ac:spMk id="2" creationId="{07F373D8-4CFD-09AA-9FFA-20AE4BD594A1}"/>
          </ac:spMkLst>
        </pc:spChg>
        <pc:spChg chg="mod">
          <ac:chgData name="Florent Morselli" userId="940af3a2eb92aa4a" providerId="LiveId" clId="{E12E68C5-17ED-4898-ADDD-EF8B801E0DA1}" dt="2023-01-30T14:20:23.973" v="4052" actId="20577"/>
          <ac:spMkLst>
            <pc:docMk/>
            <pc:sldMk cId="300247034" sldId="276"/>
            <ac:spMk id="3" creationId="{D2D7E171-E05C-B837-7D65-9B86B5878CE5}"/>
          </ac:spMkLst>
        </pc:spChg>
      </pc:sldChg>
      <pc:sldChg chg="modSp add del mod">
        <pc:chgData name="Florent Morselli" userId="940af3a2eb92aa4a" providerId="LiveId" clId="{E12E68C5-17ED-4898-ADDD-EF8B801E0DA1}" dt="2023-01-30T13:08:22.835" v="2764" actId="47"/>
        <pc:sldMkLst>
          <pc:docMk/>
          <pc:sldMk cId="551069486" sldId="276"/>
        </pc:sldMkLst>
        <pc:spChg chg="mod">
          <ac:chgData name="Florent Morselli" userId="940af3a2eb92aa4a" providerId="LiveId" clId="{E12E68C5-17ED-4898-ADDD-EF8B801E0DA1}" dt="2023-01-29T18:16:30.076" v="2759" actId="790"/>
          <ac:spMkLst>
            <pc:docMk/>
            <pc:sldMk cId="551069486" sldId="276"/>
            <ac:spMk id="2" creationId="{17714E18-561E-F94D-9B9D-804F692B1BD5}"/>
          </ac:spMkLst>
        </pc:spChg>
      </pc:sldChg>
      <pc:sldChg chg="modSp add mod">
        <pc:chgData name="Florent Morselli" userId="940af3a2eb92aa4a" providerId="LiveId" clId="{E12E68C5-17ED-4898-ADDD-EF8B801E0DA1}" dt="2023-01-30T17:33:34.448" v="4943" actId="6549"/>
        <pc:sldMkLst>
          <pc:docMk/>
          <pc:sldMk cId="3648669926" sldId="277"/>
        </pc:sldMkLst>
        <pc:spChg chg="mod">
          <ac:chgData name="Florent Morselli" userId="940af3a2eb92aa4a" providerId="LiveId" clId="{E12E68C5-17ED-4898-ADDD-EF8B801E0DA1}" dt="2023-01-30T17:33:34.448" v="4943" actId="6549"/>
          <ac:spMkLst>
            <pc:docMk/>
            <pc:sldMk cId="3648669926" sldId="277"/>
            <ac:spMk id="3" creationId="{D2D7E171-E05C-B837-7D65-9B86B5878CE5}"/>
          </ac:spMkLst>
        </pc:spChg>
      </pc:sldChg>
      <pc:sldChg chg="modSp add del mod">
        <pc:chgData name="Florent Morselli" userId="940af3a2eb92aa4a" providerId="LiveId" clId="{E12E68C5-17ED-4898-ADDD-EF8B801E0DA1}" dt="2023-01-30T13:08:25.415" v="2766" actId="47"/>
        <pc:sldMkLst>
          <pc:docMk/>
          <pc:sldMk cId="3874242231" sldId="277"/>
        </pc:sldMkLst>
        <pc:spChg chg="mod">
          <ac:chgData name="Florent Morselli" userId="940af3a2eb92aa4a" providerId="LiveId" clId="{E12E68C5-17ED-4898-ADDD-EF8B801E0DA1}" dt="2023-01-29T18:16:15.132" v="2757" actId="790"/>
          <ac:spMkLst>
            <pc:docMk/>
            <pc:sldMk cId="3874242231" sldId="277"/>
            <ac:spMk id="2" creationId="{17714E18-561E-F94D-9B9D-804F692B1BD5}"/>
          </ac:spMkLst>
        </pc:spChg>
      </pc:sldChg>
      <pc:sldChg chg="add del">
        <pc:chgData name="Florent Morselli" userId="940af3a2eb92aa4a" providerId="LiveId" clId="{E12E68C5-17ED-4898-ADDD-EF8B801E0DA1}" dt="2023-01-30T13:08:24.494" v="2765" actId="47"/>
        <pc:sldMkLst>
          <pc:docMk/>
          <pc:sldMk cId="97226606" sldId="278"/>
        </pc:sldMkLst>
      </pc:sldChg>
      <pc:sldChg chg="addSp delSp modSp add mod ord">
        <pc:chgData name="Florent Morselli" userId="940af3a2eb92aa4a" providerId="LiveId" clId="{E12E68C5-17ED-4898-ADDD-EF8B801E0DA1}" dt="2023-02-01T19:52:45.792" v="5289" actId="20578"/>
        <pc:sldMkLst>
          <pc:docMk/>
          <pc:sldMk cId="1207724586" sldId="278"/>
        </pc:sldMkLst>
        <pc:spChg chg="mod">
          <ac:chgData name="Florent Morselli" userId="940af3a2eb92aa4a" providerId="LiveId" clId="{E12E68C5-17ED-4898-ADDD-EF8B801E0DA1}" dt="2023-01-30T14:55:41.299" v="4350" actId="20577"/>
          <ac:spMkLst>
            <pc:docMk/>
            <pc:sldMk cId="1207724586" sldId="278"/>
            <ac:spMk id="2" creationId="{07F373D8-4CFD-09AA-9FFA-20AE4BD594A1}"/>
          </ac:spMkLst>
        </pc:spChg>
        <pc:spChg chg="del mod">
          <ac:chgData name="Florent Morselli" userId="940af3a2eb92aa4a" providerId="LiveId" clId="{E12E68C5-17ED-4898-ADDD-EF8B801E0DA1}" dt="2023-01-30T14:46:59.002" v="4137"/>
          <ac:spMkLst>
            <pc:docMk/>
            <pc:sldMk cId="1207724586" sldId="278"/>
            <ac:spMk id="3" creationId="{D2D7E171-E05C-B837-7D65-9B86B5878CE5}"/>
          </ac:spMkLst>
        </pc:spChg>
        <pc:spChg chg="add del mod ord">
          <ac:chgData name="Florent Morselli" userId="940af3a2eb92aa4a" providerId="LiveId" clId="{E12E68C5-17ED-4898-ADDD-EF8B801E0DA1}" dt="2023-01-30T14:56:03.333" v="4354" actId="931"/>
          <ac:spMkLst>
            <pc:docMk/>
            <pc:sldMk cId="1207724586" sldId="278"/>
            <ac:spMk id="9" creationId="{647ED434-FD41-CC73-9171-049DE00D1D3F}"/>
          </ac:spMkLst>
        </pc:spChg>
        <pc:picChg chg="add del mod ord modCrop">
          <ac:chgData name="Florent Morselli" userId="940af3a2eb92aa4a" providerId="LiveId" clId="{E12E68C5-17ED-4898-ADDD-EF8B801E0DA1}" dt="2023-01-30T14:55:43.877" v="4351" actId="478"/>
          <ac:picMkLst>
            <pc:docMk/>
            <pc:sldMk cId="1207724586" sldId="278"/>
            <ac:picMk id="5" creationId="{F80787B5-FED3-0296-71B6-F0DD11CFFFC9}"/>
          </ac:picMkLst>
        </pc:picChg>
        <pc:picChg chg="add del mod modCrop">
          <ac:chgData name="Florent Morselli" userId="940af3a2eb92aa4a" providerId="LiveId" clId="{E12E68C5-17ED-4898-ADDD-EF8B801E0DA1}" dt="2023-01-30T14:55:49.316" v="4353" actId="478"/>
          <ac:picMkLst>
            <pc:docMk/>
            <pc:sldMk cId="1207724586" sldId="278"/>
            <ac:picMk id="7" creationId="{63259360-7759-CB12-E5E4-CE5FFC44BB25}"/>
          </ac:picMkLst>
        </pc:picChg>
        <pc:picChg chg="add mod">
          <ac:chgData name="Florent Morselli" userId="940af3a2eb92aa4a" providerId="LiveId" clId="{E12E68C5-17ED-4898-ADDD-EF8B801E0DA1}" dt="2023-01-30T14:56:03.333" v="4354" actId="931"/>
          <ac:picMkLst>
            <pc:docMk/>
            <pc:sldMk cId="1207724586" sldId="278"/>
            <ac:picMk id="11" creationId="{238D84C7-9010-8BBC-2CA9-5A320A19C51D}"/>
          </ac:picMkLst>
        </pc:picChg>
      </pc:sldChg>
      <pc:sldChg chg="addSp delSp modSp add mod">
        <pc:chgData name="Florent Morselli" userId="940af3a2eb92aa4a" providerId="LiveId" clId="{E12E68C5-17ED-4898-ADDD-EF8B801E0DA1}" dt="2023-01-30T21:08:57.487" v="4981" actId="313"/>
        <pc:sldMkLst>
          <pc:docMk/>
          <pc:sldMk cId="2097191397" sldId="279"/>
        </pc:sldMkLst>
        <pc:spChg chg="mod">
          <ac:chgData name="Florent Morselli" userId="940af3a2eb92aa4a" providerId="LiveId" clId="{E12E68C5-17ED-4898-ADDD-EF8B801E0DA1}" dt="2023-01-30T14:50:01.165" v="4199" actId="20577"/>
          <ac:spMkLst>
            <pc:docMk/>
            <pc:sldMk cId="2097191397" sldId="279"/>
            <ac:spMk id="2" creationId="{07F373D8-4CFD-09AA-9FFA-20AE4BD594A1}"/>
          </ac:spMkLst>
        </pc:spChg>
        <pc:spChg chg="add mod ord">
          <ac:chgData name="Florent Morselli" userId="940af3a2eb92aa4a" providerId="LiveId" clId="{E12E68C5-17ED-4898-ADDD-EF8B801E0DA1}" dt="2023-01-30T21:08:57.487" v="4981" actId="313"/>
          <ac:spMkLst>
            <pc:docMk/>
            <pc:sldMk cId="2097191397" sldId="279"/>
            <ac:spMk id="4" creationId="{3C3F5AA0-A846-9856-C508-566BBBC7A624}"/>
          </ac:spMkLst>
        </pc:spChg>
        <pc:picChg chg="del">
          <ac:chgData name="Florent Morselli" userId="940af3a2eb92aa4a" providerId="LiveId" clId="{E12E68C5-17ED-4898-ADDD-EF8B801E0DA1}" dt="2023-01-30T14:49:36.287" v="4160" actId="478"/>
          <ac:picMkLst>
            <pc:docMk/>
            <pc:sldMk cId="2097191397" sldId="279"/>
            <ac:picMk id="5" creationId="{F80787B5-FED3-0296-71B6-F0DD11CFFFC9}"/>
          </ac:picMkLst>
        </pc:picChg>
        <pc:picChg chg="del">
          <ac:chgData name="Florent Morselli" userId="940af3a2eb92aa4a" providerId="LiveId" clId="{E12E68C5-17ED-4898-ADDD-EF8B801E0DA1}" dt="2023-01-30T14:49:47.987" v="4162" actId="478"/>
          <ac:picMkLst>
            <pc:docMk/>
            <pc:sldMk cId="2097191397" sldId="279"/>
            <ac:picMk id="7" creationId="{63259360-7759-CB12-E5E4-CE5FFC44BB25}"/>
          </ac:picMkLst>
        </pc:picChg>
      </pc:sldChg>
      <pc:sldChg chg="modSp add mod ord">
        <pc:chgData name="Florent Morselli" userId="940af3a2eb92aa4a" providerId="LiveId" clId="{E12E68C5-17ED-4898-ADDD-EF8B801E0DA1}" dt="2023-02-01T19:52:45.839" v="5290" actId="20578"/>
        <pc:sldMkLst>
          <pc:docMk/>
          <pc:sldMk cId="2433728885" sldId="280"/>
        </pc:sldMkLst>
        <pc:spChg chg="mod">
          <ac:chgData name="Florent Morselli" userId="940af3a2eb92aa4a" providerId="LiveId" clId="{E12E68C5-17ED-4898-ADDD-EF8B801E0DA1}" dt="2023-01-30T21:06:59.965" v="4953" actId="20577"/>
          <ac:spMkLst>
            <pc:docMk/>
            <pc:sldMk cId="2433728885" sldId="280"/>
            <ac:spMk id="2" creationId="{07F373D8-4CFD-09AA-9FFA-20AE4BD594A1}"/>
          </ac:spMkLst>
        </pc:spChg>
      </pc:sldChg>
      <pc:sldChg chg="modSp add mod">
        <pc:chgData name="Florent Morselli" userId="940af3a2eb92aa4a" providerId="LiveId" clId="{E12E68C5-17ED-4898-ADDD-EF8B801E0DA1}" dt="2023-02-01T19:55:32.215" v="5320" actId="20577"/>
        <pc:sldMkLst>
          <pc:docMk/>
          <pc:sldMk cId="3547834246" sldId="281"/>
        </pc:sldMkLst>
        <pc:spChg chg="mod">
          <ac:chgData name="Florent Morselli" userId="940af3a2eb92aa4a" providerId="LiveId" clId="{E12E68C5-17ED-4898-ADDD-EF8B801E0DA1}" dt="2023-01-30T15:21:50.042" v="4831" actId="20577"/>
          <ac:spMkLst>
            <pc:docMk/>
            <pc:sldMk cId="3547834246" sldId="281"/>
            <ac:spMk id="2" creationId="{07F373D8-4CFD-09AA-9FFA-20AE4BD594A1}"/>
          </ac:spMkLst>
        </pc:spChg>
        <pc:spChg chg="mod">
          <ac:chgData name="Florent Morselli" userId="940af3a2eb92aa4a" providerId="LiveId" clId="{E12E68C5-17ED-4898-ADDD-EF8B801E0DA1}" dt="2023-02-01T19:55:32.215" v="5320" actId="20577"/>
          <ac:spMkLst>
            <pc:docMk/>
            <pc:sldMk cId="3547834246" sldId="281"/>
            <ac:spMk id="4" creationId="{3C3F5AA0-A846-9856-C508-566BBBC7A624}"/>
          </ac:spMkLst>
        </pc:spChg>
      </pc:sldChg>
      <pc:sldChg chg="modSp add mod">
        <pc:chgData name="Florent Morselli" userId="940af3a2eb92aa4a" providerId="LiveId" clId="{E12E68C5-17ED-4898-ADDD-EF8B801E0DA1}" dt="2023-01-30T15:34:34.309" v="4914"/>
        <pc:sldMkLst>
          <pc:docMk/>
          <pc:sldMk cId="780587192" sldId="282"/>
        </pc:sldMkLst>
        <pc:spChg chg="mod">
          <ac:chgData name="Florent Morselli" userId="940af3a2eb92aa4a" providerId="LiveId" clId="{E12E68C5-17ED-4898-ADDD-EF8B801E0DA1}" dt="2023-01-30T15:21:58.600" v="4855" actId="20577"/>
          <ac:spMkLst>
            <pc:docMk/>
            <pc:sldMk cId="780587192" sldId="282"/>
            <ac:spMk id="2" creationId="{07F373D8-4CFD-09AA-9FFA-20AE4BD594A1}"/>
          </ac:spMkLst>
        </pc:spChg>
        <pc:spChg chg="mod">
          <ac:chgData name="Florent Morselli" userId="940af3a2eb92aa4a" providerId="LiveId" clId="{E12E68C5-17ED-4898-ADDD-EF8B801E0DA1}" dt="2023-01-30T15:34:34.309" v="4914"/>
          <ac:spMkLst>
            <pc:docMk/>
            <pc:sldMk cId="780587192" sldId="282"/>
            <ac:spMk id="4" creationId="{3C3F5AA0-A846-9856-C508-566BBBC7A624}"/>
          </ac:spMkLst>
        </pc:spChg>
      </pc:sldChg>
      <pc:sldChg chg="add">
        <pc:chgData name="Florent Morselli" userId="940af3a2eb92aa4a" providerId="LiveId" clId="{E12E68C5-17ED-4898-ADDD-EF8B801E0DA1}" dt="2023-02-01T19:54:14.275" v="5307"/>
        <pc:sldMkLst>
          <pc:docMk/>
          <pc:sldMk cId="201323611" sldId="285"/>
        </pc:sldMkLst>
      </pc:sldChg>
      <pc:sldChg chg="addSp delSp modSp add mod">
        <pc:chgData name="Florent Morselli" userId="940af3a2eb92aa4a" providerId="LiveId" clId="{E12E68C5-17ED-4898-ADDD-EF8B801E0DA1}" dt="2023-02-02T17:41:02.638" v="5663" actId="478"/>
        <pc:sldMkLst>
          <pc:docMk/>
          <pc:sldMk cId="555563931" sldId="286"/>
        </pc:sldMkLst>
        <pc:picChg chg="add del mod">
          <ac:chgData name="Florent Morselli" userId="940af3a2eb92aa4a" providerId="LiveId" clId="{E12E68C5-17ED-4898-ADDD-EF8B801E0DA1}" dt="2023-02-02T17:41:02.638" v="5663" actId="478"/>
          <ac:picMkLst>
            <pc:docMk/>
            <pc:sldMk cId="555563931" sldId="286"/>
            <ac:picMk id="2" creationId="{CC20CE88-E648-70EA-5964-2E4CFA6D584C}"/>
          </ac:picMkLst>
        </pc:picChg>
      </pc:sldChg>
      <pc:sldChg chg="modSp new mod ord">
        <pc:chgData name="Florent Morselli" userId="940af3a2eb92aa4a" providerId="LiveId" clId="{E12E68C5-17ED-4898-ADDD-EF8B801E0DA1}" dt="2023-02-02T17:30:47.873" v="5429"/>
        <pc:sldMkLst>
          <pc:docMk/>
          <pc:sldMk cId="1603749904" sldId="287"/>
        </pc:sldMkLst>
        <pc:spChg chg="mod">
          <ac:chgData name="Florent Morselli" userId="940af3a2eb92aa4a" providerId="LiveId" clId="{E12E68C5-17ED-4898-ADDD-EF8B801E0DA1}" dt="2023-02-02T17:29:17.884" v="5347" actId="20577"/>
          <ac:spMkLst>
            <pc:docMk/>
            <pc:sldMk cId="1603749904" sldId="287"/>
            <ac:spMk id="2" creationId="{81944541-FB48-279F-19EC-B7D76F8DD1CD}"/>
          </ac:spMkLst>
        </pc:spChg>
        <pc:spChg chg="mod">
          <ac:chgData name="Florent Morselli" userId="940af3a2eb92aa4a" providerId="LiveId" clId="{E12E68C5-17ED-4898-ADDD-EF8B801E0DA1}" dt="2023-02-02T17:30:30.363" v="5425" actId="20577"/>
          <ac:spMkLst>
            <pc:docMk/>
            <pc:sldMk cId="1603749904" sldId="287"/>
            <ac:spMk id="3" creationId="{74279B5A-D606-51F9-9836-A90C24E893B4}"/>
          </ac:spMkLst>
        </pc:spChg>
      </pc:sldChg>
      <pc:sldChg chg="modSp add mod">
        <pc:chgData name="Florent Morselli" userId="940af3a2eb92aa4a" providerId="LiveId" clId="{E12E68C5-17ED-4898-ADDD-EF8B801E0DA1}" dt="2023-02-02T18:00:44.772" v="5710" actId="20577"/>
        <pc:sldMkLst>
          <pc:docMk/>
          <pc:sldMk cId="1710493474" sldId="288"/>
        </pc:sldMkLst>
        <pc:spChg chg="mod">
          <ac:chgData name="Florent Morselli" userId="940af3a2eb92aa4a" providerId="LiveId" clId="{E12E68C5-17ED-4898-ADDD-EF8B801E0DA1}" dt="2023-02-02T18:00:29.024" v="5687" actId="20577"/>
          <ac:spMkLst>
            <pc:docMk/>
            <pc:sldMk cId="1710493474" sldId="288"/>
            <ac:spMk id="2" creationId="{17714E18-561E-F94D-9B9D-804F692B1BD5}"/>
          </ac:spMkLst>
        </pc:spChg>
        <pc:spChg chg="mod">
          <ac:chgData name="Florent Morselli" userId="940af3a2eb92aa4a" providerId="LiveId" clId="{E12E68C5-17ED-4898-ADDD-EF8B801E0DA1}" dt="2023-02-02T18:00:44.772" v="5710" actId="20577"/>
          <ac:spMkLst>
            <pc:docMk/>
            <pc:sldMk cId="1710493474" sldId="288"/>
            <ac:spMk id="3" creationId="{CD03A704-9A2B-A130-CEC6-626DB1B8C265}"/>
          </ac:spMkLst>
        </pc:spChg>
      </pc:sldChg>
      <pc:sldMasterChg chg="addSp delSp modSp mod modSldLayout">
        <pc:chgData name="Florent Morselli" userId="940af3a2eb92aa4a" providerId="LiveId" clId="{E12E68C5-17ED-4898-ADDD-EF8B801E0DA1}" dt="2023-01-29T10:05:39.898" v="666" actId="478"/>
        <pc:sldMasterMkLst>
          <pc:docMk/>
          <pc:sldMasterMk cId="2352240355" sldId="2147483648"/>
        </pc:sldMasterMkLst>
        <pc:spChg chg="mod">
          <ac:chgData name="Florent Morselli" userId="940af3a2eb92aa4a" providerId="LiveId" clId="{E12E68C5-17ED-4898-ADDD-EF8B801E0DA1}" dt="2023-01-29T10:05:36.080" v="663" actId="14100"/>
          <ac:spMkLst>
            <pc:docMk/>
            <pc:sldMasterMk cId="2352240355" sldId="2147483648"/>
            <ac:spMk id="2" creationId="{48FEA8C8-5809-0021-C0F0-C6E72060672C}"/>
          </ac:spMkLst>
        </pc:spChg>
        <pc:spChg chg="del">
          <ac:chgData name="Florent Morselli" userId="940af3a2eb92aa4a" providerId="LiveId" clId="{E12E68C5-17ED-4898-ADDD-EF8B801E0DA1}" dt="2023-01-29T10:05:37.159" v="664" actId="478"/>
          <ac:spMkLst>
            <pc:docMk/>
            <pc:sldMasterMk cId="2352240355" sldId="2147483648"/>
            <ac:spMk id="4" creationId="{B542493D-BC66-B866-FD9D-BD74160B0686}"/>
          </ac:spMkLst>
        </pc:spChg>
        <pc:spChg chg="del">
          <ac:chgData name="Florent Morselli" userId="940af3a2eb92aa4a" providerId="LiveId" clId="{E12E68C5-17ED-4898-ADDD-EF8B801E0DA1}" dt="2023-01-29T10:05:39.151" v="665" actId="478"/>
          <ac:spMkLst>
            <pc:docMk/>
            <pc:sldMasterMk cId="2352240355" sldId="2147483648"/>
            <ac:spMk id="5" creationId="{078445C7-F7B4-D4F3-D51F-B0DD2D13A7A6}"/>
          </ac:spMkLst>
        </pc:spChg>
        <pc:spChg chg="del">
          <ac:chgData name="Florent Morselli" userId="940af3a2eb92aa4a" providerId="LiveId" clId="{E12E68C5-17ED-4898-ADDD-EF8B801E0DA1}" dt="2023-01-29T10:05:39.898" v="666" actId="478"/>
          <ac:spMkLst>
            <pc:docMk/>
            <pc:sldMasterMk cId="2352240355" sldId="2147483648"/>
            <ac:spMk id="6" creationId="{F3F36253-F631-2EB9-E7E7-FDFD4B184C60}"/>
          </ac:spMkLst>
        </pc:spChg>
        <pc:spChg chg="mod">
          <ac:chgData name="Florent Morselli" userId="940af3a2eb92aa4a" providerId="LiveId" clId="{E12E68C5-17ED-4898-ADDD-EF8B801E0DA1}" dt="2023-01-29T10:05:30.177" v="662"/>
          <ac:spMkLst>
            <pc:docMk/>
            <pc:sldMasterMk cId="2352240355" sldId="2147483648"/>
            <ac:spMk id="8" creationId="{6B62EBED-4CC3-6C57-01C4-F007B9681DC7}"/>
          </ac:spMkLst>
        </pc:spChg>
        <pc:spChg chg="mod">
          <ac:chgData name="Florent Morselli" userId="940af3a2eb92aa4a" providerId="LiveId" clId="{E12E68C5-17ED-4898-ADDD-EF8B801E0DA1}" dt="2023-01-29T10:05:30.177" v="662"/>
          <ac:spMkLst>
            <pc:docMk/>
            <pc:sldMasterMk cId="2352240355" sldId="2147483648"/>
            <ac:spMk id="12" creationId="{D8AF0B69-67A9-B9D3-92FA-1FD67BE01B36}"/>
          </ac:spMkLst>
        </pc:spChg>
        <pc:spChg chg="mod">
          <ac:chgData name="Florent Morselli" userId="940af3a2eb92aa4a" providerId="LiveId" clId="{E12E68C5-17ED-4898-ADDD-EF8B801E0DA1}" dt="2023-01-29T10:05:30.177" v="662"/>
          <ac:spMkLst>
            <pc:docMk/>
            <pc:sldMasterMk cId="2352240355" sldId="2147483648"/>
            <ac:spMk id="13" creationId="{726A9BCC-5162-A77D-E7C9-EDBDA0630353}"/>
          </ac:spMkLst>
        </pc:spChg>
        <pc:spChg chg="mod">
          <ac:chgData name="Florent Morselli" userId="940af3a2eb92aa4a" providerId="LiveId" clId="{E12E68C5-17ED-4898-ADDD-EF8B801E0DA1}" dt="2023-01-29T10:05:30.177" v="662"/>
          <ac:spMkLst>
            <pc:docMk/>
            <pc:sldMasterMk cId="2352240355" sldId="2147483648"/>
            <ac:spMk id="14" creationId="{6582547A-E961-25AA-704C-23CDBA9A8AAF}"/>
          </ac:spMkLst>
        </pc:spChg>
        <pc:spChg chg="mod">
          <ac:chgData name="Florent Morselli" userId="940af3a2eb92aa4a" providerId="LiveId" clId="{E12E68C5-17ED-4898-ADDD-EF8B801E0DA1}" dt="2023-01-29T10:05:30.177" v="662"/>
          <ac:spMkLst>
            <pc:docMk/>
            <pc:sldMasterMk cId="2352240355" sldId="2147483648"/>
            <ac:spMk id="15" creationId="{C78B4E2E-E515-8432-0076-5ECAA7302B09}"/>
          </ac:spMkLst>
        </pc:spChg>
        <pc:grpChg chg="add mod">
          <ac:chgData name="Florent Morselli" userId="940af3a2eb92aa4a" providerId="LiveId" clId="{E12E68C5-17ED-4898-ADDD-EF8B801E0DA1}" dt="2023-01-29T10:05:30.177" v="662"/>
          <ac:grpSpMkLst>
            <pc:docMk/>
            <pc:sldMasterMk cId="2352240355" sldId="2147483648"/>
            <ac:grpSpMk id="7" creationId="{4AE08DC4-EFA2-31A7-CD67-6A358B2220EA}"/>
          </ac:grpSpMkLst>
        </pc:grpChg>
        <pc:grpChg chg="mod">
          <ac:chgData name="Florent Morselli" userId="940af3a2eb92aa4a" providerId="LiveId" clId="{E12E68C5-17ED-4898-ADDD-EF8B801E0DA1}" dt="2023-01-29T10:05:30.177" v="662"/>
          <ac:grpSpMkLst>
            <pc:docMk/>
            <pc:sldMasterMk cId="2352240355" sldId="2147483648"/>
            <ac:grpSpMk id="11" creationId="{BDEE4287-C668-7CB9-A820-224B6557902E}"/>
          </ac:grpSpMkLst>
        </pc:grpChg>
        <pc:picChg chg="mod">
          <ac:chgData name="Florent Morselli" userId="940af3a2eb92aa4a" providerId="LiveId" clId="{E12E68C5-17ED-4898-ADDD-EF8B801E0DA1}" dt="2023-01-29T10:05:30.177" v="662"/>
          <ac:picMkLst>
            <pc:docMk/>
            <pc:sldMasterMk cId="2352240355" sldId="2147483648"/>
            <ac:picMk id="9" creationId="{BDA7F940-9E17-3A97-0A1C-299F70529330}"/>
          </ac:picMkLst>
        </pc:picChg>
        <pc:picChg chg="mod">
          <ac:chgData name="Florent Morselli" userId="940af3a2eb92aa4a" providerId="LiveId" clId="{E12E68C5-17ED-4898-ADDD-EF8B801E0DA1}" dt="2023-01-29T10:05:30.177" v="662"/>
          <ac:picMkLst>
            <pc:docMk/>
            <pc:sldMasterMk cId="2352240355" sldId="2147483648"/>
            <ac:picMk id="10" creationId="{EC48C1CE-2959-B304-29B5-897F2F9484CF}"/>
          </ac:picMkLst>
        </pc:picChg>
        <pc:sldLayoutChg chg="addSp delSp modSp mod">
          <pc:chgData name="Florent Morselli" userId="940af3a2eb92aa4a" providerId="LiveId" clId="{E12E68C5-17ED-4898-ADDD-EF8B801E0DA1}" dt="2023-01-29T10:02:09.770" v="597" actId="20577"/>
          <pc:sldLayoutMkLst>
            <pc:docMk/>
            <pc:sldMasterMk cId="2352240355" sldId="2147483648"/>
            <pc:sldLayoutMk cId="1021852664" sldId="2147483649"/>
          </pc:sldLayoutMkLst>
          <pc:spChg chg="add del">
            <ac:chgData name="Florent Morselli" userId="940af3a2eb92aa4a" providerId="LiveId" clId="{E12E68C5-17ED-4898-ADDD-EF8B801E0DA1}" dt="2023-01-29T10:01:44.718" v="577" actId="478"/>
            <ac:spMkLst>
              <pc:docMk/>
              <pc:sldMasterMk cId="2352240355" sldId="2147483648"/>
              <pc:sldLayoutMk cId="1021852664" sldId="2147483649"/>
              <ac:spMk id="2" creationId="{BC74D24A-2087-46AB-BB0B-99732494DF51}"/>
            </ac:spMkLst>
          </pc:spChg>
          <pc:spChg chg="del">
            <ac:chgData name="Florent Morselli" userId="940af3a2eb92aa4a" providerId="LiveId" clId="{E12E68C5-17ED-4898-ADDD-EF8B801E0DA1}" dt="2023-01-29T10:01:48.720" v="579" actId="478"/>
            <ac:spMkLst>
              <pc:docMk/>
              <pc:sldMasterMk cId="2352240355" sldId="2147483648"/>
              <pc:sldLayoutMk cId="1021852664" sldId="2147483649"/>
              <ac:spMk id="4" creationId="{8E7079AC-D9D6-9118-922F-C9BA679A8727}"/>
            </ac:spMkLst>
          </pc:spChg>
          <pc:spChg chg="del">
            <ac:chgData name="Florent Morselli" userId="940af3a2eb92aa4a" providerId="LiveId" clId="{E12E68C5-17ED-4898-ADDD-EF8B801E0DA1}" dt="2023-01-29T10:01:48.127" v="578" actId="478"/>
            <ac:spMkLst>
              <pc:docMk/>
              <pc:sldMasterMk cId="2352240355" sldId="2147483648"/>
              <pc:sldLayoutMk cId="1021852664" sldId="2147483649"/>
              <ac:spMk id="5" creationId="{76CE2AC8-6961-8246-C440-DA3CD82D8656}"/>
            </ac:spMkLst>
          </pc:spChg>
          <pc:spChg chg="del">
            <ac:chgData name="Florent Morselli" userId="940af3a2eb92aa4a" providerId="LiveId" clId="{E12E68C5-17ED-4898-ADDD-EF8B801E0DA1}" dt="2023-01-29T10:01:50.395" v="580" actId="478"/>
            <ac:spMkLst>
              <pc:docMk/>
              <pc:sldMasterMk cId="2352240355" sldId="2147483648"/>
              <pc:sldLayoutMk cId="1021852664" sldId="2147483649"/>
              <ac:spMk id="6" creationId="{39FD2B77-557A-EAB8-AA07-30C584AE3448}"/>
            </ac:spMkLst>
          </pc:spChg>
          <pc:spChg chg="mod">
            <ac:chgData name="Florent Morselli" userId="940af3a2eb92aa4a" providerId="LiveId" clId="{E12E68C5-17ED-4898-ADDD-EF8B801E0DA1}" dt="2023-01-29T10:02:09.770" v="597" actId="20577"/>
            <ac:spMkLst>
              <pc:docMk/>
              <pc:sldMasterMk cId="2352240355" sldId="2147483648"/>
              <pc:sldLayoutMk cId="1021852664" sldId="2147483649"/>
              <ac:spMk id="8" creationId="{78F4233A-BF21-1FD5-AD69-8F49A55E3E08}"/>
            </ac:spMkLst>
          </pc:spChg>
          <pc:spChg chg="mod">
            <ac:chgData name="Florent Morselli" userId="940af3a2eb92aa4a" providerId="LiveId" clId="{E12E68C5-17ED-4898-ADDD-EF8B801E0DA1}" dt="2023-01-29T10:01:41.400" v="575"/>
            <ac:spMkLst>
              <pc:docMk/>
              <pc:sldMasterMk cId="2352240355" sldId="2147483648"/>
              <pc:sldLayoutMk cId="1021852664" sldId="2147483649"/>
              <ac:spMk id="12" creationId="{D09B0114-0534-2124-30D7-5898EA2125BC}"/>
            </ac:spMkLst>
          </pc:spChg>
          <pc:spChg chg="mod">
            <ac:chgData name="Florent Morselli" userId="940af3a2eb92aa4a" providerId="LiveId" clId="{E12E68C5-17ED-4898-ADDD-EF8B801E0DA1}" dt="2023-01-29T10:01:41.400" v="575"/>
            <ac:spMkLst>
              <pc:docMk/>
              <pc:sldMasterMk cId="2352240355" sldId="2147483648"/>
              <pc:sldLayoutMk cId="1021852664" sldId="2147483649"/>
              <ac:spMk id="13" creationId="{AE784CAC-5732-8B64-D83E-20FF208262CD}"/>
            </ac:spMkLst>
          </pc:spChg>
          <pc:spChg chg="mod">
            <ac:chgData name="Florent Morselli" userId="940af3a2eb92aa4a" providerId="LiveId" clId="{E12E68C5-17ED-4898-ADDD-EF8B801E0DA1}" dt="2023-01-29T10:01:41.400" v="575"/>
            <ac:spMkLst>
              <pc:docMk/>
              <pc:sldMasterMk cId="2352240355" sldId="2147483648"/>
              <pc:sldLayoutMk cId="1021852664" sldId="2147483649"/>
              <ac:spMk id="14" creationId="{E5CF52CC-91B9-9406-3FF7-85321B5A4EE7}"/>
            </ac:spMkLst>
          </pc:spChg>
          <pc:spChg chg="mod">
            <ac:chgData name="Florent Morselli" userId="940af3a2eb92aa4a" providerId="LiveId" clId="{E12E68C5-17ED-4898-ADDD-EF8B801E0DA1}" dt="2023-01-29T10:01:41.400" v="575"/>
            <ac:spMkLst>
              <pc:docMk/>
              <pc:sldMasterMk cId="2352240355" sldId="2147483648"/>
              <pc:sldLayoutMk cId="1021852664" sldId="2147483649"/>
              <ac:spMk id="15" creationId="{1A4BD417-598F-F8FE-3A14-5AACE2CA0024}"/>
            </ac:spMkLst>
          </pc:spChg>
          <pc:grpChg chg="add mod">
            <ac:chgData name="Florent Morselli" userId="940af3a2eb92aa4a" providerId="LiveId" clId="{E12E68C5-17ED-4898-ADDD-EF8B801E0DA1}" dt="2023-01-29T10:01:41.400" v="575"/>
            <ac:grpSpMkLst>
              <pc:docMk/>
              <pc:sldMasterMk cId="2352240355" sldId="2147483648"/>
              <pc:sldLayoutMk cId="1021852664" sldId="2147483649"/>
              <ac:grpSpMk id="7" creationId="{FE987DE3-8373-FE76-512E-5D2133D88162}"/>
            </ac:grpSpMkLst>
          </pc:grpChg>
          <pc:grpChg chg="mod">
            <ac:chgData name="Florent Morselli" userId="940af3a2eb92aa4a" providerId="LiveId" clId="{E12E68C5-17ED-4898-ADDD-EF8B801E0DA1}" dt="2023-01-29T10:01:41.400" v="575"/>
            <ac:grpSpMkLst>
              <pc:docMk/>
              <pc:sldMasterMk cId="2352240355" sldId="2147483648"/>
              <pc:sldLayoutMk cId="1021852664" sldId="2147483649"/>
              <ac:grpSpMk id="11" creationId="{8416D075-73BA-31CF-1B92-51BCCE4DD453}"/>
            </ac:grpSpMkLst>
          </pc:grpChg>
          <pc:picChg chg="mod">
            <ac:chgData name="Florent Morselli" userId="940af3a2eb92aa4a" providerId="LiveId" clId="{E12E68C5-17ED-4898-ADDD-EF8B801E0DA1}" dt="2023-01-29T10:01:41.400" v="575"/>
            <ac:picMkLst>
              <pc:docMk/>
              <pc:sldMasterMk cId="2352240355" sldId="2147483648"/>
              <pc:sldLayoutMk cId="1021852664" sldId="2147483649"/>
              <ac:picMk id="9" creationId="{9EBEE86D-463B-5550-6AC5-976273D95582}"/>
            </ac:picMkLst>
          </pc:picChg>
          <pc:picChg chg="mod">
            <ac:chgData name="Florent Morselli" userId="940af3a2eb92aa4a" providerId="LiveId" clId="{E12E68C5-17ED-4898-ADDD-EF8B801E0DA1}" dt="2023-01-29T10:01:41.400" v="575"/>
            <ac:picMkLst>
              <pc:docMk/>
              <pc:sldMasterMk cId="2352240355" sldId="2147483648"/>
              <pc:sldLayoutMk cId="1021852664" sldId="2147483649"/>
              <ac:picMk id="10" creationId="{2080EC5A-8044-3BEB-0297-DC0F1A4573CD}"/>
            </ac:picMkLst>
          </pc:picChg>
        </pc:sldLayoutChg>
        <pc:sldLayoutChg chg="addSp delSp modSp mod">
          <pc:chgData name="Florent Morselli" userId="940af3a2eb92aa4a" providerId="LiveId" clId="{E12E68C5-17ED-4898-ADDD-EF8B801E0DA1}" dt="2023-01-29T10:02:43.868" v="602" actId="14100"/>
          <pc:sldLayoutMkLst>
            <pc:docMk/>
            <pc:sldMasterMk cId="2352240355" sldId="2147483648"/>
            <pc:sldLayoutMk cId="2583654919" sldId="2147483650"/>
          </pc:sldLayoutMkLst>
          <pc:spChg chg="mod">
            <ac:chgData name="Florent Morselli" userId="940af3a2eb92aa4a" providerId="LiveId" clId="{E12E68C5-17ED-4898-ADDD-EF8B801E0DA1}" dt="2023-01-29T10:02:43.868" v="602" actId="14100"/>
            <ac:spMkLst>
              <pc:docMk/>
              <pc:sldMasterMk cId="2352240355" sldId="2147483648"/>
              <pc:sldLayoutMk cId="2583654919" sldId="2147483650"/>
              <ac:spMk id="2" creationId="{28357B11-C2A0-FBE8-DE6D-CB1D1EB7685C}"/>
            </ac:spMkLst>
          </pc:spChg>
          <pc:spChg chg="del">
            <ac:chgData name="Florent Morselli" userId="940af3a2eb92aa4a" providerId="LiveId" clId="{E12E68C5-17ED-4898-ADDD-EF8B801E0DA1}" dt="2023-01-29T10:02:27.778" v="599" actId="478"/>
            <ac:spMkLst>
              <pc:docMk/>
              <pc:sldMasterMk cId="2352240355" sldId="2147483648"/>
              <pc:sldLayoutMk cId="2583654919" sldId="2147483650"/>
              <ac:spMk id="4" creationId="{E1FF0D92-B12F-85A7-7410-924AEC5469C1}"/>
            </ac:spMkLst>
          </pc:spChg>
          <pc:spChg chg="del">
            <ac:chgData name="Florent Morselli" userId="940af3a2eb92aa4a" providerId="LiveId" clId="{E12E68C5-17ED-4898-ADDD-EF8B801E0DA1}" dt="2023-01-29T10:02:33.057" v="601" actId="478"/>
            <ac:spMkLst>
              <pc:docMk/>
              <pc:sldMasterMk cId="2352240355" sldId="2147483648"/>
              <pc:sldLayoutMk cId="2583654919" sldId="2147483650"/>
              <ac:spMk id="5" creationId="{BB5B0573-8F74-ED1F-E6F8-11F5FE5DEECF}"/>
            </ac:spMkLst>
          </pc:spChg>
          <pc:spChg chg="del">
            <ac:chgData name="Florent Morselli" userId="940af3a2eb92aa4a" providerId="LiveId" clId="{E12E68C5-17ED-4898-ADDD-EF8B801E0DA1}" dt="2023-01-29T10:02:30.295" v="600" actId="478"/>
            <ac:spMkLst>
              <pc:docMk/>
              <pc:sldMasterMk cId="2352240355" sldId="2147483648"/>
              <pc:sldLayoutMk cId="2583654919" sldId="2147483650"/>
              <ac:spMk id="6" creationId="{45680D76-48E4-1505-9686-2D9C2526D296}"/>
            </ac:spMkLst>
          </pc:spChg>
          <pc:spChg chg="mod">
            <ac:chgData name="Florent Morselli" userId="940af3a2eb92aa4a" providerId="LiveId" clId="{E12E68C5-17ED-4898-ADDD-EF8B801E0DA1}" dt="2023-01-29T10:02:25.525" v="598"/>
            <ac:spMkLst>
              <pc:docMk/>
              <pc:sldMasterMk cId="2352240355" sldId="2147483648"/>
              <pc:sldLayoutMk cId="2583654919" sldId="2147483650"/>
              <ac:spMk id="8" creationId="{B500DF01-2A53-9581-0973-1BC9A6D822F0}"/>
            </ac:spMkLst>
          </pc:spChg>
          <pc:spChg chg="mod">
            <ac:chgData name="Florent Morselli" userId="940af3a2eb92aa4a" providerId="LiveId" clId="{E12E68C5-17ED-4898-ADDD-EF8B801E0DA1}" dt="2023-01-29T10:02:25.525" v="598"/>
            <ac:spMkLst>
              <pc:docMk/>
              <pc:sldMasterMk cId="2352240355" sldId="2147483648"/>
              <pc:sldLayoutMk cId="2583654919" sldId="2147483650"/>
              <ac:spMk id="12" creationId="{D0C7D74C-4A81-131E-7BB8-552D391363AA}"/>
            </ac:spMkLst>
          </pc:spChg>
          <pc:spChg chg="mod">
            <ac:chgData name="Florent Morselli" userId="940af3a2eb92aa4a" providerId="LiveId" clId="{E12E68C5-17ED-4898-ADDD-EF8B801E0DA1}" dt="2023-01-29T10:02:25.525" v="598"/>
            <ac:spMkLst>
              <pc:docMk/>
              <pc:sldMasterMk cId="2352240355" sldId="2147483648"/>
              <pc:sldLayoutMk cId="2583654919" sldId="2147483650"/>
              <ac:spMk id="13" creationId="{EB7C0BB6-15D3-88DB-B830-6E30958C0D02}"/>
            </ac:spMkLst>
          </pc:spChg>
          <pc:spChg chg="mod">
            <ac:chgData name="Florent Morselli" userId="940af3a2eb92aa4a" providerId="LiveId" clId="{E12E68C5-17ED-4898-ADDD-EF8B801E0DA1}" dt="2023-01-29T10:02:25.525" v="598"/>
            <ac:spMkLst>
              <pc:docMk/>
              <pc:sldMasterMk cId="2352240355" sldId="2147483648"/>
              <pc:sldLayoutMk cId="2583654919" sldId="2147483650"/>
              <ac:spMk id="14" creationId="{3DCF78A5-AFD4-0762-47CE-574AF04997F2}"/>
            </ac:spMkLst>
          </pc:spChg>
          <pc:spChg chg="mod">
            <ac:chgData name="Florent Morselli" userId="940af3a2eb92aa4a" providerId="LiveId" clId="{E12E68C5-17ED-4898-ADDD-EF8B801E0DA1}" dt="2023-01-29T10:02:25.525" v="598"/>
            <ac:spMkLst>
              <pc:docMk/>
              <pc:sldMasterMk cId="2352240355" sldId="2147483648"/>
              <pc:sldLayoutMk cId="2583654919" sldId="2147483650"/>
              <ac:spMk id="15" creationId="{C19E6C8E-644B-4FF3-9521-03AEA86D191D}"/>
            </ac:spMkLst>
          </pc:spChg>
          <pc:grpChg chg="add mod">
            <ac:chgData name="Florent Morselli" userId="940af3a2eb92aa4a" providerId="LiveId" clId="{E12E68C5-17ED-4898-ADDD-EF8B801E0DA1}" dt="2023-01-29T10:02:25.525" v="598"/>
            <ac:grpSpMkLst>
              <pc:docMk/>
              <pc:sldMasterMk cId="2352240355" sldId="2147483648"/>
              <pc:sldLayoutMk cId="2583654919" sldId="2147483650"/>
              <ac:grpSpMk id="7" creationId="{D1A08B3C-8213-3F18-9BAF-D91139756D30}"/>
            </ac:grpSpMkLst>
          </pc:grpChg>
          <pc:grpChg chg="mod">
            <ac:chgData name="Florent Morselli" userId="940af3a2eb92aa4a" providerId="LiveId" clId="{E12E68C5-17ED-4898-ADDD-EF8B801E0DA1}" dt="2023-01-29T10:02:25.525" v="598"/>
            <ac:grpSpMkLst>
              <pc:docMk/>
              <pc:sldMasterMk cId="2352240355" sldId="2147483648"/>
              <pc:sldLayoutMk cId="2583654919" sldId="2147483650"/>
              <ac:grpSpMk id="11" creationId="{6DBF5070-C53F-F397-1EB8-9D3960347747}"/>
            </ac:grpSpMkLst>
          </pc:grpChg>
          <pc:picChg chg="mod">
            <ac:chgData name="Florent Morselli" userId="940af3a2eb92aa4a" providerId="LiveId" clId="{E12E68C5-17ED-4898-ADDD-EF8B801E0DA1}" dt="2023-01-29T10:02:25.525" v="598"/>
            <ac:picMkLst>
              <pc:docMk/>
              <pc:sldMasterMk cId="2352240355" sldId="2147483648"/>
              <pc:sldLayoutMk cId="2583654919" sldId="2147483650"/>
              <ac:picMk id="9" creationId="{7BE4BAE4-BB4E-D325-6EA7-FD3EA2C460BB}"/>
            </ac:picMkLst>
          </pc:picChg>
          <pc:picChg chg="mod">
            <ac:chgData name="Florent Morselli" userId="940af3a2eb92aa4a" providerId="LiveId" clId="{E12E68C5-17ED-4898-ADDD-EF8B801E0DA1}" dt="2023-01-29T10:02:25.525" v="598"/>
            <ac:picMkLst>
              <pc:docMk/>
              <pc:sldMasterMk cId="2352240355" sldId="2147483648"/>
              <pc:sldLayoutMk cId="2583654919" sldId="2147483650"/>
              <ac:picMk id="10" creationId="{7270F8A4-016D-E298-759D-8A029756E521}"/>
            </ac:picMkLst>
          </pc:picChg>
        </pc:sldLayoutChg>
        <pc:sldLayoutChg chg="addSp delSp modSp mod">
          <pc:chgData name="Florent Morselli" userId="940af3a2eb92aa4a" providerId="LiveId" clId="{E12E68C5-17ED-4898-ADDD-EF8B801E0DA1}" dt="2023-01-29T10:02:50.368" v="606"/>
          <pc:sldLayoutMkLst>
            <pc:docMk/>
            <pc:sldMasterMk cId="2352240355" sldId="2147483648"/>
            <pc:sldLayoutMk cId="2334739699" sldId="2147483651"/>
          </pc:sldLayoutMkLst>
          <pc:spChg chg="del">
            <ac:chgData name="Florent Morselli" userId="940af3a2eb92aa4a" providerId="LiveId" clId="{E12E68C5-17ED-4898-ADDD-EF8B801E0DA1}" dt="2023-01-29T10:02:47.359" v="603" actId="478"/>
            <ac:spMkLst>
              <pc:docMk/>
              <pc:sldMasterMk cId="2352240355" sldId="2147483648"/>
              <pc:sldLayoutMk cId="2334739699" sldId="2147483651"/>
              <ac:spMk id="4" creationId="{06AA4989-034B-5102-FFCE-B56418D6D438}"/>
            </ac:spMkLst>
          </pc:spChg>
          <pc:spChg chg="del">
            <ac:chgData name="Florent Morselli" userId="940af3a2eb92aa4a" providerId="LiveId" clId="{E12E68C5-17ED-4898-ADDD-EF8B801E0DA1}" dt="2023-01-29T10:02:48.608" v="604" actId="478"/>
            <ac:spMkLst>
              <pc:docMk/>
              <pc:sldMasterMk cId="2352240355" sldId="2147483648"/>
              <pc:sldLayoutMk cId="2334739699" sldId="2147483651"/>
              <ac:spMk id="5" creationId="{714F3D01-CC35-D4FC-CE3D-6CCF2ECB1D94}"/>
            </ac:spMkLst>
          </pc:spChg>
          <pc:spChg chg="del">
            <ac:chgData name="Florent Morselli" userId="940af3a2eb92aa4a" providerId="LiveId" clId="{E12E68C5-17ED-4898-ADDD-EF8B801E0DA1}" dt="2023-01-29T10:02:49.539" v="605" actId="478"/>
            <ac:spMkLst>
              <pc:docMk/>
              <pc:sldMasterMk cId="2352240355" sldId="2147483648"/>
              <pc:sldLayoutMk cId="2334739699" sldId="2147483651"/>
              <ac:spMk id="6" creationId="{99752F13-D0EB-61DF-02F7-1D2AA9719CB0}"/>
            </ac:spMkLst>
          </pc:spChg>
          <pc:spChg chg="mod">
            <ac:chgData name="Florent Morselli" userId="940af3a2eb92aa4a" providerId="LiveId" clId="{E12E68C5-17ED-4898-ADDD-EF8B801E0DA1}" dt="2023-01-29T10:02:50.368" v="606"/>
            <ac:spMkLst>
              <pc:docMk/>
              <pc:sldMasterMk cId="2352240355" sldId="2147483648"/>
              <pc:sldLayoutMk cId="2334739699" sldId="2147483651"/>
              <ac:spMk id="8" creationId="{6E8C99BE-D593-561B-F93D-96870A1598F0}"/>
            </ac:spMkLst>
          </pc:spChg>
          <pc:spChg chg="mod">
            <ac:chgData name="Florent Morselli" userId="940af3a2eb92aa4a" providerId="LiveId" clId="{E12E68C5-17ED-4898-ADDD-EF8B801E0DA1}" dt="2023-01-29T10:02:50.368" v="606"/>
            <ac:spMkLst>
              <pc:docMk/>
              <pc:sldMasterMk cId="2352240355" sldId="2147483648"/>
              <pc:sldLayoutMk cId="2334739699" sldId="2147483651"/>
              <ac:spMk id="12" creationId="{13772F5E-0C63-61F8-E40C-B5A60182F201}"/>
            </ac:spMkLst>
          </pc:spChg>
          <pc:spChg chg="mod">
            <ac:chgData name="Florent Morselli" userId="940af3a2eb92aa4a" providerId="LiveId" clId="{E12E68C5-17ED-4898-ADDD-EF8B801E0DA1}" dt="2023-01-29T10:02:50.368" v="606"/>
            <ac:spMkLst>
              <pc:docMk/>
              <pc:sldMasterMk cId="2352240355" sldId="2147483648"/>
              <pc:sldLayoutMk cId="2334739699" sldId="2147483651"/>
              <ac:spMk id="13" creationId="{EDAD2E21-9D59-6B10-9E08-4153CF684C0C}"/>
            </ac:spMkLst>
          </pc:spChg>
          <pc:spChg chg="mod">
            <ac:chgData name="Florent Morselli" userId="940af3a2eb92aa4a" providerId="LiveId" clId="{E12E68C5-17ED-4898-ADDD-EF8B801E0DA1}" dt="2023-01-29T10:02:50.368" v="606"/>
            <ac:spMkLst>
              <pc:docMk/>
              <pc:sldMasterMk cId="2352240355" sldId="2147483648"/>
              <pc:sldLayoutMk cId="2334739699" sldId="2147483651"/>
              <ac:spMk id="14" creationId="{FDC7EE96-2327-8009-69E4-DEE098D70F8C}"/>
            </ac:spMkLst>
          </pc:spChg>
          <pc:spChg chg="mod">
            <ac:chgData name="Florent Morselli" userId="940af3a2eb92aa4a" providerId="LiveId" clId="{E12E68C5-17ED-4898-ADDD-EF8B801E0DA1}" dt="2023-01-29T10:02:50.368" v="606"/>
            <ac:spMkLst>
              <pc:docMk/>
              <pc:sldMasterMk cId="2352240355" sldId="2147483648"/>
              <pc:sldLayoutMk cId="2334739699" sldId="2147483651"/>
              <ac:spMk id="15" creationId="{44037D8F-2F75-EEB9-97CB-DB45DCD90FE9}"/>
            </ac:spMkLst>
          </pc:spChg>
          <pc:grpChg chg="add mod">
            <ac:chgData name="Florent Morselli" userId="940af3a2eb92aa4a" providerId="LiveId" clId="{E12E68C5-17ED-4898-ADDD-EF8B801E0DA1}" dt="2023-01-29T10:02:50.368" v="606"/>
            <ac:grpSpMkLst>
              <pc:docMk/>
              <pc:sldMasterMk cId="2352240355" sldId="2147483648"/>
              <pc:sldLayoutMk cId="2334739699" sldId="2147483651"/>
              <ac:grpSpMk id="7" creationId="{F01968F3-13EA-0FBF-1954-A0DC67608887}"/>
            </ac:grpSpMkLst>
          </pc:grpChg>
          <pc:grpChg chg="mod">
            <ac:chgData name="Florent Morselli" userId="940af3a2eb92aa4a" providerId="LiveId" clId="{E12E68C5-17ED-4898-ADDD-EF8B801E0DA1}" dt="2023-01-29T10:02:50.368" v="606"/>
            <ac:grpSpMkLst>
              <pc:docMk/>
              <pc:sldMasterMk cId="2352240355" sldId="2147483648"/>
              <pc:sldLayoutMk cId="2334739699" sldId="2147483651"/>
              <ac:grpSpMk id="11" creationId="{4A5D5297-88DE-2C09-F39D-DAC159D5A554}"/>
            </ac:grpSpMkLst>
          </pc:grpChg>
          <pc:picChg chg="mod">
            <ac:chgData name="Florent Morselli" userId="940af3a2eb92aa4a" providerId="LiveId" clId="{E12E68C5-17ED-4898-ADDD-EF8B801E0DA1}" dt="2023-01-29T10:02:50.368" v="606"/>
            <ac:picMkLst>
              <pc:docMk/>
              <pc:sldMasterMk cId="2352240355" sldId="2147483648"/>
              <pc:sldLayoutMk cId="2334739699" sldId="2147483651"/>
              <ac:picMk id="9" creationId="{E19F8D8F-46FD-3320-A68A-186DD77ADE96}"/>
            </ac:picMkLst>
          </pc:picChg>
          <pc:picChg chg="mod">
            <ac:chgData name="Florent Morselli" userId="940af3a2eb92aa4a" providerId="LiveId" clId="{E12E68C5-17ED-4898-ADDD-EF8B801E0DA1}" dt="2023-01-29T10:02:50.368" v="606"/>
            <ac:picMkLst>
              <pc:docMk/>
              <pc:sldMasterMk cId="2352240355" sldId="2147483648"/>
              <pc:sldLayoutMk cId="2334739699" sldId="2147483651"/>
              <ac:picMk id="10" creationId="{3C4D5FC3-27C3-BA31-C2B8-9982C5D0234D}"/>
            </ac:picMkLst>
          </pc:picChg>
        </pc:sldLayoutChg>
        <pc:sldLayoutChg chg="addSp delSp modSp mod">
          <pc:chgData name="Florent Morselli" userId="940af3a2eb92aa4a" providerId="LiveId" clId="{E12E68C5-17ED-4898-ADDD-EF8B801E0DA1}" dt="2023-01-29T10:02:57.877" v="610"/>
          <pc:sldLayoutMkLst>
            <pc:docMk/>
            <pc:sldMasterMk cId="2352240355" sldId="2147483648"/>
            <pc:sldLayoutMk cId="3793347010" sldId="2147483652"/>
          </pc:sldLayoutMkLst>
          <pc:spChg chg="del">
            <ac:chgData name="Florent Morselli" userId="940af3a2eb92aa4a" providerId="LiveId" clId="{E12E68C5-17ED-4898-ADDD-EF8B801E0DA1}" dt="2023-01-29T10:02:54.569" v="607" actId="478"/>
            <ac:spMkLst>
              <pc:docMk/>
              <pc:sldMasterMk cId="2352240355" sldId="2147483648"/>
              <pc:sldLayoutMk cId="3793347010" sldId="2147483652"/>
              <ac:spMk id="5" creationId="{1FC0042A-CE18-905E-ECD7-C19986ECE9D6}"/>
            </ac:spMkLst>
          </pc:spChg>
          <pc:spChg chg="del">
            <ac:chgData name="Florent Morselli" userId="940af3a2eb92aa4a" providerId="LiveId" clId="{E12E68C5-17ED-4898-ADDD-EF8B801E0DA1}" dt="2023-01-29T10:02:56.199" v="608" actId="478"/>
            <ac:spMkLst>
              <pc:docMk/>
              <pc:sldMasterMk cId="2352240355" sldId="2147483648"/>
              <pc:sldLayoutMk cId="3793347010" sldId="2147483652"/>
              <ac:spMk id="6" creationId="{1466063B-4C8D-BB45-23A1-887439A1B35A}"/>
            </ac:spMkLst>
          </pc:spChg>
          <pc:spChg chg="del">
            <ac:chgData name="Florent Morselli" userId="940af3a2eb92aa4a" providerId="LiveId" clId="{E12E68C5-17ED-4898-ADDD-EF8B801E0DA1}" dt="2023-01-29T10:02:57.025" v="609" actId="478"/>
            <ac:spMkLst>
              <pc:docMk/>
              <pc:sldMasterMk cId="2352240355" sldId="2147483648"/>
              <pc:sldLayoutMk cId="3793347010" sldId="2147483652"/>
              <ac:spMk id="7" creationId="{26755F64-1681-E294-E15E-1CC65E14C522}"/>
            </ac:spMkLst>
          </pc:spChg>
          <pc:spChg chg="mod">
            <ac:chgData name="Florent Morselli" userId="940af3a2eb92aa4a" providerId="LiveId" clId="{E12E68C5-17ED-4898-ADDD-EF8B801E0DA1}" dt="2023-01-29T10:02:57.877" v="610"/>
            <ac:spMkLst>
              <pc:docMk/>
              <pc:sldMasterMk cId="2352240355" sldId="2147483648"/>
              <pc:sldLayoutMk cId="3793347010" sldId="2147483652"/>
              <ac:spMk id="9" creationId="{B9339156-2379-8878-68FC-DD7748984482}"/>
            </ac:spMkLst>
          </pc:spChg>
          <pc:spChg chg="mod">
            <ac:chgData name="Florent Morselli" userId="940af3a2eb92aa4a" providerId="LiveId" clId="{E12E68C5-17ED-4898-ADDD-EF8B801E0DA1}" dt="2023-01-29T10:02:57.877" v="610"/>
            <ac:spMkLst>
              <pc:docMk/>
              <pc:sldMasterMk cId="2352240355" sldId="2147483648"/>
              <pc:sldLayoutMk cId="3793347010" sldId="2147483652"/>
              <ac:spMk id="13" creationId="{1427D56F-D07F-B5EC-DDCF-A203FF00CF42}"/>
            </ac:spMkLst>
          </pc:spChg>
          <pc:spChg chg="mod">
            <ac:chgData name="Florent Morselli" userId="940af3a2eb92aa4a" providerId="LiveId" clId="{E12E68C5-17ED-4898-ADDD-EF8B801E0DA1}" dt="2023-01-29T10:02:57.877" v="610"/>
            <ac:spMkLst>
              <pc:docMk/>
              <pc:sldMasterMk cId="2352240355" sldId="2147483648"/>
              <pc:sldLayoutMk cId="3793347010" sldId="2147483652"/>
              <ac:spMk id="14" creationId="{38427537-7878-6589-1398-0633AEA81136}"/>
            </ac:spMkLst>
          </pc:spChg>
          <pc:spChg chg="mod">
            <ac:chgData name="Florent Morselli" userId="940af3a2eb92aa4a" providerId="LiveId" clId="{E12E68C5-17ED-4898-ADDD-EF8B801E0DA1}" dt="2023-01-29T10:02:57.877" v="610"/>
            <ac:spMkLst>
              <pc:docMk/>
              <pc:sldMasterMk cId="2352240355" sldId="2147483648"/>
              <pc:sldLayoutMk cId="3793347010" sldId="2147483652"/>
              <ac:spMk id="15" creationId="{622745E3-8350-0E07-9B08-AB4176A289BE}"/>
            </ac:spMkLst>
          </pc:spChg>
          <pc:spChg chg="mod">
            <ac:chgData name="Florent Morselli" userId="940af3a2eb92aa4a" providerId="LiveId" clId="{E12E68C5-17ED-4898-ADDD-EF8B801E0DA1}" dt="2023-01-29T10:02:57.877" v="610"/>
            <ac:spMkLst>
              <pc:docMk/>
              <pc:sldMasterMk cId="2352240355" sldId="2147483648"/>
              <pc:sldLayoutMk cId="3793347010" sldId="2147483652"/>
              <ac:spMk id="16" creationId="{0D552C99-4904-655D-BFAA-5694F26EE938}"/>
            </ac:spMkLst>
          </pc:spChg>
          <pc:grpChg chg="add mod">
            <ac:chgData name="Florent Morselli" userId="940af3a2eb92aa4a" providerId="LiveId" clId="{E12E68C5-17ED-4898-ADDD-EF8B801E0DA1}" dt="2023-01-29T10:02:57.877" v="610"/>
            <ac:grpSpMkLst>
              <pc:docMk/>
              <pc:sldMasterMk cId="2352240355" sldId="2147483648"/>
              <pc:sldLayoutMk cId="3793347010" sldId="2147483652"/>
              <ac:grpSpMk id="8" creationId="{7CFD82C3-6D25-9061-6DBA-D643970CE79C}"/>
            </ac:grpSpMkLst>
          </pc:grpChg>
          <pc:grpChg chg="mod">
            <ac:chgData name="Florent Morselli" userId="940af3a2eb92aa4a" providerId="LiveId" clId="{E12E68C5-17ED-4898-ADDD-EF8B801E0DA1}" dt="2023-01-29T10:02:57.877" v="610"/>
            <ac:grpSpMkLst>
              <pc:docMk/>
              <pc:sldMasterMk cId="2352240355" sldId="2147483648"/>
              <pc:sldLayoutMk cId="3793347010" sldId="2147483652"/>
              <ac:grpSpMk id="12" creationId="{19E77BFD-294E-A3A5-E95F-9E9B42F52585}"/>
            </ac:grpSpMkLst>
          </pc:grpChg>
          <pc:picChg chg="mod">
            <ac:chgData name="Florent Morselli" userId="940af3a2eb92aa4a" providerId="LiveId" clId="{E12E68C5-17ED-4898-ADDD-EF8B801E0DA1}" dt="2023-01-29T10:02:57.877" v="610"/>
            <ac:picMkLst>
              <pc:docMk/>
              <pc:sldMasterMk cId="2352240355" sldId="2147483648"/>
              <pc:sldLayoutMk cId="3793347010" sldId="2147483652"/>
              <ac:picMk id="10" creationId="{DD422A83-C7D8-A16C-29E5-44A3B3DB26AE}"/>
            </ac:picMkLst>
          </pc:picChg>
          <pc:picChg chg="mod">
            <ac:chgData name="Florent Morselli" userId="940af3a2eb92aa4a" providerId="LiveId" clId="{E12E68C5-17ED-4898-ADDD-EF8B801E0DA1}" dt="2023-01-29T10:02:57.877" v="610"/>
            <ac:picMkLst>
              <pc:docMk/>
              <pc:sldMasterMk cId="2352240355" sldId="2147483648"/>
              <pc:sldLayoutMk cId="3793347010" sldId="2147483652"/>
              <ac:picMk id="11" creationId="{718F267A-5BBF-45B7-91E6-69AEABC46756}"/>
            </ac:picMkLst>
          </pc:picChg>
        </pc:sldLayoutChg>
        <pc:sldLayoutChg chg="addSp delSp modSp mod">
          <pc:chgData name="Florent Morselli" userId="940af3a2eb92aa4a" providerId="LiveId" clId="{E12E68C5-17ED-4898-ADDD-EF8B801E0DA1}" dt="2023-01-29T10:03:12.790" v="615" actId="14100"/>
          <pc:sldLayoutMkLst>
            <pc:docMk/>
            <pc:sldMasterMk cId="2352240355" sldId="2147483648"/>
            <pc:sldLayoutMk cId="1773834705" sldId="2147483653"/>
          </pc:sldLayoutMkLst>
          <pc:spChg chg="mod">
            <ac:chgData name="Florent Morselli" userId="940af3a2eb92aa4a" providerId="LiveId" clId="{E12E68C5-17ED-4898-ADDD-EF8B801E0DA1}" dt="2023-01-29T10:03:12.790" v="615" actId="14100"/>
            <ac:spMkLst>
              <pc:docMk/>
              <pc:sldMasterMk cId="2352240355" sldId="2147483648"/>
              <pc:sldLayoutMk cId="1773834705" sldId="2147483653"/>
              <ac:spMk id="2" creationId="{829029A7-7CA3-A94D-B093-260351AAACD9}"/>
            </ac:spMkLst>
          </pc:spChg>
          <pc:spChg chg="del">
            <ac:chgData name="Florent Morselli" userId="940af3a2eb92aa4a" providerId="LiveId" clId="{E12E68C5-17ED-4898-ADDD-EF8B801E0DA1}" dt="2023-01-29T10:03:03.232" v="611" actId="478"/>
            <ac:spMkLst>
              <pc:docMk/>
              <pc:sldMasterMk cId="2352240355" sldId="2147483648"/>
              <pc:sldLayoutMk cId="1773834705" sldId="2147483653"/>
              <ac:spMk id="7" creationId="{6AF01759-318A-44E6-F7C4-815A66E86CBF}"/>
            </ac:spMkLst>
          </pc:spChg>
          <pc:spChg chg="del">
            <ac:chgData name="Florent Morselli" userId="940af3a2eb92aa4a" providerId="LiveId" clId="{E12E68C5-17ED-4898-ADDD-EF8B801E0DA1}" dt="2023-01-29T10:03:04.415" v="612" actId="478"/>
            <ac:spMkLst>
              <pc:docMk/>
              <pc:sldMasterMk cId="2352240355" sldId="2147483648"/>
              <pc:sldLayoutMk cId="1773834705" sldId="2147483653"/>
              <ac:spMk id="8" creationId="{5D171880-57A8-CC73-2CF2-37AB2B19AF3C}"/>
            </ac:spMkLst>
          </pc:spChg>
          <pc:spChg chg="del">
            <ac:chgData name="Florent Morselli" userId="940af3a2eb92aa4a" providerId="LiveId" clId="{E12E68C5-17ED-4898-ADDD-EF8B801E0DA1}" dt="2023-01-29T10:03:05.224" v="613" actId="478"/>
            <ac:spMkLst>
              <pc:docMk/>
              <pc:sldMasterMk cId="2352240355" sldId="2147483648"/>
              <pc:sldLayoutMk cId="1773834705" sldId="2147483653"/>
              <ac:spMk id="9" creationId="{C520DD1D-367B-8065-B746-BF93F612A7A6}"/>
            </ac:spMkLst>
          </pc:spChg>
          <pc:spChg chg="mod">
            <ac:chgData name="Florent Morselli" userId="940af3a2eb92aa4a" providerId="LiveId" clId="{E12E68C5-17ED-4898-ADDD-EF8B801E0DA1}" dt="2023-01-29T10:03:05.973" v="614"/>
            <ac:spMkLst>
              <pc:docMk/>
              <pc:sldMasterMk cId="2352240355" sldId="2147483648"/>
              <pc:sldLayoutMk cId="1773834705" sldId="2147483653"/>
              <ac:spMk id="11" creationId="{9CAC8CBB-B25D-055D-6B17-47085CD6A27A}"/>
            </ac:spMkLst>
          </pc:spChg>
          <pc:spChg chg="mod">
            <ac:chgData name="Florent Morselli" userId="940af3a2eb92aa4a" providerId="LiveId" clId="{E12E68C5-17ED-4898-ADDD-EF8B801E0DA1}" dt="2023-01-29T10:03:05.973" v="614"/>
            <ac:spMkLst>
              <pc:docMk/>
              <pc:sldMasterMk cId="2352240355" sldId="2147483648"/>
              <pc:sldLayoutMk cId="1773834705" sldId="2147483653"/>
              <ac:spMk id="15" creationId="{40358B74-20C2-796B-02B9-0B64BBD906A1}"/>
            </ac:spMkLst>
          </pc:spChg>
          <pc:spChg chg="mod">
            <ac:chgData name="Florent Morselli" userId="940af3a2eb92aa4a" providerId="LiveId" clId="{E12E68C5-17ED-4898-ADDD-EF8B801E0DA1}" dt="2023-01-29T10:03:05.973" v="614"/>
            <ac:spMkLst>
              <pc:docMk/>
              <pc:sldMasterMk cId="2352240355" sldId="2147483648"/>
              <pc:sldLayoutMk cId="1773834705" sldId="2147483653"/>
              <ac:spMk id="16" creationId="{EB4D786D-A23E-BA3A-D7C9-7267CD1E97BC}"/>
            </ac:spMkLst>
          </pc:spChg>
          <pc:spChg chg="mod">
            <ac:chgData name="Florent Morselli" userId="940af3a2eb92aa4a" providerId="LiveId" clId="{E12E68C5-17ED-4898-ADDD-EF8B801E0DA1}" dt="2023-01-29T10:03:05.973" v="614"/>
            <ac:spMkLst>
              <pc:docMk/>
              <pc:sldMasterMk cId="2352240355" sldId="2147483648"/>
              <pc:sldLayoutMk cId="1773834705" sldId="2147483653"/>
              <ac:spMk id="17" creationId="{7E9ABB0F-9260-A3BB-4D6A-D3CF3823AA95}"/>
            </ac:spMkLst>
          </pc:spChg>
          <pc:spChg chg="mod">
            <ac:chgData name="Florent Morselli" userId="940af3a2eb92aa4a" providerId="LiveId" clId="{E12E68C5-17ED-4898-ADDD-EF8B801E0DA1}" dt="2023-01-29T10:03:05.973" v="614"/>
            <ac:spMkLst>
              <pc:docMk/>
              <pc:sldMasterMk cId="2352240355" sldId="2147483648"/>
              <pc:sldLayoutMk cId="1773834705" sldId="2147483653"/>
              <ac:spMk id="18" creationId="{B1952B54-4120-ACCF-8E51-4282202A5EFA}"/>
            </ac:spMkLst>
          </pc:spChg>
          <pc:grpChg chg="add mod">
            <ac:chgData name="Florent Morselli" userId="940af3a2eb92aa4a" providerId="LiveId" clId="{E12E68C5-17ED-4898-ADDD-EF8B801E0DA1}" dt="2023-01-29T10:03:05.973" v="614"/>
            <ac:grpSpMkLst>
              <pc:docMk/>
              <pc:sldMasterMk cId="2352240355" sldId="2147483648"/>
              <pc:sldLayoutMk cId="1773834705" sldId="2147483653"/>
              <ac:grpSpMk id="10" creationId="{544AA91A-5C18-B021-B8DA-E91F30AD50E1}"/>
            </ac:grpSpMkLst>
          </pc:grpChg>
          <pc:grpChg chg="mod">
            <ac:chgData name="Florent Morselli" userId="940af3a2eb92aa4a" providerId="LiveId" clId="{E12E68C5-17ED-4898-ADDD-EF8B801E0DA1}" dt="2023-01-29T10:03:05.973" v="614"/>
            <ac:grpSpMkLst>
              <pc:docMk/>
              <pc:sldMasterMk cId="2352240355" sldId="2147483648"/>
              <pc:sldLayoutMk cId="1773834705" sldId="2147483653"/>
              <ac:grpSpMk id="14" creationId="{F23E5B39-17ED-F607-89DC-3FD116234205}"/>
            </ac:grpSpMkLst>
          </pc:grpChg>
          <pc:picChg chg="mod">
            <ac:chgData name="Florent Morselli" userId="940af3a2eb92aa4a" providerId="LiveId" clId="{E12E68C5-17ED-4898-ADDD-EF8B801E0DA1}" dt="2023-01-29T10:03:05.973" v="614"/>
            <ac:picMkLst>
              <pc:docMk/>
              <pc:sldMasterMk cId="2352240355" sldId="2147483648"/>
              <pc:sldLayoutMk cId="1773834705" sldId="2147483653"/>
              <ac:picMk id="12" creationId="{B1E3F594-A712-712F-8BEF-7C9AED0D7C93}"/>
            </ac:picMkLst>
          </pc:picChg>
          <pc:picChg chg="mod">
            <ac:chgData name="Florent Morselli" userId="940af3a2eb92aa4a" providerId="LiveId" clId="{E12E68C5-17ED-4898-ADDD-EF8B801E0DA1}" dt="2023-01-29T10:03:05.973" v="614"/>
            <ac:picMkLst>
              <pc:docMk/>
              <pc:sldMasterMk cId="2352240355" sldId="2147483648"/>
              <pc:sldLayoutMk cId="1773834705" sldId="2147483653"/>
              <ac:picMk id="13" creationId="{70BDD350-E10B-8A49-9471-F0D00CE8C6D6}"/>
            </ac:picMkLst>
          </pc:picChg>
        </pc:sldLayoutChg>
        <pc:sldLayoutChg chg="addSp delSp modSp mod">
          <pc:chgData name="Florent Morselli" userId="940af3a2eb92aa4a" providerId="LiveId" clId="{E12E68C5-17ED-4898-ADDD-EF8B801E0DA1}" dt="2023-01-29T10:03:27.402" v="620" actId="14100"/>
          <pc:sldLayoutMkLst>
            <pc:docMk/>
            <pc:sldMasterMk cId="2352240355" sldId="2147483648"/>
            <pc:sldLayoutMk cId="1667372333" sldId="2147483654"/>
          </pc:sldLayoutMkLst>
          <pc:spChg chg="mod">
            <ac:chgData name="Florent Morselli" userId="940af3a2eb92aa4a" providerId="LiveId" clId="{E12E68C5-17ED-4898-ADDD-EF8B801E0DA1}" dt="2023-01-29T10:03:27.402" v="620" actId="14100"/>
            <ac:spMkLst>
              <pc:docMk/>
              <pc:sldMasterMk cId="2352240355" sldId="2147483648"/>
              <pc:sldLayoutMk cId="1667372333" sldId="2147483654"/>
              <ac:spMk id="2" creationId="{CB55A03D-E66E-BCEC-6B81-6FF3C9D07C15}"/>
            </ac:spMkLst>
          </pc:spChg>
          <pc:spChg chg="del">
            <ac:chgData name="Florent Morselli" userId="940af3a2eb92aa4a" providerId="LiveId" clId="{E12E68C5-17ED-4898-ADDD-EF8B801E0DA1}" dt="2023-01-29T10:03:16.223" v="616" actId="478"/>
            <ac:spMkLst>
              <pc:docMk/>
              <pc:sldMasterMk cId="2352240355" sldId="2147483648"/>
              <pc:sldLayoutMk cId="1667372333" sldId="2147483654"/>
              <ac:spMk id="3" creationId="{86876860-EF36-6723-8CA3-8290800D2D76}"/>
            </ac:spMkLst>
          </pc:spChg>
          <pc:spChg chg="del">
            <ac:chgData name="Florent Morselli" userId="940af3a2eb92aa4a" providerId="LiveId" clId="{E12E68C5-17ED-4898-ADDD-EF8B801E0DA1}" dt="2023-01-29T10:03:18.176" v="617" actId="478"/>
            <ac:spMkLst>
              <pc:docMk/>
              <pc:sldMasterMk cId="2352240355" sldId="2147483648"/>
              <pc:sldLayoutMk cId="1667372333" sldId="2147483654"/>
              <ac:spMk id="4" creationId="{B260BE60-7FA6-0151-C3C9-07B389B4B6CD}"/>
            </ac:spMkLst>
          </pc:spChg>
          <pc:spChg chg="del">
            <ac:chgData name="Florent Morselli" userId="940af3a2eb92aa4a" providerId="LiveId" clId="{E12E68C5-17ED-4898-ADDD-EF8B801E0DA1}" dt="2023-01-29T10:03:18.863" v="618" actId="478"/>
            <ac:spMkLst>
              <pc:docMk/>
              <pc:sldMasterMk cId="2352240355" sldId="2147483648"/>
              <pc:sldLayoutMk cId="1667372333" sldId="2147483654"/>
              <ac:spMk id="5" creationId="{D14BE4B4-5A09-7146-5139-534D4D3A6DAF}"/>
            </ac:spMkLst>
          </pc:spChg>
          <pc:spChg chg="mod">
            <ac:chgData name="Florent Morselli" userId="940af3a2eb92aa4a" providerId="LiveId" clId="{E12E68C5-17ED-4898-ADDD-EF8B801E0DA1}" dt="2023-01-29T10:03:19.815" v="619"/>
            <ac:spMkLst>
              <pc:docMk/>
              <pc:sldMasterMk cId="2352240355" sldId="2147483648"/>
              <pc:sldLayoutMk cId="1667372333" sldId="2147483654"/>
              <ac:spMk id="7" creationId="{6C9E5F56-E328-83D6-7CF2-CDE505F25D7C}"/>
            </ac:spMkLst>
          </pc:spChg>
          <pc:spChg chg="mod">
            <ac:chgData name="Florent Morselli" userId="940af3a2eb92aa4a" providerId="LiveId" clId="{E12E68C5-17ED-4898-ADDD-EF8B801E0DA1}" dt="2023-01-29T10:03:19.815" v="619"/>
            <ac:spMkLst>
              <pc:docMk/>
              <pc:sldMasterMk cId="2352240355" sldId="2147483648"/>
              <pc:sldLayoutMk cId="1667372333" sldId="2147483654"/>
              <ac:spMk id="11" creationId="{72AB1089-3A27-DC3A-45A6-6470A5B68D8C}"/>
            </ac:spMkLst>
          </pc:spChg>
          <pc:spChg chg="mod">
            <ac:chgData name="Florent Morselli" userId="940af3a2eb92aa4a" providerId="LiveId" clId="{E12E68C5-17ED-4898-ADDD-EF8B801E0DA1}" dt="2023-01-29T10:03:19.815" v="619"/>
            <ac:spMkLst>
              <pc:docMk/>
              <pc:sldMasterMk cId="2352240355" sldId="2147483648"/>
              <pc:sldLayoutMk cId="1667372333" sldId="2147483654"/>
              <ac:spMk id="12" creationId="{8D95E2F0-17A1-C218-7EB9-26EFEA8E43F6}"/>
            </ac:spMkLst>
          </pc:spChg>
          <pc:spChg chg="mod">
            <ac:chgData name="Florent Morselli" userId="940af3a2eb92aa4a" providerId="LiveId" clId="{E12E68C5-17ED-4898-ADDD-EF8B801E0DA1}" dt="2023-01-29T10:03:19.815" v="619"/>
            <ac:spMkLst>
              <pc:docMk/>
              <pc:sldMasterMk cId="2352240355" sldId="2147483648"/>
              <pc:sldLayoutMk cId="1667372333" sldId="2147483654"/>
              <ac:spMk id="13" creationId="{BBBFB50A-6153-501E-6E30-248B02436293}"/>
            </ac:spMkLst>
          </pc:spChg>
          <pc:spChg chg="mod">
            <ac:chgData name="Florent Morselli" userId="940af3a2eb92aa4a" providerId="LiveId" clId="{E12E68C5-17ED-4898-ADDD-EF8B801E0DA1}" dt="2023-01-29T10:03:19.815" v="619"/>
            <ac:spMkLst>
              <pc:docMk/>
              <pc:sldMasterMk cId="2352240355" sldId="2147483648"/>
              <pc:sldLayoutMk cId="1667372333" sldId="2147483654"/>
              <ac:spMk id="14" creationId="{6EE241DC-0AAB-E14A-3C95-FD3001993D3A}"/>
            </ac:spMkLst>
          </pc:spChg>
          <pc:grpChg chg="add mod">
            <ac:chgData name="Florent Morselli" userId="940af3a2eb92aa4a" providerId="LiveId" clId="{E12E68C5-17ED-4898-ADDD-EF8B801E0DA1}" dt="2023-01-29T10:03:19.815" v="619"/>
            <ac:grpSpMkLst>
              <pc:docMk/>
              <pc:sldMasterMk cId="2352240355" sldId="2147483648"/>
              <pc:sldLayoutMk cId="1667372333" sldId="2147483654"/>
              <ac:grpSpMk id="6" creationId="{945AB3A0-EA16-7116-4661-8834D8095A1F}"/>
            </ac:grpSpMkLst>
          </pc:grpChg>
          <pc:grpChg chg="mod">
            <ac:chgData name="Florent Morselli" userId="940af3a2eb92aa4a" providerId="LiveId" clId="{E12E68C5-17ED-4898-ADDD-EF8B801E0DA1}" dt="2023-01-29T10:03:19.815" v="619"/>
            <ac:grpSpMkLst>
              <pc:docMk/>
              <pc:sldMasterMk cId="2352240355" sldId="2147483648"/>
              <pc:sldLayoutMk cId="1667372333" sldId="2147483654"/>
              <ac:grpSpMk id="10" creationId="{5510B5EC-0BE6-D790-D257-39A1168B216A}"/>
            </ac:grpSpMkLst>
          </pc:grpChg>
          <pc:picChg chg="mod">
            <ac:chgData name="Florent Morselli" userId="940af3a2eb92aa4a" providerId="LiveId" clId="{E12E68C5-17ED-4898-ADDD-EF8B801E0DA1}" dt="2023-01-29T10:03:19.815" v="619"/>
            <ac:picMkLst>
              <pc:docMk/>
              <pc:sldMasterMk cId="2352240355" sldId="2147483648"/>
              <pc:sldLayoutMk cId="1667372333" sldId="2147483654"/>
              <ac:picMk id="8" creationId="{305BF6FC-130B-F3F8-9B94-EDFBA859787C}"/>
            </ac:picMkLst>
          </pc:picChg>
          <pc:picChg chg="mod">
            <ac:chgData name="Florent Morselli" userId="940af3a2eb92aa4a" providerId="LiveId" clId="{E12E68C5-17ED-4898-ADDD-EF8B801E0DA1}" dt="2023-01-29T10:03:19.815" v="619"/>
            <ac:picMkLst>
              <pc:docMk/>
              <pc:sldMasterMk cId="2352240355" sldId="2147483648"/>
              <pc:sldLayoutMk cId="1667372333" sldId="2147483654"/>
              <ac:picMk id="9" creationId="{D977C293-3B70-B6E8-6C1C-9F4AA374E9F3}"/>
            </ac:picMkLst>
          </pc:picChg>
        </pc:sldLayoutChg>
        <pc:sldLayoutChg chg="addSp delSp modSp mod">
          <pc:chgData name="Florent Morselli" userId="940af3a2eb92aa4a" providerId="LiveId" clId="{E12E68C5-17ED-4898-ADDD-EF8B801E0DA1}" dt="2023-01-29T10:03:32.665" v="624"/>
          <pc:sldLayoutMkLst>
            <pc:docMk/>
            <pc:sldMasterMk cId="2352240355" sldId="2147483648"/>
            <pc:sldLayoutMk cId="1978937161" sldId="2147483655"/>
          </pc:sldLayoutMkLst>
          <pc:spChg chg="del">
            <ac:chgData name="Florent Morselli" userId="940af3a2eb92aa4a" providerId="LiveId" clId="{E12E68C5-17ED-4898-ADDD-EF8B801E0DA1}" dt="2023-01-29T10:03:30.279" v="621" actId="478"/>
            <ac:spMkLst>
              <pc:docMk/>
              <pc:sldMasterMk cId="2352240355" sldId="2147483648"/>
              <pc:sldLayoutMk cId="1978937161" sldId="2147483655"/>
              <ac:spMk id="2" creationId="{38465C64-1549-271A-C2CD-62728D39B5AE}"/>
            </ac:spMkLst>
          </pc:spChg>
          <pc:spChg chg="del">
            <ac:chgData name="Florent Morselli" userId="940af3a2eb92aa4a" providerId="LiveId" clId="{E12E68C5-17ED-4898-ADDD-EF8B801E0DA1}" dt="2023-01-29T10:03:31.127" v="622" actId="478"/>
            <ac:spMkLst>
              <pc:docMk/>
              <pc:sldMasterMk cId="2352240355" sldId="2147483648"/>
              <pc:sldLayoutMk cId="1978937161" sldId="2147483655"/>
              <ac:spMk id="3" creationId="{933B5B13-3117-842D-5186-E14C413BE1AE}"/>
            </ac:spMkLst>
          </pc:spChg>
          <pc:spChg chg="del">
            <ac:chgData name="Florent Morselli" userId="940af3a2eb92aa4a" providerId="LiveId" clId="{E12E68C5-17ED-4898-ADDD-EF8B801E0DA1}" dt="2023-01-29T10:03:31.898" v="623" actId="478"/>
            <ac:spMkLst>
              <pc:docMk/>
              <pc:sldMasterMk cId="2352240355" sldId="2147483648"/>
              <pc:sldLayoutMk cId="1978937161" sldId="2147483655"/>
              <ac:spMk id="4" creationId="{A78E8F45-C186-77AB-563F-B34513C646C4}"/>
            </ac:spMkLst>
          </pc:spChg>
          <pc:spChg chg="mod">
            <ac:chgData name="Florent Morselli" userId="940af3a2eb92aa4a" providerId="LiveId" clId="{E12E68C5-17ED-4898-ADDD-EF8B801E0DA1}" dt="2023-01-29T10:03:32.665" v="624"/>
            <ac:spMkLst>
              <pc:docMk/>
              <pc:sldMasterMk cId="2352240355" sldId="2147483648"/>
              <pc:sldLayoutMk cId="1978937161" sldId="2147483655"/>
              <ac:spMk id="6" creationId="{DDECCC3C-FC1A-B97C-5ED2-8B8F462A9ACD}"/>
            </ac:spMkLst>
          </pc:spChg>
          <pc:spChg chg="mod">
            <ac:chgData name="Florent Morselli" userId="940af3a2eb92aa4a" providerId="LiveId" clId="{E12E68C5-17ED-4898-ADDD-EF8B801E0DA1}" dt="2023-01-29T10:03:32.665" v="624"/>
            <ac:spMkLst>
              <pc:docMk/>
              <pc:sldMasterMk cId="2352240355" sldId="2147483648"/>
              <pc:sldLayoutMk cId="1978937161" sldId="2147483655"/>
              <ac:spMk id="10" creationId="{3EC4342F-F446-19E7-5348-61A05F4D71A7}"/>
            </ac:spMkLst>
          </pc:spChg>
          <pc:spChg chg="mod">
            <ac:chgData name="Florent Morselli" userId="940af3a2eb92aa4a" providerId="LiveId" clId="{E12E68C5-17ED-4898-ADDD-EF8B801E0DA1}" dt="2023-01-29T10:03:32.665" v="624"/>
            <ac:spMkLst>
              <pc:docMk/>
              <pc:sldMasterMk cId="2352240355" sldId="2147483648"/>
              <pc:sldLayoutMk cId="1978937161" sldId="2147483655"/>
              <ac:spMk id="11" creationId="{D70389C2-1ACD-F3A7-2A5D-039AB95BBBBB}"/>
            </ac:spMkLst>
          </pc:spChg>
          <pc:spChg chg="mod">
            <ac:chgData name="Florent Morselli" userId="940af3a2eb92aa4a" providerId="LiveId" clId="{E12E68C5-17ED-4898-ADDD-EF8B801E0DA1}" dt="2023-01-29T10:03:32.665" v="624"/>
            <ac:spMkLst>
              <pc:docMk/>
              <pc:sldMasterMk cId="2352240355" sldId="2147483648"/>
              <pc:sldLayoutMk cId="1978937161" sldId="2147483655"/>
              <ac:spMk id="12" creationId="{F3D9193B-26D8-2EBF-B224-476374FED8DC}"/>
            </ac:spMkLst>
          </pc:spChg>
          <pc:spChg chg="mod">
            <ac:chgData name="Florent Morselli" userId="940af3a2eb92aa4a" providerId="LiveId" clId="{E12E68C5-17ED-4898-ADDD-EF8B801E0DA1}" dt="2023-01-29T10:03:32.665" v="624"/>
            <ac:spMkLst>
              <pc:docMk/>
              <pc:sldMasterMk cId="2352240355" sldId="2147483648"/>
              <pc:sldLayoutMk cId="1978937161" sldId="2147483655"/>
              <ac:spMk id="13" creationId="{F6B7C758-E5E6-03C6-85E9-1661CECC8A76}"/>
            </ac:spMkLst>
          </pc:spChg>
          <pc:grpChg chg="add mod">
            <ac:chgData name="Florent Morselli" userId="940af3a2eb92aa4a" providerId="LiveId" clId="{E12E68C5-17ED-4898-ADDD-EF8B801E0DA1}" dt="2023-01-29T10:03:32.665" v="624"/>
            <ac:grpSpMkLst>
              <pc:docMk/>
              <pc:sldMasterMk cId="2352240355" sldId="2147483648"/>
              <pc:sldLayoutMk cId="1978937161" sldId="2147483655"/>
              <ac:grpSpMk id="5" creationId="{A3F7AEA4-93AE-658B-CABB-8459EDDC0E54}"/>
            </ac:grpSpMkLst>
          </pc:grpChg>
          <pc:grpChg chg="mod">
            <ac:chgData name="Florent Morselli" userId="940af3a2eb92aa4a" providerId="LiveId" clId="{E12E68C5-17ED-4898-ADDD-EF8B801E0DA1}" dt="2023-01-29T10:03:32.665" v="624"/>
            <ac:grpSpMkLst>
              <pc:docMk/>
              <pc:sldMasterMk cId="2352240355" sldId="2147483648"/>
              <pc:sldLayoutMk cId="1978937161" sldId="2147483655"/>
              <ac:grpSpMk id="9" creationId="{29413F25-519A-CA9A-CA8D-F7E8867FE5D9}"/>
            </ac:grpSpMkLst>
          </pc:grpChg>
          <pc:picChg chg="mod">
            <ac:chgData name="Florent Morselli" userId="940af3a2eb92aa4a" providerId="LiveId" clId="{E12E68C5-17ED-4898-ADDD-EF8B801E0DA1}" dt="2023-01-29T10:03:32.665" v="624"/>
            <ac:picMkLst>
              <pc:docMk/>
              <pc:sldMasterMk cId="2352240355" sldId="2147483648"/>
              <pc:sldLayoutMk cId="1978937161" sldId="2147483655"/>
              <ac:picMk id="7" creationId="{A0DC6E1A-6702-6153-50A7-D5BF1D934804}"/>
            </ac:picMkLst>
          </pc:picChg>
          <pc:picChg chg="mod">
            <ac:chgData name="Florent Morselli" userId="940af3a2eb92aa4a" providerId="LiveId" clId="{E12E68C5-17ED-4898-ADDD-EF8B801E0DA1}" dt="2023-01-29T10:03:32.665" v="624"/>
            <ac:picMkLst>
              <pc:docMk/>
              <pc:sldMasterMk cId="2352240355" sldId="2147483648"/>
              <pc:sldLayoutMk cId="1978937161" sldId="2147483655"/>
              <ac:picMk id="8" creationId="{11766AC5-B8F6-FBA3-456C-3ED57CABC222}"/>
            </ac:picMkLst>
          </pc:picChg>
        </pc:sldLayoutChg>
        <pc:sldLayoutChg chg="addSp delSp modSp mod">
          <pc:chgData name="Florent Morselli" userId="940af3a2eb92aa4a" providerId="LiveId" clId="{E12E68C5-17ED-4898-ADDD-EF8B801E0DA1}" dt="2023-01-29T10:03:41.867" v="629" actId="14100"/>
          <pc:sldLayoutMkLst>
            <pc:docMk/>
            <pc:sldMasterMk cId="2352240355" sldId="2147483648"/>
            <pc:sldLayoutMk cId="1073184602" sldId="2147483656"/>
          </pc:sldLayoutMkLst>
          <pc:spChg chg="mod">
            <ac:chgData name="Florent Morselli" userId="940af3a2eb92aa4a" providerId="LiveId" clId="{E12E68C5-17ED-4898-ADDD-EF8B801E0DA1}" dt="2023-01-29T10:03:41.867" v="629" actId="14100"/>
            <ac:spMkLst>
              <pc:docMk/>
              <pc:sldMasterMk cId="2352240355" sldId="2147483648"/>
              <pc:sldLayoutMk cId="1073184602" sldId="2147483656"/>
              <ac:spMk id="2" creationId="{DB3A5739-827A-AEEE-C71F-E0B7F80CC485}"/>
            </ac:spMkLst>
          </pc:spChg>
          <pc:spChg chg="del">
            <ac:chgData name="Florent Morselli" userId="940af3a2eb92aa4a" providerId="LiveId" clId="{E12E68C5-17ED-4898-ADDD-EF8B801E0DA1}" dt="2023-01-29T10:03:34.619" v="625" actId="478"/>
            <ac:spMkLst>
              <pc:docMk/>
              <pc:sldMasterMk cId="2352240355" sldId="2147483648"/>
              <pc:sldLayoutMk cId="1073184602" sldId="2147483656"/>
              <ac:spMk id="5" creationId="{EB715B73-757E-965E-B0B9-6E223406D746}"/>
            </ac:spMkLst>
          </pc:spChg>
          <pc:spChg chg="del">
            <ac:chgData name="Florent Morselli" userId="940af3a2eb92aa4a" providerId="LiveId" clId="{E12E68C5-17ED-4898-ADDD-EF8B801E0DA1}" dt="2023-01-29T10:03:35.521" v="626" actId="478"/>
            <ac:spMkLst>
              <pc:docMk/>
              <pc:sldMasterMk cId="2352240355" sldId="2147483648"/>
              <pc:sldLayoutMk cId="1073184602" sldId="2147483656"/>
              <ac:spMk id="6" creationId="{53B6A1CF-9DDD-0604-A029-124D851D0659}"/>
            </ac:spMkLst>
          </pc:spChg>
          <pc:spChg chg="del">
            <ac:chgData name="Florent Morselli" userId="940af3a2eb92aa4a" providerId="LiveId" clId="{E12E68C5-17ED-4898-ADDD-EF8B801E0DA1}" dt="2023-01-29T10:03:36.537" v="627" actId="478"/>
            <ac:spMkLst>
              <pc:docMk/>
              <pc:sldMasterMk cId="2352240355" sldId="2147483648"/>
              <pc:sldLayoutMk cId="1073184602" sldId="2147483656"/>
              <ac:spMk id="7" creationId="{4DF411B0-6DD5-6713-6F1D-35975CAD509C}"/>
            </ac:spMkLst>
          </pc:spChg>
          <pc:spChg chg="mod">
            <ac:chgData name="Florent Morselli" userId="940af3a2eb92aa4a" providerId="LiveId" clId="{E12E68C5-17ED-4898-ADDD-EF8B801E0DA1}" dt="2023-01-29T10:03:37.240" v="628"/>
            <ac:spMkLst>
              <pc:docMk/>
              <pc:sldMasterMk cId="2352240355" sldId="2147483648"/>
              <pc:sldLayoutMk cId="1073184602" sldId="2147483656"/>
              <ac:spMk id="9" creationId="{56061AEF-CE21-1F60-0769-D106F1CF4534}"/>
            </ac:spMkLst>
          </pc:spChg>
          <pc:spChg chg="mod">
            <ac:chgData name="Florent Morselli" userId="940af3a2eb92aa4a" providerId="LiveId" clId="{E12E68C5-17ED-4898-ADDD-EF8B801E0DA1}" dt="2023-01-29T10:03:37.240" v="628"/>
            <ac:spMkLst>
              <pc:docMk/>
              <pc:sldMasterMk cId="2352240355" sldId="2147483648"/>
              <pc:sldLayoutMk cId="1073184602" sldId="2147483656"/>
              <ac:spMk id="13" creationId="{10227DA0-E4CC-E9F2-7C25-B64DB29BD542}"/>
            </ac:spMkLst>
          </pc:spChg>
          <pc:spChg chg="mod">
            <ac:chgData name="Florent Morselli" userId="940af3a2eb92aa4a" providerId="LiveId" clId="{E12E68C5-17ED-4898-ADDD-EF8B801E0DA1}" dt="2023-01-29T10:03:37.240" v="628"/>
            <ac:spMkLst>
              <pc:docMk/>
              <pc:sldMasterMk cId="2352240355" sldId="2147483648"/>
              <pc:sldLayoutMk cId="1073184602" sldId="2147483656"/>
              <ac:spMk id="14" creationId="{86014FEE-84A0-7147-BB9E-0593B0A8EF22}"/>
            </ac:spMkLst>
          </pc:spChg>
          <pc:spChg chg="mod">
            <ac:chgData name="Florent Morselli" userId="940af3a2eb92aa4a" providerId="LiveId" clId="{E12E68C5-17ED-4898-ADDD-EF8B801E0DA1}" dt="2023-01-29T10:03:37.240" v="628"/>
            <ac:spMkLst>
              <pc:docMk/>
              <pc:sldMasterMk cId="2352240355" sldId="2147483648"/>
              <pc:sldLayoutMk cId="1073184602" sldId="2147483656"/>
              <ac:spMk id="15" creationId="{B09F6C3C-FBF8-9D64-940A-391E60DC018A}"/>
            </ac:spMkLst>
          </pc:spChg>
          <pc:spChg chg="mod">
            <ac:chgData name="Florent Morselli" userId="940af3a2eb92aa4a" providerId="LiveId" clId="{E12E68C5-17ED-4898-ADDD-EF8B801E0DA1}" dt="2023-01-29T10:03:37.240" v="628"/>
            <ac:spMkLst>
              <pc:docMk/>
              <pc:sldMasterMk cId="2352240355" sldId="2147483648"/>
              <pc:sldLayoutMk cId="1073184602" sldId="2147483656"/>
              <ac:spMk id="16" creationId="{D87C8E5A-E2A5-D276-3E30-F41E197A588B}"/>
            </ac:spMkLst>
          </pc:spChg>
          <pc:grpChg chg="add mod">
            <ac:chgData name="Florent Morselli" userId="940af3a2eb92aa4a" providerId="LiveId" clId="{E12E68C5-17ED-4898-ADDD-EF8B801E0DA1}" dt="2023-01-29T10:03:37.240" v="628"/>
            <ac:grpSpMkLst>
              <pc:docMk/>
              <pc:sldMasterMk cId="2352240355" sldId="2147483648"/>
              <pc:sldLayoutMk cId="1073184602" sldId="2147483656"/>
              <ac:grpSpMk id="8" creationId="{0148ADAD-9E92-3842-6CF5-BF459B5FC04E}"/>
            </ac:grpSpMkLst>
          </pc:grpChg>
          <pc:grpChg chg="mod">
            <ac:chgData name="Florent Morselli" userId="940af3a2eb92aa4a" providerId="LiveId" clId="{E12E68C5-17ED-4898-ADDD-EF8B801E0DA1}" dt="2023-01-29T10:03:37.240" v="628"/>
            <ac:grpSpMkLst>
              <pc:docMk/>
              <pc:sldMasterMk cId="2352240355" sldId="2147483648"/>
              <pc:sldLayoutMk cId="1073184602" sldId="2147483656"/>
              <ac:grpSpMk id="12" creationId="{C9AE547B-D8C6-C18A-4A0A-0B3CE3753719}"/>
            </ac:grpSpMkLst>
          </pc:grpChg>
          <pc:picChg chg="mod">
            <ac:chgData name="Florent Morselli" userId="940af3a2eb92aa4a" providerId="LiveId" clId="{E12E68C5-17ED-4898-ADDD-EF8B801E0DA1}" dt="2023-01-29T10:03:37.240" v="628"/>
            <ac:picMkLst>
              <pc:docMk/>
              <pc:sldMasterMk cId="2352240355" sldId="2147483648"/>
              <pc:sldLayoutMk cId="1073184602" sldId="2147483656"/>
              <ac:picMk id="10" creationId="{7FBE8DBA-4464-F64C-999D-CB2439581DB3}"/>
            </ac:picMkLst>
          </pc:picChg>
          <pc:picChg chg="mod">
            <ac:chgData name="Florent Morselli" userId="940af3a2eb92aa4a" providerId="LiveId" clId="{E12E68C5-17ED-4898-ADDD-EF8B801E0DA1}" dt="2023-01-29T10:03:37.240" v="628"/>
            <ac:picMkLst>
              <pc:docMk/>
              <pc:sldMasterMk cId="2352240355" sldId="2147483648"/>
              <pc:sldLayoutMk cId="1073184602" sldId="2147483656"/>
              <ac:picMk id="11" creationId="{5A1015D9-B088-0FA3-8CCF-67AAF3BDD03C}"/>
            </ac:picMkLst>
          </pc:picChg>
        </pc:sldLayoutChg>
        <pc:sldLayoutChg chg="addSp delSp modSp mod">
          <pc:chgData name="Florent Morselli" userId="940af3a2eb92aa4a" providerId="LiveId" clId="{E12E68C5-17ED-4898-ADDD-EF8B801E0DA1}" dt="2023-01-29T10:03:51.233" v="634" actId="14100"/>
          <pc:sldLayoutMkLst>
            <pc:docMk/>
            <pc:sldMasterMk cId="2352240355" sldId="2147483648"/>
            <pc:sldLayoutMk cId="1742402991" sldId="2147483657"/>
          </pc:sldLayoutMkLst>
          <pc:spChg chg="mod">
            <ac:chgData name="Florent Morselli" userId="940af3a2eb92aa4a" providerId="LiveId" clId="{E12E68C5-17ED-4898-ADDD-EF8B801E0DA1}" dt="2023-01-29T10:03:51.233" v="634" actId="14100"/>
            <ac:spMkLst>
              <pc:docMk/>
              <pc:sldMasterMk cId="2352240355" sldId="2147483648"/>
              <pc:sldLayoutMk cId="1742402991" sldId="2147483657"/>
              <ac:spMk id="2" creationId="{49A7D9A5-6E09-57E5-C951-BEEDF5BC8009}"/>
            </ac:spMkLst>
          </pc:spChg>
          <pc:spChg chg="del">
            <ac:chgData name="Florent Morselli" userId="940af3a2eb92aa4a" providerId="LiveId" clId="{E12E68C5-17ED-4898-ADDD-EF8B801E0DA1}" dt="2023-01-29T10:03:44.626" v="630" actId="478"/>
            <ac:spMkLst>
              <pc:docMk/>
              <pc:sldMasterMk cId="2352240355" sldId="2147483648"/>
              <pc:sldLayoutMk cId="1742402991" sldId="2147483657"/>
              <ac:spMk id="5" creationId="{593CB00A-C636-8655-20BE-9BAF272A5BEE}"/>
            </ac:spMkLst>
          </pc:spChg>
          <pc:spChg chg="del">
            <ac:chgData name="Florent Morselli" userId="940af3a2eb92aa4a" providerId="LiveId" clId="{E12E68C5-17ED-4898-ADDD-EF8B801E0DA1}" dt="2023-01-29T10:03:46.359" v="631" actId="478"/>
            <ac:spMkLst>
              <pc:docMk/>
              <pc:sldMasterMk cId="2352240355" sldId="2147483648"/>
              <pc:sldLayoutMk cId="1742402991" sldId="2147483657"/>
              <ac:spMk id="6" creationId="{4A9166FD-BD30-67E3-48C4-AC04E782A8D8}"/>
            </ac:spMkLst>
          </pc:spChg>
          <pc:spChg chg="del">
            <ac:chgData name="Florent Morselli" userId="940af3a2eb92aa4a" providerId="LiveId" clId="{E12E68C5-17ED-4898-ADDD-EF8B801E0DA1}" dt="2023-01-29T10:03:46.984" v="632" actId="478"/>
            <ac:spMkLst>
              <pc:docMk/>
              <pc:sldMasterMk cId="2352240355" sldId="2147483648"/>
              <pc:sldLayoutMk cId="1742402991" sldId="2147483657"/>
              <ac:spMk id="7" creationId="{1A2A6610-C812-C553-CAB0-5987F91825A2}"/>
            </ac:spMkLst>
          </pc:spChg>
          <pc:spChg chg="mod">
            <ac:chgData name="Florent Morselli" userId="940af3a2eb92aa4a" providerId="LiveId" clId="{E12E68C5-17ED-4898-ADDD-EF8B801E0DA1}" dt="2023-01-29T10:03:48.172" v="633"/>
            <ac:spMkLst>
              <pc:docMk/>
              <pc:sldMasterMk cId="2352240355" sldId="2147483648"/>
              <pc:sldLayoutMk cId="1742402991" sldId="2147483657"/>
              <ac:spMk id="9" creationId="{04A0886F-B5DC-BB84-4AA3-36D6213AB4E9}"/>
            </ac:spMkLst>
          </pc:spChg>
          <pc:spChg chg="mod">
            <ac:chgData name="Florent Morselli" userId="940af3a2eb92aa4a" providerId="LiveId" clId="{E12E68C5-17ED-4898-ADDD-EF8B801E0DA1}" dt="2023-01-29T10:03:48.172" v="633"/>
            <ac:spMkLst>
              <pc:docMk/>
              <pc:sldMasterMk cId="2352240355" sldId="2147483648"/>
              <pc:sldLayoutMk cId="1742402991" sldId="2147483657"/>
              <ac:spMk id="13" creationId="{C4699E61-04FF-D22B-D97E-E91346DF2C55}"/>
            </ac:spMkLst>
          </pc:spChg>
          <pc:spChg chg="mod">
            <ac:chgData name="Florent Morselli" userId="940af3a2eb92aa4a" providerId="LiveId" clId="{E12E68C5-17ED-4898-ADDD-EF8B801E0DA1}" dt="2023-01-29T10:03:48.172" v="633"/>
            <ac:spMkLst>
              <pc:docMk/>
              <pc:sldMasterMk cId="2352240355" sldId="2147483648"/>
              <pc:sldLayoutMk cId="1742402991" sldId="2147483657"/>
              <ac:spMk id="14" creationId="{FAA80453-BD75-5BC3-85A2-F23B70622595}"/>
            </ac:spMkLst>
          </pc:spChg>
          <pc:spChg chg="mod">
            <ac:chgData name="Florent Morselli" userId="940af3a2eb92aa4a" providerId="LiveId" clId="{E12E68C5-17ED-4898-ADDD-EF8B801E0DA1}" dt="2023-01-29T10:03:48.172" v="633"/>
            <ac:spMkLst>
              <pc:docMk/>
              <pc:sldMasterMk cId="2352240355" sldId="2147483648"/>
              <pc:sldLayoutMk cId="1742402991" sldId="2147483657"/>
              <ac:spMk id="15" creationId="{ADB6C9AA-89DC-063B-E6FF-518F8F24546B}"/>
            </ac:spMkLst>
          </pc:spChg>
          <pc:spChg chg="mod">
            <ac:chgData name="Florent Morselli" userId="940af3a2eb92aa4a" providerId="LiveId" clId="{E12E68C5-17ED-4898-ADDD-EF8B801E0DA1}" dt="2023-01-29T10:03:48.172" v="633"/>
            <ac:spMkLst>
              <pc:docMk/>
              <pc:sldMasterMk cId="2352240355" sldId="2147483648"/>
              <pc:sldLayoutMk cId="1742402991" sldId="2147483657"/>
              <ac:spMk id="16" creationId="{0AA29915-1634-780C-E50E-5821E8F06EDA}"/>
            </ac:spMkLst>
          </pc:spChg>
          <pc:grpChg chg="add mod">
            <ac:chgData name="Florent Morselli" userId="940af3a2eb92aa4a" providerId="LiveId" clId="{E12E68C5-17ED-4898-ADDD-EF8B801E0DA1}" dt="2023-01-29T10:03:48.172" v="633"/>
            <ac:grpSpMkLst>
              <pc:docMk/>
              <pc:sldMasterMk cId="2352240355" sldId="2147483648"/>
              <pc:sldLayoutMk cId="1742402991" sldId="2147483657"/>
              <ac:grpSpMk id="8" creationId="{7B16F0BF-6246-E3E0-AEB5-D14B61E9381F}"/>
            </ac:grpSpMkLst>
          </pc:grpChg>
          <pc:grpChg chg="mod">
            <ac:chgData name="Florent Morselli" userId="940af3a2eb92aa4a" providerId="LiveId" clId="{E12E68C5-17ED-4898-ADDD-EF8B801E0DA1}" dt="2023-01-29T10:03:48.172" v="633"/>
            <ac:grpSpMkLst>
              <pc:docMk/>
              <pc:sldMasterMk cId="2352240355" sldId="2147483648"/>
              <pc:sldLayoutMk cId="1742402991" sldId="2147483657"/>
              <ac:grpSpMk id="12" creationId="{A76AAFD7-E3AD-E416-4F9B-19CF2D447CD0}"/>
            </ac:grpSpMkLst>
          </pc:grpChg>
          <pc:picChg chg="mod">
            <ac:chgData name="Florent Morselli" userId="940af3a2eb92aa4a" providerId="LiveId" clId="{E12E68C5-17ED-4898-ADDD-EF8B801E0DA1}" dt="2023-01-29T10:03:48.172" v="633"/>
            <ac:picMkLst>
              <pc:docMk/>
              <pc:sldMasterMk cId="2352240355" sldId="2147483648"/>
              <pc:sldLayoutMk cId="1742402991" sldId="2147483657"/>
              <ac:picMk id="10" creationId="{B91C9949-5D4B-C530-641C-877E64451B69}"/>
            </ac:picMkLst>
          </pc:picChg>
          <pc:picChg chg="mod">
            <ac:chgData name="Florent Morselli" userId="940af3a2eb92aa4a" providerId="LiveId" clId="{E12E68C5-17ED-4898-ADDD-EF8B801E0DA1}" dt="2023-01-29T10:03:48.172" v="633"/>
            <ac:picMkLst>
              <pc:docMk/>
              <pc:sldMasterMk cId="2352240355" sldId="2147483648"/>
              <pc:sldLayoutMk cId="1742402991" sldId="2147483657"/>
              <ac:picMk id="11" creationId="{FEFD1AA6-93EC-BF78-C2E4-28A420550CC2}"/>
            </ac:picMkLst>
          </pc:picChg>
        </pc:sldLayoutChg>
        <pc:sldLayoutChg chg="addSp delSp modSp mod">
          <pc:chgData name="Florent Morselli" userId="940af3a2eb92aa4a" providerId="LiveId" clId="{E12E68C5-17ED-4898-ADDD-EF8B801E0DA1}" dt="2023-01-29T10:04:11.609" v="642" actId="14100"/>
          <pc:sldLayoutMkLst>
            <pc:docMk/>
            <pc:sldMasterMk cId="2352240355" sldId="2147483648"/>
            <pc:sldLayoutMk cId="3452045947" sldId="2147483658"/>
          </pc:sldLayoutMkLst>
          <pc:spChg chg="mod">
            <ac:chgData name="Florent Morselli" userId="940af3a2eb92aa4a" providerId="LiveId" clId="{E12E68C5-17ED-4898-ADDD-EF8B801E0DA1}" dt="2023-01-29T10:04:11.609" v="642" actId="14100"/>
            <ac:spMkLst>
              <pc:docMk/>
              <pc:sldMasterMk cId="2352240355" sldId="2147483648"/>
              <pc:sldLayoutMk cId="3452045947" sldId="2147483658"/>
              <ac:spMk id="2" creationId="{F215F553-E211-A5AA-8CCC-2B095631710A}"/>
            </ac:spMkLst>
          </pc:spChg>
          <pc:spChg chg="mod">
            <ac:chgData name="Florent Morselli" userId="940af3a2eb92aa4a" providerId="LiveId" clId="{E12E68C5-17ED-4898-ADDD-EF8B801E0DA1}" dt="2023-01-29T10:04:08.925" v="641" actId="14100"/>
            <ac:spMkLst>
              <pc:docMk/>
              <pc:sldMasterMk cId="2352240355" sldId="2147483648"/>
              <pc:sldLayoutMk cId="3452045947" sldId="2147483658"/>
              <ac:spMk id="3" creationId="{ECFB9BBF-46CD-343F-27F8-BFDF0BF9F790}"/>
            </ac:spMkLst>
          </pc:spChg>
          <pc:spChg chg="del">
            <ac:chgData name="Florent Morselli" userId="940af3a2eb92aa4a" providerId="LiveId" clId="{E12E68C5-17ED-4898-ADDD-EF8B801E0DA1}" dt="2023-01-29T10:03:55.933" v="636" actId="478"/>
            <ac:spMkLst>
              <pc:docMk/>
              <pc:sldMasterMk cId="2352240355" sldId="2147483648"/>
              <pc:sldLayoutMk cId="3452045947" sldId="2147483658"/>
              <ac:spMk id="4" creationId="{DE7BE56E-BA63-8380-1726-2A2E92F31EFD}"/>
            </ac:spMkLst>
          </pc:spChg>
          <pc:spChg chg="del">
            <ac:chgData name="Florent Morselli" userId="940af3a2eb92aa4a" providerId="LiveId" clId="{E12E68C5-17ED-4898-ADDD-EF8B801E0DA1}" dt="2023-01-29T10:03:57.495" v="637" actId="478"/>
            <ac:spMkLst>
              <pc:docMk/>
              <pc:sldMasterMk cId="2352240355" sldId="2147483648"/>
              <pc:sldLayoutMk cId="3452045947" sldId="2147483658"/>
              <ac:spMk id="5" creationId="{B34AE281-60AF-BEDE-95A9-8D83CB92DF6E}"/>
            </ac:spMkLst>
          </pc:spChg>
          <pc:spChg chg="del">
            <ac:chgData name="Florent Morselli" userId="940af3a2eb92aa4a" providerId="LiveId" clId="{E12E68C5-17ED-4898-ADDD-EF8B801E0DA1}" dt="2023-01-29T10:04:01.773" v="639" actId="478"/>
            <ac:spMkLst>
              <pc:docMk/>
              <pc:sldMasterMk cId="2352240355" sldId="2147483648"/>
              <pc:sldLayoutMk cId="3452045947" sldId="2147483658"/>
              <ac:spMk id="6" creationId="{97E245ED-6443-B09B-71FC-F3D45C1A5B0F}"/>
            </ac:spMkLst>
          </pc:spChg>
          <pc:spChg chg="mod">
            <ac:chgData name="Florent Morselli" userId="940af3a2eb92aa4a" providerId="LiveId" clId="{E12E68C5-17ED-4898-ADDD-EF8B801E0DA1}" dt="2023-01-29T10:03:54.823" v="635"/>
            <ac:spMkLst>
              <pc:docMk/>
              <pc:sldMasterMk cId="2352240355" sldId="2147483648"/>
              <pc:sldLayoutMk cId="3452045947" sldId="2147483658"/>
              <ac:spMk id="8" creationId="{6029AC6D-3369-CEF5-E441-9A3B1CDB3315}"/>
            </ac:spMkLst>
          </pc:spChg>
          <pc:spChg chg="mod">
            <ac:chgData name="Florent Morselli" userId="940af3a2eb92aa4a" providerId="LiveId" clId="{E12E68C5-17ED-4898-ADDD-EF8B801E0DA1}" dt="2023-01-29T10:03:54.823" v="635"/>
            <ac:spMkLst>
              <pc:docMk/>
              <pc:sldMasterMk cId="2352240355" sldId="2147483648"/>
              <pc:sldLayoutMk cId="3452045947" sldId="2147483658"/>
              <ac:spMk id="12" creationId="{8DFCD6EB-938E-E22A-CA82-A83EF23A5DCC}"/>
            </ac:spMkLst>
          </pc:spChg>
          <pc:spChg chg="mod">
            <ac:chgData name="Florent Morselli" userId="940af3a2eb92aa4a" providerId="LiveId" clId="{E12E68C5-17ED-4898-ADDD-EF8B801E0DA1}" dt="2023-01-29T10:03:54.823" v="635"/>
            <ac:spMkLst>
              <pc:docMk/>
              <pc:sldMasterMk cId="2352240355" sldId="2147483648"/>
              <pc:sldLayoutMk cId="3452045947" sldId="2147483658"/>
              <ac:spMk id="13" creationId="{A40BDFE0-87CC-62DD-7E68-B465E95DD355}"/>
            </ac:spMkLst>
          </pc:spChg>
          <pc:spChg chg="mod">
            <ac:chgData name="Florent Morselli" userId="940af3a2eb92aa4a" providerId="LiveId" clId="{E12E68C5-17ED-4898-ADDD-EF8B801E0DA1}" dt="2023-01-29T10:03:54.823" v="635"/>
            <ac:spMkLst>
              <pc:docMk/>
              <pc:sldMasterMk cId="2352240355" sldId="2147483648"/>
              <pc:sldLayoutMk cId="3452045947" sldId="2147483658"/>
              <ac:spMk id="14" creationId="{3F830271-0070-E943-BF73-2E2377F43F23}"/>
            </ac:spMkLst>
          </pc:spChg>
          <pc:spChg chg="mod">
            <ac:chgData name="Florent Morselli" userId="940af3a2eb92aa4a" providerId="LiveId" clId="{E12E68C5-17ED-4898-ADDD-EF8B801E0DA1}" dt="2023-01-29T10:03:54.823" v="635"/>
            <ac:spMkLst>
              <pc:docMk/>
              <pc:sldMasterMk cId="2352240355" sldId="2147483648"/>
              <pc:sldLayoutMk cId="3452045947" sldId="2147483658"/>
              <ac:spMk id="15" creationId="{4986FDD2-3687-C0CD-69FD-FE42DFEE14A8}"/>
            </ac:spMkLst>
          </pc:spChg>
          <pc:spChg chg="mod">
            <ac:chgData name="Florent Morselli" userId="940af3a2eb92aa4a" providerId="LiveId" clId="{E12E68C5-17ED-4898-ADDD-EF8B801E0DA1}" dt="2023-01-29T10:04:02.638" v="640"/>
            <ac:spMkLst>
              <pc:docMk/>
              <pc:sldMasterMk cId="2352240355" sldId="2147483648"/>
              <pc:sldLayoutMk cId="3452045947" sldId="2147483658"/>
              <ac:spMk id="17" creationId="{44692464-85EB-4331-E8E1-FAB088BF99C4}"/>
            </ac:spMkLst>
          </pc:spChg>
          <pc:spChg chg="mod">
            <ac:chgData name="Florent Morselli" userId="940af3a2eb92aa4a" providerId="LiveId" clId="{E12E68C5-17ED-4898-ADDD-EF8B801E0DA1}" dt="2023-01-29T10:04:02.638" v="640"/>
            <ac:spMkLst>
              <pc:docMk/>
              <pc:sldMasterMk cId="2352240355" sldId="2147483648"/>
              <pc:sldLayoutMk cId="3452045947" sldId="2147483658"/>
              <ac:spMk id="21" creationId="{C0D58192-EC8C-B9CC-42E9-C8F939B39612}"/>
            </ac:spMkLst>
          </pc:spChg>
          <pc:spChg chg="mod">
            <ac:chgData name="Florent Morselli" userId="940af3a2eb92aa4a" providerId="LiveId" clId="{E12E68C5-17ED-4898-ADDD-EF8B801E0DA1}" dt="2023-01-29T10:04:02.638" v="640"/>
            <ac:spMkLst>
              <pc:docMk/>
              <pc:sldMasterMk cId="2352240355" sldId="2147483648"/>
              <pc:sldLayoutMk cId="3452045947" sldId="2147483658"/>
              <ac:spMk id="22" creationId="{D73EFD7F-CBC0-EBDB-CB55-BDEB24C688AD}"/>
            </ac:spMkLst>
          </pc:spChg>
          <pc:spChg chg="mod">
            <ac:chgData name="Florent Morselli" userId="940af3a2eb92aa4a" providerId="LiveId" clId="{E12E68C5-17ED-4898-ADDD-EF8B801E0DA1}" dt="2023-01-29T10:04:02.638" v="640"/>
            <ac:spMkLst>
              <pc:docMk/>
              <pc:sldMasterMk cId="2352240355" sldId="2147483648"/>
              <pc:sldLayoutMk cId="3452045947" sldId="2147483658"/>
              <ac:spMk id="23" creationId="{C2A26940-15B8-C730-45B5-740C10509853}"/>
            </ac:spMkLst>
          </pc:spChg>
          <pc:spChg chg="mod">
            <ac:chgData name="Florent Morselli" userId="940af3a2eb92aa4a" providerId="LiveId" clId="{E12E68C5-17ED-4898-ADDD-EF8B801E0DA1}" dt="2023-01-29T10:04:02.638" v="640"/>
            <ac:spMkLst>
              <pc:docMk/>
              <pc:sldMasterMk cId="2352240355" sldId="2147483648"/>
              <pc:sldLayoutMk cId="3452045947" sldId="2147483658"/>
              <ac:spMk id="24" creationId="{07A4FE85-E3E4-59CC-6D86-FA5D809350B2}"/>
            </ac:spMkLst>
          </pc:spChg>
          <pc:grpChg chg="add del mod">
            <ac:chgData name="Florent Morselli" userId="940af3a2eb92aa4a" providerId="LiveId" clId="{E12E68C5-17ED-4898-ADDD-EF8B801E0DA1}" dt="2023-01-29T10:03:58.384" v="638" actId="478"/>
            <ac:grpSpMkLst>
              <pc:docMk/>
              <pc:sldMasterMk cId="2352240355" sldId="2147483648"/>
              <pc:sldLayoutMk cId="3452045947" sldId="2147483658"/>
              <ac:grpSpMk id="7" creationId="{61B3402D-C84A-2DF1-F07B-0569DB0E3920}"/>
            </ac:grpSpMkLst>
          </pc:grpChg>
          <pc:grpChg chg="mod">
            <ac:chgData name="Florent Morselli" userId="940af3a2eb92aa4a" providerId="LiveId" clId="{E12E68C5-17ED-4898-ADDD-EF8B801E0DA1}" dt="2023-01-29T10:03:54.823" v="635"/>
            <ac:grpSpMkLst>
              <pc:docMk/>
              <pc:sldMasterMk cId="2352240355" sldId="2147483648"/>
              <pc:sldLayoutMk cId="3452045947" sldId="2147483658"/>
              <ac:grpSpMk id="11" creationId="{F2788B85-0FD6-2FB5-B98E-8CE6C1523FC3}"/>
            </ac:grpSpMkLst>
          </pc:grpChg>
          <pc:grpChg chg="add mod">
            <ac:chgData name="Florent Morselli" userId="940af3a2eb92aa4a" providerId="LiveId" clId="{E12E68C5-17ED-4898-ADDD-EF8B801E0DA1}" dt="2023-01-29T10:04:02.638" v="640"/>
            <ac:grpSpMkLst>
              <pc:docMk/>
              <pc:sldMasterMk cId="2352240355" sldId="2147483648"/>
              <pc:sldLayoutMk cId="3452045947" sldId="2147483658"/>
              <ac:grpSpMk id="16" creationId="{60CF1116-81FB-0073-303F-AED70F8E19E0}"/>
            </ac:grpSpMkLst>
          </pc:grpChg>
          <pc:grpChg chg="mod">
            <ac:chgData name="Florent Morselli" userId="940af3a2eb92aa4a" providerId="LiveId" clId="{E12E68C5-17ED-4898-ADDD-EF8B801E0DA1}" dt="2023-01-29T10:04:02.638" v="640"/>
            <ac:grpSpMkLst>
              <pc:docMk/>
              <pc:sldMasterMk cId="2352240355" sldId="2147483648"/>
              <pc:sldLayoutMk cId="3452045947" sldId="2147483658"/>
              <ac:grpSpMk id="20" creationId="{5696A2BA-C609-8608-FE2F-CF97770545D9}"/>
            </ac:grpSpMkLst>
          </pc:grpChg>
          <pc:picChg chg="mod">
            <ac:chgData name="Florent Morselli" userId="940af3a2eb92aa4a" providerId="LiveId" clId="{E12E68C5-17ED-4898-ADDD-EF8B801E0DA1}" dt="2023-01-29T10:03:54.823" v="635"/>
            <ac:picMkLst>
              <pc:docMk/>
              <pc:sldMasterMk cId="2352240355" sldId="2147483648"/>
              <pc:sldLayoutMk cId="3452045947" sldId="2147483658"/>
              <ac:picMk id="9" creationId="{2649E975-C00B-CF81-48FE-97397870098B}"/>
            </ac:picMkLst>
          </pc:picChg>
          <pc:picChg chg="mod">
            <ac:chgData name="Florent Morselli" userId="940af3a2eb92aa4a" providerId="LiveId" clId="{E12E68C5-17ED-4898-ADDD-EF8B801E0DA1}" dt="2023-01-29T10:03:54.823" v="635"/>
            <ac:picMkLst>
              <pc:docMk/>
              <pc:sldMasterMk cId="2352240355" sldId="2147483648"/>
              <pc:sldLayoutMk cId="3452045947" sldId="2147483658"/>
              <ac:picMk id="10" creationId="{AA43E213-8664-7CB3-B113-717D2D092D51}"/>
            </ac:picMkLst>
          </pc:picChg>
          <pc:picChg chg="mod">
            <ac:chgData name="Florent Morselli" userId="940af3a2eb92aa4a" providerId="LiveId" clId="{E12E68C5-17ED-4898-ADDD-EF8B801E0DA1}" dt="2023-01-29T10:04:02.638" v="640"/>
            <ac:picMkLst>
              <pc:docMk/>
              <pc:sldMasterMk cId="2352240355" sldId="2147483648"/>
              <pc:sldLayoutMk cId="3452045947" sldId="2147483658"/>
              <ac:picMk id="18" creationId="{44F9CF92-F947-29D5-51AE-4ADFF8991623}"/>
            </ac:picMkLst>
          </pc:picChg>
          <pc:picChg chg="mod">
            <ac:chgData name="Florent Morselli" userId="940af3a2eb92aa4a" providerId="LiveId" clId="{E12E68C5-17ED-4898-ADDD-EF8B801E0DA1}" dt="2023-01-29T10:04:02.638" v="640"/>
            <ac:picMkLst>
              <pc:docMk/>
              <pc:sldMasterMk cId="2352240355" sldId="2147483648"/>
              <pc:sldLayoutMk cId="3452045947" sldId="2147483658"/>
              <ac:picMk id="19" creationId="{06F7E499-56FC-DBB9-D2CF-947BAF36BE4B}"/>
            </ac:picMkLst>
          </pc:picChg>
        </pc:sldLayoutChg>
        <pc:sldLayoutChg chg="addSp delSp modSp mod">
          <pc:chgData name="Florent Morselli" userId="940af3a2eb92aa4a" providerId="LiveId" clId="{E12E68C5-17ED-4898-ADDD-EF8B801E0DA1}" dt="2023-01-29T10:05:18.478" v="661" actId="1076"/>
          <pc:sldLayoutMkLst>
            <pc:docMk/>
            <pc:sldMasterMk cId="2352240355" sldId="2147483648"/>
            <pc:sldLayoutMk cId="573581188" sldId="2147483659"/>
          </pc:sldLayoutMkLst>
          <pc:spChg chg="del">
            <ac:chgData name="Florent Morselli" userId="940af3a2eb92aa4a" providerId="LiveId" clId="{E12E68C5-17ED-4898-ADDD-EF8B801E0DA1}" dt="2023-01-29T10:04:17.144" v="645" actId="478"/>
            <ac:spMkLst>
              <pc:docMk/>
              <pc:sldMasterMk cId="2352240355" sldId="2147483648"/>
              <pc:sldLayoutMk cId="573581188" sldId="2147483659"/>
              <ac:spMk id="4" creationId="{B15A0328-654E-5EC9-014A-B6C576B950B4}"/>
            </ac:spMkLst>
          </pc:spChg>
          <pc:spChg chg="del">
            <ac:chgData name="Florent Morselli" userId="940af3a2eb92aa4a" providerId="LiveId" clId="{E12E68C5-17ED-4898-ADDD-EF8B801E0DA1}" dt="2023-01-29T10:04:16.539" v="644" actId="478"/>
            <ac:spMkLst>
              <pc:docMk/>
              <pc:sldMasterMk cId="2352240355" sldId="2147483648"/>
              <pc:sldLayoutMk cId="573581188" sldId="2147483659"/>
              <ac:spMk id="5" creationId="{F325BE4D-CB57-5759-37D5-CE495AAEB704}"/>
            </ac:spMkLst>
          </pc:spChg>
          <pc:spChg chg="del">
            <ac:chgData name="Florent Morselli" userId="940af3a2eb92aa4a" providerId="LiveId" clId="{E12E68C5-17ED-4898-ADDD-EF8B801E0DA1}" dt="2023-01-29T10:04:14.826" v="643" actId="478"/>
            <ac:spMkLst>
              <pc:docMk/>
              <pc:sldMasterMk cId="2352240355" sldId="2147483648"/>
              <pc:sldLayoutMk cId="573581188" sldId="2147483659"/>
              <ac:spMk id="6" creationId="{27559BE3-438B-FF53-CCD2-977D5C8FA5D4}"/>
            </ac:spMkLst>
          </pc:spChg>
          <pc:spChg chg="mod topLvl">
            <ac:chgData name="Florent Morselli" userId="940af3a2eb92aa4a" providerId="LiveId" clId="{E12E68C5-17ED-4898-ADDD-EF8B801E0DA1}" dt="2023-01-29T10:05:18.478" v="661" actId="1076"/>
            <ac:spMkLst>
              <pc:docMk/>
              <pc:sldMasterMk cId="2352240355" sldId="2147483648"/>
              <pc:sldLayoutMk cId="573581188" sldId="2147483659"/>
              <ac:spMk id="8" creationId="{1E226769-155F-B9C1-F51E-FEBAF4276A4D}"/>
            </ac:spMkLst>
          </pc:spChg>
          <pc:spChg chg="mod">
            <ac:chgData name="Florent Morselli" userId="940af3a2eb92aa4a" providerId="LiveId" clId="{E12E68C5-17ED-4898-ADDD-EF8B801E0DA1}" dt="2023-01-29T10:04:33.876" v="650" actId="165"/>
            <ac:spMkLst>
              <pc:docMk/>
              <pc:sldMasterMk cId="2352240355" sldId="2147483648"/>
              <pc:sldLayoutMk cId="573581188" sldId="2147483659"/>
              <ac:spMk id="12" creationId="{AAE4B47C-3257-7FA2-E923-46746543E062}"/>
            </ac:spMkLst>
          </pc:spChg>
          <pc:spChg chg="mod">
            <ac:chgData name="Florent Morselli" userId="940af3a2eb92aa4a" providerId="LiveId" clId="{E12E68C5-17ED-4898-ADDD-EF8B801E0DA1}" dt="2023-01-29T10:04:33.876" v="650" actId="165"/>
            <ac:spMkLst>
              <pc:docMk/>
              <pc:sldMasterMk cId="2352240355" sldId="2147483648"/>
              <pc:sldLayoutMk cId="573581188" sldId="2147483659"/>
              <ac:spMk id="13" creationId="{7DB788BD-0948-931D-E017-CFE44A05D565}"/>
            </ac:spMkLst>
          </pc:spChg>
          <pc:spChg chg="mod">
            <ac:chgData name="Florent Morselli" userId="940af3a2eb92aa4a" providerId="LiveId" clId="{E12E68C5-17ED-4898-ADDD-EF8B801E0DA1}" dt="2023-01-29T10:04:33.876" v="650" actId="165"/>
            <ac:spMkLst>
              <pc:docMk/>
              <pc:sldMasterMk cId="2352240355" sldId="2147483648"/>
              <pc:sldLayoutMk cId="573581188" sldId="2147483659"/>
              <ac:spMk id="14" creationId="{162D9D05-F3FA-8FDA-89A9-5A2B46E3CCC9}"/>
            </ac:spMkLst>
          </pc:spChg>
          <pc:spChg chg="mod">
            <ac:chgData name="Florent Morselli" userId="940af3a2eb92aa4a" providerId="LiveId" clId="{E12E68C5-17ED-4898-ADDD-EF8B801E0DA1}" dt="2023-01-29T10:04:33.876" v="650" actId="165"/>
            <ac:spMkLst>
              <pc:docMk/>
              <pc:sldMasterMk cId="2352240355" sldId="2147483648"/>
              <pc:sldLayoutMk cId="573581188" sldId="2147483659"/>
              <ac:spMk id="15" creationId="{3D2CDF78-5E43-3A58-AEF7-0F1209825F4A}"/>
            </ac:spMkLst>
          </pc:spChg>
          <pc:grpChg chg="add del mod">
            <ac:chgData name="Florent Morselli" userId="940af3a2eb92aa4a" providerId="LiveId" clId="{E12E68C5-17ED-4898-ADDD-EF8B801E0DA1}" dt="2023-01-29T10:04:33.876" v="650" actId="165"/>
            <ac:grpSpMkLst>
              <pc:docMk/>
              <pc:sldMasterMk cId="2352240355" sldId="2147483648"/>
              <pc:sldLayoutMk cId="573581188" sldId="2147483659"/>
              <ac:grpSpMk id="7" creationId="{39C72890-6F28-DC38-ED2C-0D6D42E2F3CA}"/>
            </ac:grpSpMkLst>
          </pc:grpChg>
          <pc:grpChg chg="mod topLvl">
            <ac:chgData name="Florent Morselli" userId="940af3a2eb92aa4a" providerId="LiveId" clId="{E12E68C5-17ED-4898-ADDD-EF8B801E0DA1}" dt="2023-01-29T10:04:42.823" v="652" actId="1076"/>
            <ac:grpSpMkLst>
              <pc:docMk/>
              <pc:sldMasterMk cId="2352240355" sldId="2147483648"/>
              <pc:sldLayoutMk cId="573581188" sldId="2147483659"/>
              <ac:grpSpMk id="11" creationId="{8B253BCA-348D-F684-AA0A-405D4C782D6D}"/>
            </ac:grpSpMkLst>
          </pc:grpChg>
          <pc:picChg chg="mod topLvl">
            <ac:chgData name="Florent Morselli" userId="940af3a2eb92aa4a" providerId="LiveId" clId="{E12E68C5-17ED-4898-ADDD-EF8B801E0DA1}" dt="2023-01-29T10:04:48.747" v="653" actId="1076"/>
            <ac:picMkLst>
              <pc:docMk/>
              <pc:sldMasterMk cId="2352240355" sldId="2147483648"/>
              <pc:sldLayoutMk cId="573581188" sldId="2147483659"/>
              <ac:picMk id="9" creationId="{64785791-AB5F-DB61-88A2-F84AB43DA424}"/>
            </ac:picMkLst>
          </pc:picChg>
          <pc:picChg chg="mod topLvl">
            <ac:chgData name="Florent Morselli" userId="940af3a2eb92aa4a" providerId="LiveId" clId="{E12E68C5-17ED-4898-ADDD-EF8B801E0DA1}" dt="2023-01-29T10:04:55.024" v="654" actId="1076"/>
            <ac:picMkLst>
              <pc:docMk/>
              <pc:sldMasterMk cId="2352240355" sldId="2147483648"/>
              <pc:sldLayoutMk cId="573581188" sldId="2147483659"/>
              <ac:picMk id="10" creationId="{1EE29A10-36B3-1F9F-B39D-4434D769ACA6}"/>
            </ac:picMkLst>
          </pc:picChg>
        </pc:sldLayoutChg>
      </pc:sldMasterChg>
    </pc:docChg>
  </pc:docChgLst>
  <pc:docChgLst>
    <pc:chgData name="Florent Morselli" userId="940af3a2eb92aa4a" providerId="Windows Live" clId="Web-{E4BC8FB4-DDDD-4F3D-AE85-1A04886D8C18}"/>
    <pc:docChg chg="addSld modSld sldOrd">
      <pc:chgData name="Florent Morselli" userId="940af3a2eb92aa4a" providerId="Windows Live" clId="Web-{E4BC8FB4-DDDD-4F3D-AE85-1A04886D8C18}" dt="2023-08-07T10:14:22.552" v="565" actId="20577"/>
      <pc:docMkLst>
        <pc:docMk/>
      </pc:docMkLst>
      <pc:sldChg chg="modSp">
        <pc:chgData name="Florent Morselli" userId="940af3a2eb92aa4a" providerId="Windows Live" clId="Web-{E4BC8FB4-DDDD-4F3D-AE85-1A04886D8C18}" dt="2023-08-07T10:14:22.552" v="565" actId="20577"/>
        <pc:sldMkLst>
          <pc:docMk/>
          <pc:sldMk cId="1854155797" sldId="274"/>
        </pc:sldMkLst>
        <pc:spChg chg="mod">
          <ac:chgData name="Florent Morselli" userId="940af3a2eb92aa4a" providerId="Windows Live" clId="Web-{E4BC8FB4-DDDD-4F3D-AE85-1A04886D8C18}" dt="2023-08-07T10:14:22.552" v="565" actId="20577"/>
          <ac:spMkLst>
            <pc:docMk/>
            <pc:sldMk cId="1854155797" sldId="274"/>
            <ac:spMk id="3" creationId="{D2D7E171-E05C-B837-7D65-9B86B5878CE5}"/>
          </ac:spMkLst>
        </pc:spChg>
      </pc:sldChg>
      <pc:sldChg chg="addSp modSp add replId">
        <pc:chgData name="Florent Morselli" userId="940af3a2eb92aa4a" providerId="Windows Live" clId="Web-{E4BC8FB4-DDDD-4F3D-AE85-1A04886D8C18}" dt="2023-08-07T10:08:29.883" v="421" actId="20577"/>
        <pc:sldMkLst>
          <pc:docMk/>
          <pc:sldMk cId="3503347852" sldId="344"/>
        </pc:sldMkLst>
        <pc:spChg chg="mod">
          <ac:chgData name="Florent Morselli" userId="940af3a2eb92aa4a" providerId="Windows Live" clId="Web-{E4BC8FB4-DDDD-4F3D-AE85-1A04886D8C18}" dt="2023-08-07T08:44:13.794" v="1" actId="20577"/>
          <ac:spMkLst>
            <pc:docMk/>
            <pc:sldMk cId="3503347852" sldId="344"/>
            <ac:spMk id="2" creationId="{17714E18-561E-F94D-9B9D-804F692B1BD5}"/>
          </ac:spMkLst>
        </pc:spChg>
        <pc:spChg chg="mod">
          <ac:chgData name="Florent Morselli" userId="940af3a2eb92aa4a" providerId="Windows Live" clId="Web-{E4BC8FB4-DDDD-4F3D-AE85-1A04886D8C18}" dt="2023-08-07T10:08:29.883" v="421" actId="20577"/>
          <ac:spMkLst>
            <pc:docMk/>
            <pc:sldMk cId="3503347852" sldId="344"/>
            <ac:spMk id="3" creationId="{CD03A704-9A2B-A130-CEC6-626DB1B8C265}"/>
          </ac:spMkLst>
        </pc:spChg>
        <pc:picChg chg="add mod">
          <ac:chgData name="Florent Morselli" userId="940af3a2eb92aa4a" providerId="Windows Live" clId="Web-{E4BC8FB4-DDDD-4F3D-AE85-1A04886D8C18}" dt="2023-08-07T10:08:02.335" v="418" actId="1076"/>
          <ac:picMkLst>
            <pc:docMk/>
            <pc:sldMk cId="3503347852" sldId="344"/>
            <ac:picMk id="4" creationId="{15719F30-73B8-D81F-9A7B-7206C07446E4}"/>
          </ac:picMkLst>
        </pc:picChg>
      </pc:sldChg>
      <pc:sldChg chg="modSp add replId">
        <pc:chgData name="Florent Morselli" userId="940af3a2eb92aa4a" providerId="Windows Live" clId="Web-{E4BC8FB4-DDDD-4F3D-AE85-1A04886D8C18}" dt="2023-08-07T10:08:56.228" v="427" actId="20577"/>
        <pc:sldMkLst>
          <pc:docMk/>
          <pc:sldMk cId="377919386" sldId="345"/>
        </pc:sldMkLst>
        <pc:spChg chg="mod">
          <ac:chgData name="Florent Morselli" userId="940af3a2eb92aa4a" providerId="Windows Live" clId="Web-{E4BC8FB4-DDDD-4F3D-AE85-1A04886D8C18}" dt="2023-08-07T08:51:12.945" v="102" actId="20577"/>
          <ac:spMkLst>
            <pc:docMk/>
            <pc:sldMk cId="377919386" sldId="345"/>
            <ac:spMk id="2" creationId="{17714E18-561E-F94D-9B9D-804F692B1BD5}"/>
          </ac:spMkLst>
        </pc:spChg>
        <pc:spChg chg="mod">
          <ac:chgData name="Florent Morselli" userId="940af3a2eb92aa4a" providerId="Windows Live" clId="Web-{E4BC8FB4-DDDD-4F3D-AE85-1A04886D8C18}" dt="2023-08-07T10:08:56.228" v="427" actId="20577"/>
          <ac:spMkLst>
            <pc:docMk/>
            <pc:sldMk cId="377919386" sldId="345"/>
            <ac:spMk id="3" creationId="{CD03A704-9A2B-A130-CEC6-626DB1B8C265}"/>
          </ac:spMkLst>
        </pc:spChg>
      </pc:sldChg>
      <pc:sldChg chg="modSp add replId">
        <pc:chgData name="Florent Morselli" userId="940af3a2eb92aa4a" providerId="Windows Live" clId="Web-{E4BC8FB4-DDDD-4F3D-AE85-1A04886D8C18}" dt="2023-08-07T10:12:05.562" v="537" actId="20577"/>
        <pc:sldMkLst>
          <pc:docMk/>
          <pc:sldMk cId="539654980" sldId="346"/>
        </pc:sldMkLst>
        <pc:spChg chg="mod">
          <ac:chgData name="Florent Morselli" userId="940af3a2eb92aa4a" providerId="Windows Live" clId="Web-{E4BC8FB4-DDDD-4F3D-AE85-1A04886D8C18}" dt="2023-08-07T10:12:05.562" v="537" actId="20577"/>
          <ac:spMkLst>
            <pc:docMk/>
            <pc:sldMk cId="539654980" sldId="346"/>
            <ac:spMk id="3" creationId="{CD03A704-9A2B-A130-CEC6-626DB1B8C265}"/>
          </ac:spMkLst>
        </pc:spChg>
      </pc:sldChg>
      <pc:sldChg chg="addSp modSp add ord replId">
        <pc:chgData name="Florent Morselli" userId="940af3a2eb92aa4a" providerId="Windows Live" clId="Web-{E4BC8FB4-DDDD-4F3D-AE85-1A04886D8C18}" dt="2023-08-07T09:49:02.372" v="268"/>
        <pc:sldMkLst>
          <pc:docMk/>
          <pc:sldMk cId="268151439" sldId="347"/>
        </pc:sldMkLst>
        <pc:spChg chg="mod">
          <ac:chgData name="Florent Morselli" userId="940af3a2eb92aa4a" providerId="Windows Live" clId="Web-{E4BC8FB4-DDDD-4F3D-AE85-1A04886D8C18}" dt="2023-08-07T09:48:59.294" v="267" actId="20577"/>
          <ac:spMkLst>
            <pc:docMk/>
            <pc:sldMk cId="268151439" sldId="347"/>
            <ac:spMk id="3" creationId="{CD03A704-9A2B-A130-CEC6-626DB1B8C265}"/>
          </ac:spMkLst>
        </pc:spChg>
        <pc:picChg chg="add mod">
          <ac:chgData name="Florent Morselli" userId="940af3a2eb92aa4a" providerId="Windows Live" clId="Web-{E4BC8FB4-DDDD-4F3D-AE85-1A04886D8C18}" dt="2023-08-07T09:48:47.903" v="264" actId="14100"/>
          <ac:picMkLst>
            <pc:docMk/>
            <pc:sldMk cId="268151439" sldId="347"/>
            <ac:picMk id="4" creationId="{605EAC4A-4FAB-D6BD-1221-2650C5A3BDB1}"/>
          </ac:picMkLst>
        </pc:picChg>
      </pc:sldChg>
      <pc:sldChg chg="modSp add replId">
        <pc:chgData name="Florent Morselli" userId="940af3a2eb92aa4a" providerId="Windows Live" clId="Web-{E4BC8FB4-DDDD-4F3D-AE85-1A04886D8C18}" dt="2023-08-07T09:49:11.044" v="269"/>
        <pc:sldMkLst>
          <pc:docMk/>
          <pc:sldMk cId="168944254" sldId="348"/>
        </pc:sldMkLst>
        <pc:picChg chg="mod">
          <ac:chgData name="Florent Morselli" userId="940af3a2eb92aa4a" providerId="Windows Live" clId="Web-{E4BC8FB4-DDDD-4F3D-AE85-1A04886D8C18}" dt="2023-08-07T09:49:11.044" v="269"/>
          <ac:picMkLst>
            <pc:docMk/>
            <pc:sldMk cId="168944254" sldId="348"/>
            <ac:picMk id="4" creationId="{605EAC4A-4FAB-D6BD-1221-2650C5A3BDB1}"/>
          </ac:picMkLst>
        </pc:picChg>
      </pc:sldChg>
      <pc:sldChg chg="modSp add replId">
        <pc:chgData name="Florent Morselli" userId="940af3a2eb92aa4a" providerId="Windows Live" clId="Web-{E4BC8FB4-DDDD-4F3D-AE85-1A04886D8C18}" dt="2023-08-07T10:13:51.598" v="563" actId="20577"/>
        <pc:sldMkLst>
          <pc:docMk/>
          <pc:sldMk cId="3120530930" sldId="349"/>
        </pc:sldMkLst>
        <pc:spChg chg="mod">
          <ac:chgData name="Florent Morselli" userId="940af3a2eb92aa4a" providerId="Windows Live" clId="Web-{E4BC8FB4-DDDD-4F3D-AE85-1A04886D8C18}" dt="2023-08-07T10:13:51.598" v="563" actId="20577"/>
          <ac:spMkLst>
            <pc:docMk/>
            <pc:sldMk cId="3120530930" sldId="349"/>
            <ac:spMk id="3" creationId="{CD03A704-9A2B-A130-CEC6-626DB1B8C265}"/>
          </ac:spMkLst>
        </pc:spChg>
      </pc:sldChg>
    </pc:docChg>
  </pc:docChgLst>
  <pc:docChgLst>
    <pc:chgData name="Florent Morselli" userId="940af3a2eb92aa4a" providerId="Windows Live" clId="Web-{83C440E1-1141-429A-8F97-1F0461F527FA}"/>
    <pc:docChg chg="addSld delSld modSld sldOrd">
      <pc:chgData name="Florent Morselli" userId="940af3a2eb92aa4a" providerId="Windows Live" clId="Web-{83C440E1-1141-429A-8F97-1F0461F527FA}" dt="2023-02-01T14:11:51.594" v="497"/>
      <pc:docMkLst>
        <pc:docMk/>
      </pc:docMkLst>
      <pc:sldChg chg="modSp">
        <pc:chgData name="Florent Morselli" userId="940af3a2eb92aa4a" providerId="Windows Live" clId="Web-{83C440E1-1141-429A-8F97-1F0461F527FA}" dt="2023-02-01T12:41:54.720" v="60" actId="20577"/>
        <pc:sldMkLst>
          <pc:docMk/>
          <pc:sldMk cId="3391960758" sldId="257"/>
        </pc:sldMkLst>
        <pc:spChg chg="mod">
          <ac:chgData name="Florent Morselli" userId="940af3a2eb92aa4a" providerId="Windows Live" clId="Web-{83C440E1-1141-429A-8F97-1F0461F527FA}" dt="2023-02-01T12:41:54.720" v="60" actId="20577"/>
          <ac:spMkLst>
            <pc:docMk/>
            <pc:sldMk cId="3391960758" sldId="257"/>
            <ac:spMk id="2" creationId="{B158CAAA-EC3E-BFF9-347E-3A3EA3F3A4F1}"/>
          </ac:spMkLst>
        </pc:spChg>
      </pc:sldChg>
      <pc:sldChg chg="modSp">
        <pc:chgData name="Florent Morselli" userId="940af3a2eb92aa4a" providerId="Windows Live" clId="Web-{83C440E1-1141-429A-8F97-1F0461F527FA}" dt="2023-02-01T14:09:14.276" v="427" actId="20577"/>
        <pc:sldMkLst>
          <pc:docMk/>
          <pc:sldMk cId="2700682673" sldId="262"/>
        </pc:sldMkLst>
        <pc:spChg chg="mod">
          <ac:chgData name="Florent Morselli" userId="940af3a2eb92aa4a" providerId="Windows Live" clId="Web-{83C440E1-1141-429A-8F97-1F0461F527FA}" dt="2023-02-01T14:09:14.276" v="427" actId="20577"/>
          <ac:spMkLst>
            <pc:docMk/>
            <pc:sldMk cId="2700682673" sldId="262"/>
            <ac:spMk id="2" creationId="{30418F7D-E75B-4652-4B71-5F6A21C54D90}"/>
          </ac:spMkLst>
        </pc:spChg>
      </pc:sldChg>
      <pc:sldChg chg="modSp">
        <pc:chgData name="Florent Morselli" userId="940af3a2eb92aa4a" providerId="Windows Live" clId="Web-{83C440E1-1141-429A-8F97-1F0461F527FA}" dt="2023-02-01T12:16:50.148" v="2" actId="20577"/>
        <pc:sldMkLst>
          <pc:docMk/>
          <pc:sldMk cId="1837988789" sldId="265"/>
        </pc:sldMkLst>
        <pc:spChg chg="mod">
          <ac:chgData name="Florent Morselli" userId="940af3a2eb92aa4a" providerId="Windows Live" clId="Web-{83C440E1-1141-429A-8F97-1F0461F527FA}" dt="2023-02-01T12:16:50.148" v="2" actId="20577"/>
          <ac:spMkLst>
            <pc:docMk/>
            <pc:sldMk cId="1837988789" sldId="265"/>
            <ac:spMk id="2" creationId="{F7224EB8-16F7-2CF0-0CBB-83944429CE74}"/>
          </ac:spMkLst>
        </pc:spChg>
      </pc:sldChg>
      <pc:sldChg chg="modSp">
        <pc:chgData name="Florent Morselli" userId="940af3a2eb92aa4a" providerId="Windows Live" clId="Web-{83C440E1-1141-429A-8F97-1F0461F527FA}" dt="2023-02-01T12:42:16.064" v="73" actId="20577"/>
        <pc:sldMkLst>
          <pc:docMk/>
          <pc:sldMk cId="4204125036" sldId="266"/>
        </pc:sldMkLst>
        <pc:spChg chg="mod">
          <ac:chgData name="Florent Morselli" userId="940af3a2eb92aa4a" providerId="Windows Live" clId="Web-{83C440E1-1141-429A-8F97-1F0461F527FA}" dt="2023-02-01T12:42:16.064" v="73" actId="20577"/>
          <ac:spMkLst>
            <pc:docMk/>
            <pc:sldMk cId="4204125036" sldId="266"/>
            <ac:spMk id="2" creationId="{30418F7D-E75B-4652-4B71-5F6A21C54D90}"/>
          </ac:spMkLst>
        </pc:spChg>
      </pc:sldChg>
      <pc:sldChg chg="modSp">
        <pc:chgData name="Florent Morselli" userId="940af3a2eb92aa4a" providerId="Windows Live" clId="Web-{83C440E1-1141-429A-8F97-1F0461F527FA}" dt="2023-02-01T12:42:23.362" v="74" actId="20577"/>
        <pc:sldMkLst>
          <pc:docMk/>
          <pc:sldMk cId="1218960390" sldId="267"/>
        </pc:sldMkLst>
        <pc:spChg chg="mod">
          <ac:chgData name="Florent Morselli" userId="940af3a2eb92aa4a" providerId="Windows Live" clId="Web-{83C440E1-1141-429A-8F97-1F0461F527FA}" dt="2023-02-01T12:42:23.362" v="74" actId="20577"/>
          <ac:spMkLst>
            <pc:docMk/>
            <pc:sldMk cId="1218960390" sldId="267"/>
            <ac:spMk id="2" creationId="{30418F7D-E75B-4652-4B71-5F6A21C54D90}"/>
          </ac:spMkLst>
        </pc:spChg>
      </pc:sldChg>
      <pc:sldChg chg="modSp">
        <pc:chgData name="Florent Morselli" userId="940af3a2eb92aa4a" providerId="Windows Live" clId="Web-{83C440E1-1141-429A-8F97-1F0461F527FA}" dt="2023-02-01T13:16:55.742" v="236" actId="20577"/>
        <pc:sldMkLst>
          <pc:docMk/>
          <pc:sldMk cId="2657278684" sldId="269"/>
        </pc:sldMkLst>
        <pc:spChg chg="mod">
          <ac:chgData name="Florent Morselli" userId="940af3a2eb92aa4a" providerId="Windows Live" clId="Web-{83C440E1-1141-429A-8F97-1F0461F527FA}" dt="2023-02-01T13:16:55.742" v="236" actId="20577"/>
          <ac:spMkLst>
            <pc:docMk/>
            <pc:sldMk cId="2657278684" sldId="269"/>
            <ac:spMk id="3" creationId="{CD03A704-9A2B-A130-CEC6-626DB1B8C265}"/>
          </ac:spMkLst>
        </pc:spChg>
      </pc:sldChg>
      <pc:sldChg chg="ord">
        <pc:chgData name="Florent Morselli" userId="940af3a2eb92aa4a" providerId="Windows Live" clId="Web-{83C440E1-1141-429A-8F97-1F0461F527FA}" dt="2023-02-01T12:38:45.057" v="56"/>
        <pc:sldMkLst>
          <pc:docMk/>
          <pc:sldMk cId="4035502052" sldId="270"/>
        </pc:sldMkLst>
      </pc:sldChg>
      <pc:sldChg chg="modSp">
        <pc:chgData name="Florent Morselli" userId="940af3a2eb92aa4a" providerId="Windows Live" clId="Web-{83C440E1-1141-429A-8F97-1F0461F527FA}" dt="2023-02-01T13:34:23.914" v="239" actId="20577"/>
        <pc:sldMkLst>
          <pc:docMk/>
          <pc:sldMk cId="165261730" sldId="271"/>
        </pc:sldMkLst>
        <pc:spChg chg="mod">
          <ac:chgData name="Florent Morselli" userId="940af3a2eb92aa4a" providerId="Windows Live" clId="Web-{83C440E1-1141-429A-8F97-1F0461F527FA}" dt="2023-02-01T13:34:23.914" v="239" actId="20577"/>
          <ac:spMkLst>
            <pc:docMk/>
            <pc:sldMk cId="165261730" sldId="271"/>
            <ac:spMk id="3" creationId="{CD03A704-9A2B-A130-CEC6-626DB1B8C265}"/>
          </ac:spMkLst>
        </pc:spChg>
      </pc:sldChg>
      <pc:sldChg chg="addSp modSp new mod ord modClrScheme chgLayout">
        <pc:chgData name="Florent Morselli" userId="940af3a2eb92aa4a" providerId="Windows Live" clId="Web-{83C440E1-1141-429A-8F97-1F0461F527FA}" dt="2023-02-01T14:10:42.263" v="451" actId="20577"/>
        <pc:sldMkLst>
          <pc:docMk/>
          <pc:sldMk cId="1793033444" sldId="283"/>
        </pc:sldMkLst>
        <pc:spChg chg="add mod">
          <ac:chgData name="Florent Morselli" userId="940af3a2eb92aa4a" providerId="Windows Live" clId="Web-{83C440E1-1141-429A-8F97-1F0461F527FA}" dt="2023-02-01T13:35:07.916" v="247" actId="20577"/>
          <ac:spMkLst>
            <pc:docMk/>
            <pc:sldMk cId="1793033444" sldId="283"/>
            <ac:spMk id="2" creationId="{451B597A-0EAD-6F3A-7C33-4D9D2F7388F7}"/>
          </ac:spMkLst>
        </pc:spChg>
        <pc:spChg chg="add mod">
          <ac:chgData name="Florent Morselli" userId="940af3a2eb92aa4a" providerId="Windows Live" clId="Web-{83C440E1-1141-429A-8F97-1F0461F527FA}" dt="2023-02-01T14:10:42.263" v="451" actId="20577"/>
          <ac:spMkLst>
            <pc:docMk/>
            <pc:sldMk cId="1793033444" sldId="283"/>
            <ac:spMk id="3" creationId="{ADCBABE1-F32A-54CA-2DC4-D6401255B952}"/>
          </ac:spMkLst>
        </pc:spChg>
      </pc:sldChg>
      <pc:sldChg chg="modSp add del replId">
        <pc:chgData name="Florent Morselli" userId="940af3a2eb92aa4a" providerId="Windows Live" clId="Web-{83C440E1-1141-429A-8F97-1F0461F527FA}" dt="2023-02-01T14:08:57.104" v="421"/>
        <pc:sldMkLst>
          <pc:docMk/>
          <pc:sldMk cId="1578575072" sldId="284"/>
        </pc:sldMkLst>
        <pc:spChg chg="mod">
          <ac:chgData name="Florent Morselli" userId="940af3a2eb92aa4a" providerId="Windows Live" clId="Web-{83C440E1-1141-429A-8F97-1F0461F527FA}" dt="2023-02-01T14:01:19.043" v="420" actId="20577"/>
          <ac:spMkLst>
            <pc:docMk/>
            <pc:sldMk cId="1578575072" sldId="284"/>
            <ac:spMk id="2" creationId="{451B597A-0EAD-6F3A-7C33-4D9D2F7388F7}"/>
          </ac:spMkLst>
        </pc:spChg>
        <pc:spChg chg="mod">
          <ac:chgData name="Florent Morselli" userId="940af3a2eb92aa4a" providerId="Windows Live" clId="Web-{83C440E1-1141-429A-8F97-1F0461F527FA}" dt="2023-02-01T13:58:18.178" v="412" actId="20577"/>
          <ac:spMkLst>
            <pc:docMk/>
            <pc:sldMk cId="1578575072" sldId="284"/>
            <ac:spMk id="3" creationId="{ADCBABE1-F32A-54CA-2DC4-D6401255B952}"/>
          </ac:spMkLst>
        </pc:spChg>
      </pc:sldChg>
      <pc:sldChg chg="modSp add replId modNotes">
        <pc:chgData name="Florent Morselli" userId="940af3a2eb92aa4a" providerId="Windows Live" clId="Web-{83C440E1-1141-429A-8F97-1F0461F527FA}" dt="2023-02-01T14:11:51.594" v="497"/>
        <pc:sldMkLst>
          <pc:docMk/>
          <pc:sldMk cId="2382836212" sldId="284"/>
        </pc:sldMkLst>
        <pc:spChg chg="mod">
          <ac:chgData name="Florent Morselli" userId="940af3a2eb92aa4a" providerId="Windows Live" clId="Web-{83C440E1-1141-429A-8F97-1F0461F527FA}" dt="2023-02-01T14:09:38.699" v="435" actId="20577"/>
          <ac:spMkLst>
            <pc:docMk/>
            <pc:sldMk cId="2382836212" sldId="284"/>
            <ac:spMk id="2" creationId="{451B597A-0EAD-6F3A-7C33-4D9D2F7388F7}"/>
          </ac:spMkLst>
        </pc:spChg>
        <pc:spChg chg="mod">
          <ac:chgData name="Florent Morselli" userId="940af3a2eb92aa4a" providerId="Windows Live" clId="Web-{83C440E1-1141-429A-8F97-1F0461F527FA}" dt="2023-02-01T14:10:28.919" v="447" actId="20577"/>
          <ac:spMkLst>
            <pc:docMk/>
            <pc:sldMk cId="2382836212" sldId="284"/>
            <ac:spMk id="3" creationId="{ADCBABE1-F32A-54CA-2DC4-D6401255B952}"/>
          </ac:spMkLst>
        </pc:spChg>
      </pc:sldChg>
    </pc:docChg>
  </pc:docChgLst>
  <pc:docChgLst>
    <pc:chgData name="Florent Morselli" userId="940af3a2eb92aa4a" providerId="Windows Live" clId="Web-{F4E5EFC8-9D36-40B8-A7DC-D4F261644A98}"/>
    <pc:docChg chg="addSld modSld">
      <pc:chgData name="Florent Morselli" userId="940af3a2eb92aa4a" providerId="Windows Live" clId="Web-{F4E5EFC8-9D36-40B8-A7DC-D4F261644A98}" dt="2023-11-02T14:53:00.347" v="16" actId="14100"/>
      <pc:docMkLst>
        <pc:docMk/>
      </pc:docMkLst>
      <pc:sldChg chg="addSp delSp modSp add replId">
        <pc:chgData name="Florent Morselli" userId="940af3a2eb92aa4a" providerId="Windows Live" clId="Web-{F4E5EFC8-9D36-40B8-A7DC-D4F261644A98}" dt="2023-11-02T14:53:00.347" v="16" actId="14100"/>
        <pc:sldMkLst>
          <pc:docMk/>
          <pc:sldMk cId="4224285437" sldId="364"/>
        </pc:sldMkLst>
        <pc:spChg chg="mod">
          <ac:chgData name="Florent Morselli" userId="940af3a2eb92aa4a" providerId="Windows Live" clId="Web-{F4E5EFC8-9D36-40B8-A7DC-D4F261644A98}" dt="2023-11-02T14:53:00.347" v="16" actId="14100"/>
          <ac:spMkLst>
            <pc:docMk/>
            <pc:sldMk cId="4224285437" sldId="364"/>
            <ac:spMk id="2" creationId="{45F333DA-8AF2-762A-0316-DF7B18AFE439}"/>
          </ac:spMkLst>
        </pc:spChg>
        <pc:spChg chg="add del mod">
          <ac:chgData name="Florent Morselli" userId="940af3a2eb92aa4a" providerId="Windows Live" clId="Web-{F4E5EFC8-9D36-40B8-A7DC-D4F261644A98}" dt="2023-11-02T14:52:38.690" v="2"/>
          <ac:spMkLst>
            <pc:docMk/>
            <pc:sldMk cId="4224285437" sldId="364"/>
            <ac:spMk id="5" creationId="{CDC386D4-2ABE-3B56-65DB-A1C3701DC137}"/>
          </ac:spMkLst>
        </pc:spChg>
        <pc:picChg chg="del">
          <ac:chgData name="Florent Morselli" userId="940af3a2eb92aa4a" providerId="Windows Live" clId="Web-{F4E5EFC8-9D36-40B8-A7DC-D4F261644A98}" dt="2023-11-02T14:52:30.424" v="1"/>
          <ac:picMkLst>
            <pc:docMk/>
            <pc:sldMk cId="4224285437" sldId="364"/>
            <ac:picMk id="7" creationId="{48FB959C-34C1-DBDA-2BC8-5D46AA7784EC}"/>
          </ac:picMkLst>
        </pc:picChg>
      </pc:sldChg>
    </pc:docChg>
  </pc:docChgLst>
  <pc:docChgLst>
    <pc:chgData name="Florent Morselli" userId="940af3a2eb92aa4a" providerId="LiveId" clId="{94A85F81-84D4-4755-BAA2-0AFF91F0382B}"/>
    <pc:docChg chg="undo custSel addSld delSld modSld">
      <pc:chgData name="Florent Morselli" userId="940af3a2eb92aa4a" providerId="LiveId" clId="{94A85F81-84D4-4755-BAA2-0AFF91F0382B}" dt="2023-09-25T17:32:24.518" v="249" actId="400"/>
      <pc:docMkLst>
        <pc:docMk/>
      </pc:docMkLst>
      <pc:sldChg chg="modSp mod">
        <pc:chgData name="Florent Morselli" userId="940af3a2eb92aa4a" providerId="LiveId" clId="{94A85F81-84D4-4755-BAA2-0AFF91F0382B}" dt="2023-09-25T17:30:53.679" v="217" actId="20577"/>
        <pc:sldMkLst>
          <pc:docMk/>
          <pc:sldMk cId="3391960758" sldId="257"/>
        </pc:sldMkLst>
        <pc:spChg chg="mod">
          <ac:chgData name="Florent Morselli" userId="940af3a2eb92aa4a" providerId="LiveId" clId="{94A85F81-84D4-4755-BAA2-0AFF91F0382B}" dt="2023-09-25T17:30:53.679" v="217" actId="20577"/>
          <ac:spMkLst>
            <pc:docMk/>
            <pc:sldMk cId="3391960758" sldId="257"/>
            <ac:spMk id="2" creationId="{B158CAAA-EC3E-BFF9-347E-3A3EA3F3A4F1}"/>
          </ac:spMkLst>
        </pc:spChg>
      </pc:sldChg>
      <pc:sldChg chg="modSp mod">
        <pc:chgData name="Florent Morselli" userId="940af3a2eb92aa4a" providerId="LiveId" clId="{94A85F81-84D4-4755-BAA2-0AFF91F0382B}" dt="2023-09-25T17:32:01.146" v="244" actId="20577"/>
        <pc:sldMkLst>
          <pc:docMk/>
          <pc:sldMk cId="2630940217" sldId="268"/>
        </pc:sldMkLst>
        <pc:spChg chg="mod">
          <ac:chgData name="Florent Morselli" userId="940af3a2eb92aa4a" providerId="LiveId" clId="{94A85F81-84D4-4755-BAA2-0AFF91F0382B}" dt="2023-09-25T17:32:01.146" v="244" actId="20577"/>
          <ac:spMkLst>
            <pc:docMk/>
            <pc:sldMk cId="2630940217" sldId="268"/>
            <ac:spMk id="6" creationId="{A0481240-4A62-5822-6352-BFE918B36220}"/>
          </ac:spMkLst>
        </pc:spChg>
      </pc:sldChg>
      <pc:sldChg chg="modSp mod">
        <pc:chgData name="Florent Morselli" userId="940af3a2eb92aa4a" providerId="LiveId" clId="{94A85F81-84D4-4755-BAA2-0AFF91F0382B}" dt="2023-09-25T17:27:48.236" v="113" actId="207"/>
        <pc:sldMkLst>
          <pc:docMk/>
          <pc:sldMk cId="555563931" sldId="286"/>
        </pc:sldMkLst>
        <pc:spChg chg="mod">
          <ac:chgData name="Florent Morselli" userId="940af3a2eb92aa4a" providerId="LiveId" clId="{94A85F81-84D4-4755-BAA2-0AFF91F0382B}" dt="2023-09-25T17:27:48.236" v="113" actId="207"/>
          <ac:spMkLst>
            <pc:docMk/>
            <pc:sldMk cId="555563931" sldId="286"/>
            <ac:spMk id="21" creationId="{1B202439-5929-3B32-73A6-916FB99DCB12}"/>
          </ac:spMkLst>
        </pc:spChg>
      </pc:sldChg>
      <pc:sldChg chg="del">
        <pc:chgData name="Florent Morselli" userId="940af3a2eb92aa4a" providerId="LiveId" clId="{94A85F81-84D4-4755-BAA2-0AFF91F0382B}" dt="2023-09-25T17:29:07.375" v="194" actId="47"/>
        <pc:sldMkLst>
          <pc:docMk/>
          <pc:sldMk cId="3887364195" sldId="288"/>
        </pc:sldMkLst>
      </pc:sldChg>
      <pc:sldChg chg="modSp mod">
        <pc:chgData name="Florent Morselli" userId="940af3a2eb92aa4a" providerId="LiveId" clId="{94A85F81-84D4-4755-BAA2-0AFF91F0382B}" dt="2023-09-25T17:32:24.518" v="249" actId="400"/>
        <pc:sldMkLst>
          <pc:docMk/>
          <pc:sldMk cId="856879151" sldId="290"/>
        </pc:sldMkLst>
        <pc:spChg chg="mod">
          <ac:chgData name="Florent Morselli" userId="940af3a2eb92aa4a" providerId="LiveId" clId="{94A85F81-84D4-4755-BAA2-0AFF91F0382B}" dt="2023-09-25T17:32:15.147" v="247" actId="400"/>
          <ac:spMkLst>
            <pc:docMk/>
            <pc:sldMk cId="856879151" sldId="290"/>
            <ac:spMk id="3" creationId="{CD03A704-9A2B-A130-CEC6-626DB1B8C265}"/>
          </ac:spMkLst>
        </pc:spChg>
        <pc:spChg chg="mod">
          <ac:chgData name="Florent Morselli" userId="940af3a2eb92aa4a" providerId="LiveId" clId="{94A85F81-84D4-4755-BAA2-0AFF91F0382B}" dt="2023-09-25T17:32:24.518" v="249" actId="400"/>
          <ac:spMkLst>
            <pc:docMk/>
            <pc:sldMk cId="856879151" sldId="290"/>
            <ac:spMk id="6" creationId="{A0481240-4A62-5822-6352-BFE918B36220}"/>
          </ac:spMkLst>
        </pc:spChg>
      </pc:sldChg>
      <pc:sldChg chg="addSp modSp mod">
        <pc:chgData name="Florent Morselli" userId="940af3a2eb92aa4a" providerId="LiveId" clId="{94A85F81-84D4-4755-BAA2-0AFF91F0382B}" dt="2023-09-25T17:29:03.148" v="193" actId="6549"/>
        <pc:sldMkLst>
          <pc:docMk/>
          <pc:sldMk cId="3018285704" sldId="303"/>
        </pc:sldMkLst>
        <pc:spChg chg="add mod">
          <ac:chgData name="Florent Morselli" userId="940af3a2eb92aa4a" providerId="LiveId" clId="{94A85F81-84D4-4755-BAA2-0AFF91F0382B}" dt="2023-09-25T17:29:03.148" v="193" actId="6549"/>
          <ac:spMkLst>
            <pc:docMk/>
            <pc:sldMk cId="3018285704" sldId="303"/>
            <ac:spMk id="2" creationId="{45F333DA-8AF2-762A-0316-DF7B18AFE439}"/>
          </ac:spMkLst>
        </pc:spChg>
        <pc:picChg chg="mod">
          <ac:chgData name="Florent Morselli" userId="940af3a2eb92aa4a" providerId="LiveId" clId="{94A85F81-84D4-4755-BAA2-0AFF91F0382B}" dt="2023-09-25T17:28:50.046" v="182" actId="1037"/>
          <ac:picMkLst>
            <pc:docMk/>
            <pc:sldMk cId="3018285704" sldId="303"/>
            <ac:picMk id="7" creationId="{48FB959C-34C1-DBDA-2BC8-5D46AA7784EC}"/>
          </ac:picMkLst>
        </pc:picChg>
      </pc:sldChg>
      <pc:sldChg chg="mod modShow">
        <pc:chgData name="Florent Morselli" userId="940af3a2eb92aa4a" providerId="LiveId" clId="{94A85F81-84D4-4755-BAA2-0AFF91F0382B}" dt="2023-09-13T19:59:59.553" v="28" actId="729"/>
        <pc:sldMkLst>
          <pc:docMk/>
          <pc:sldMk cId="3503347852" sldId="344"/>
        </pc:sldMkLst>
      </pc:sldChg>
      <pc:sldChg chg="modSp mod modShow">
        <pc:chgData name="Florent Morselli" userId="940af3a2eb92aa4a" providerId="LiveId" clId="{94A85F81-84D4-4755-BAA2-0AFF91F0382B}" dt="2023-09-13T20:00:07.735" v="29" actId="729"/>
        <pc:sldMkLst>
          <pc:docMk/>
          <pc:sldMk cId="377919386" sldId="345"/>
        </pc:sldMkLst>
        <pc:spChg chg="mod">
          <ac:chgData name="Florent Morselli" userId="940af3a2eb92aa4a" providerId="LiveId" clId="{94A85F81-84D4-4755-BAA2-0AFF91F0382B}" dt="2023-08-30T15:18:19.518" v="9" actId="6549"/>
          <ac:spMkLst>
            <pc:docMk/>
            <pc:sldMk cId="377919386" sldId="345"/>
            <ac:spMk id="2" creationId="{17714E18-561E-F94D-9B9D-804F692B1BD5}"/>
          </ac:spMkLst>
        </pc:spChg>
      </pc:sldChg>
      <pc:sldChg chg="modSp mod modShow">
        <pc:chgData name="Florent Morselli" userId="940af3a2eb92aa4a" providerId="LiveId" clId="{94A85F81-84D4-4755-BAA2-0AFF91F0382B}" dt="2023-09-13T20:00:07.735" v="29" actId="729"/>
        <pc:sldMkLst>
          <pc:docMk/>
          <pc:sldMk cId="539654980" sldId="346"/>
        </pc:sldMkLst>
        <pc:spChg chg="mod">
          <ac:chgData name="Florent Morselli" userId="940af3a2eb92aa4a" providerId="LiveId" clId="{94A85F81-84D4-4755-BAA2-0AFF91F0382B}" dt="2023-08-30T15:18:38.317" v="21" actId="20577"/>
          <ac:spMkLst>
            <pc:docMk/>
            <pc:sldMk cId="539654980" sldId="346"/>
            <ac:spMk id="2" creationId="{17714E18-561E-F94D-9B9D-804F692B1BD5}"/>
          </ac:spMkLst>
        </pc:spChg>
      </pc:sldChg>
      <pc:sldChg chg="modSp mod modShow">
        <pc:chgData name="Florent Morselli" userId="940af3a2eb92aa4a" providerId="LiveId" clId="{94A85F81-84D4-4755-BAA2-0AFF91F0382B}" dt="2023-09-13T20:00:07.735" v="29" actId="729"/>
        <pc:sldMkLst>
          <pc:docMk/>
          <pc:sldMk cId="268151439" sldId="347"/>
        </pc:sldMkLst>
        <pc:spChg chg="mod">
          <ac:chgData name="Florent Morselli" userId="940af3a2eb92aa4a" providerId="LiveId" clId="{94A85F81-84D4-4755-BAA2-0AFF91F0382B}" dt="2023-08-30T15:18:31.268" v="17" actId="20577"/>
          <ac:spMkLst>
            <pc:docMk/>
            <pc:sldMk cId="268151439" sldId="347"/>
            <ac:spMk id="2" creationId="{17714E18-561E-F94D-9B9D-804F692B1BD5}"/>
          </ac:spMkLst>
        </pc:spChg>
      </pc:sldChg>
      <pc:sldChg chg="modSp mod modShow">
        <pc:chgData name="Florent Morselli" userId="940af3a2eb92aa4a" providerId="LiveId" clId="{94A85F81-84D4-4755-BAA2-0AFF91F0382B}" dt="2023-09-13T20:00:07.735" v="29" actId="729"/>
        <pc:sldMkLst>
          <pc:docMk/>
          <pc:sldMk cId="168944254" sldId="348"/>
        </pc:sldMkLst>
        <pc:spChg chg="mod">
          <ac:chgData name="Florent Morselli" userId="940af3a2eb92aa4a" providerId="LiveId" clId="{94A85F81-84D4-4755-BAA2-0AFF91F0382B}" dt="2023-08-30T15:18:26.728" v="13" actId="20577"/>
          <ac:spMkLst>
            <pc:docMk/>
            <pc:sldMk cId="168944254" sldId="348"/>
            <ac:spMk id="2" creationId="{17714E18-561E-F94D-9B9D-804F692B1BD5}"/>
          </ac:spMkLst>
        </pc:spChg>
      </pc:sldChg>
      <pc:sldChg chg="modSp mod modShow">
        <pc:chgData name="Florent Morselli" userId="940af3a2eb92aa4a" providerId="LiveId" clId="{94A85F81-84D4-4755-BAA2-0AFF91F0382B}" dt="2023-09-13T20:00:07.735" v="29" actId="729"/>
        <pc:sldMkLst>
          <pc:docMk/>
          <pc:sldMk cId="3120530930" sldId="349"/>
        </pc:sldMkLst>
        <pc:spChg chg="mod">
          <ac:chgData name="Florent Morselli" userId="940af3a2eb92aa4a" providerId="LiveId" clId="{94A85F81-84D4-4755-BAA2-0AFF91F0382B}" dt="2023-08-30T15:18:49.241" v="27" actId="20577"/>
          <ac:spMkLst>
            <pc:docMk/>
            <pc:sldMk cId="3120530930" sldId="349"/>
            <ac:spMk id="2" creationId="{17714E18-561E-F94D-9B9D-804F692B1BD5}"/>
          </ac:spMkLst>
        </pc:spChg>
        <pc:spChg chg="mod">
          <ac:chgData name="Florent Morselli" userId="940af3a2eb92aa4a" providerId="LiveId" clId="{94A85F81-84D4-4755-BAA2-0AFF91F0382B}" dt="2023-08-30T15:18:44.570" v="23" actId="20577"/>
          <ac:spMkLst>
            <pc:docMk/>
            <pc:sldMk cId="3120530930" sldId="349"/>
            <ac:spMk id="3" creationId="{CD03A704-9A2B-A130-CEC6-626DB1B8C265}"/>
          </ac:spMkLst>
        </pc:spChg>
      </pc:sldChg>
      <pc:sldChg chg="mod modShow">
        <pc:chgData name="Florent Morselli" userId="940af3a2eb92aa4a" providerId="LiveId" clId="{94A85F81-84D4-4755-BAA2-0AFF91F0382B}" dt="2023-09-13T20:00:07.735" v="29" actId="729"/>
        <pc:sldMkLst>
          <pc:docMk/>
          <pc:sldMk cId="1962290185" sldId="350"/>
        </pc:sldMkLst>
      </pc:sldChg>
      <pc:sldChg chg="add del">
        <pc:chgData name="Florent Morselli" userId="940af3a2eb92aa4a" providerId="LiveId" clId="{94A85F81-84D4-4755-BAA2-0AFF91F0382B}" dt="2023-08-30T14:57:02.066" v="3" actId="2890"/>
        <pc:sldMkLst>
          <pc:docMk/>
          <pc:sldMk cId="2190998078" sldId="351"/>
        </pc:sldMkLst>
      </pc:sldChg>
      <pc:sldChg chg="add del setBg">
        <pc:chgData name="Florent Morselli" userId="940af3a2eb92aa4a" providerId="LiveId" clId="{94A85F81-84D4-4755-BAA2-0AFF91F0382B}" dt="2023-09-25T17:26:47.269" v="40" actId="47"/>
        <pc:sldMkLst>
          <pc:docMk/>
          <pc:sldMk cId="3877860683" sldId="351"/>
        </pc:sldMkLst>
      </pc:sldChg>
      <pc:sldChg chg="new del">
        <pc:chgData name="Florent Morselli" userId="940af3a2eb92aa4a" providerId="LiveId" clId="{94A85F81-84D4-4755-BAA2-0AFF91F0382B}" dt="2023-08-30T14:57:01.592" v="2" actId="680"/>
        <pc:sldMkLst>
          <pc:docMk/>
          <pc:sldMk cId="1379556013" sldId="352"/>
        </pc:sldMkLst>
      </pc:sldChg>
    </pc:docChg>
  </pc:docChgLst>
  <pc:docChgLst>
    <pc:chgData name="Florent Morselli" userId="940af3a2eb92aa4a" providerId="LiveId" clId="{A493AA10-A978-4D5D-A3D5-C1892F45A0F0}"/>
    <pc:docChg chg="custSel delSld modSld">
      <pc:chgData name="Florent Morselli" userId="940af3a2eb92aa4a" providerId="LiveId" clId="{A493AA10-A978-4D5D-A3D5-C1892F45A0F0}" dt="2023-03-28T12:02:31.319" v="143" actId="47"/>
      <pc:docMkLst>
        <pc:docMk/>
      </pc:docMkLst>
      <pc:sldChg chg="modSp mod">
        <pc:chgData name="Florent Morselli" userId="940af3a2eb92aa4a" providerId="LiveId" clId="{A493AA10-A978-4D5D-A3D5-C1892F45A0F0}" dt="2023-03-28T11:59:56.415" v="56" actId="6549"/>
        <pc:sldMkLst>
          <pc:docMk/>
          <pc:sldMk cId="3391960758" sldId="257"/>
        </pc:sldMkLst>
        <pc:spChg chg="mod">
          <ac:chgData name="Florent Morselli" userId="940af3a2eb92aa4a" providerId="LiveId" clId="{A493AA10-A978-4D5D-A3D5-C1892F45A0F0}" dt="2023-03-28T11:59:56.415" v="56" actId="6549"/>
          <ac:spMkLst>
            <pc:docMk/>
            <pc:sldMk cId="3391960758" sldId="257"/>
            <ac:spMk id="2" creationId="{B158CAAA-EC3E-BFF9-347E-3A3EA3F3A4F1}"/>
          </ac:spMkLst>
        </pc:spChg>
      </pc:sldChg>
      <pc:sldChg chg="delSp modSp mod">
        <pc:chgData name="Florent Morselli" userId="940af3a2eb92aa4a" providerId="LiveId" clId="{A493AA10-A978-4D5D-A3D5-C1892F45A0F0}" dt="2023-03-28T12:00:25.456" v="59" actId="478"/>
        <pc:sldMkLst>
          <pc:docMk/>
          <pc:sldMk cId="680630052" sldId="264"/>
        </pc:sldMkLst>
        <pc:spChg chg="del mod">
          <ac:chgData name="Florent Morselli" userId="940af3a2eb92aa4a" providerId="LiveId" clId="{A493AA10-A978-4D5D-A3D5-C1892F45A0F0}" dt="2023-03-28T12:00:25.456" v="59" actId="478"/>
          <ac:spMkLst>
            <pc:docMk/>
            <pc:sldMk cId="680630052" sldId="264"/>
            <ac:spMk id="8" creationId="{3CA2BD22-F4BD-93DE-3D93-A215016B6DFF}"/>
          </ac:spMkLst>
        </pc:spChg>
        <pc:cxnChg chg="del mod">
          <ac:chgData name="Florent Morselli" userId="940af3a2eb92aa4a" providerId="LiveId" clId="{A493AA10-A978-4D5D-A3D5-C1892F45A0F0}" dt="2023-03-28T12:00:24.151" v="58" actId="478"/>
          <ac:cxnSpMkLst>
            <pc:docMk/>
            <pc:sldMk cId="680630052" sldId="264"/>
            <ac:cxnSpMk id="20" creationId="{76713630-7993-DFCA-DD5C-3E2629D33078}"/>
          </ac:cxnSpMkLst>
        </pc:cxnChg>
      </pc:sldChg>
      <pc:sldChg chg="modSp mod">
        <pc:chgData name="Florent Morselli" userId="940af3a2eb92aa4a" providerId="LiveId" clId="{A493AA10-A978-4D5D-A3D5-C1892F45A0F0}" dt="2023-03-28T12:01:27.633" v="94" actId="6549"/>
        <pc:sldMkLst>
          <pc:docMk/>
          <pc:sldMk cId="2657278684" sldId="269"/>
        </pc:sldMkLst>
        <pc:spChg chg="mod">
          <ac:chgData name="Florent Morselli" userId="940af3a2eb92aa4a" providerId="LiveId" clId="{A493AA10-A978-4D5D-A3D5-C1892F45A0F0}" dt="2023-03-28T12:01:27.633" v="94" actId="6549"/>
          <ac:spMkLst>
            <pc:docMk/>
            <pc:sldMk cId="2657278684" sldId="269"/>
            <ac:spMk id="3" creationId="{CD03A704-9A2B-A130-CEC6-626DB1B8C265}"/>
          </ac:spMkLst>
        </pc:spChg>
      </pc:sldChg>
      <pc:sldChg chg="del">
        <pc:chgData name="Florent Morselli" userId="940af3a2eb92aa4a" providerId="LiveId" clId="{A493AA10-A978-4D5D-A3D5-C1892F45A0F0}" dt="2023-03-28T12:02:03.703" v="95" actId="47"/>
        <pc:sldMkLst>
          <pc:docMk/>
          <pc:sldMk cId="4035502052" sldId="270"/>
        </pc:sldMkLst>
      </pc:sldChg>
      <pc:sldChg chg="modSp mod">
        <pc:chgData name="Florent Morselli" userId="940af3a2eb92aa4a" providerId="LiveId" clId="{A493AA10-A978-4D5D-A3D5-C1892F45A0F0}" dt="2023-03-28T12:02:25.064" v="142" actId="6549"/>
        <pc:sldMkLst>
          <pc:docMk/>
          <pc:sldMk cId="2166527328" sldId="272"/>
        </pc:sldMkLst>
        <pc:spChg chg="mod">
          <ac:chgData name="Florent Morselli" userId="940af3a2eb92aa4a" providerId="LiveId" clId="{A493AA10-A978-4D5D-A3D5-C1892F45A0F0}" dt="2023-03-28T12:02:25.064" v="142" actId="6549"/>
          <ac:spMkLst>
            <pc:docMk/>
            <pc:sldMk cId="2166527328" sldId="272"/>
            <ac:spMk id="3" creationId="{CD03A704-9A2B-A130-CEC6-626DB1B8C265}"/>
          </ac:spMkLst>
        </pc:spChg>
      </pc:sldChg>
      <pc:sldChg chg="modSp mod">
        <pc:chgData name="Florent Morselli" userId="940af3a2eb92aa4a" providerId="LiveId" clId="{A493AA10-A978-4D5D-A3D5-C1892F45A0F0}" dt="2023-03-28T12:00:44.464" v="65" actId="20577"/>
        <pc:sldMkLst>
          <pc:docMk/>
          <pc:sldMk cId="3674305816" sldId="273"/>
        </pc:sldMkLst>
        <pc:spChg chg="mod">
          <ac:chgData name="Florent Morselli" userId="940af3a2eb92aa4a" providerId="LiveId" clId="{A493AA10-A978-4D5D-A3D5-C1892F45A0F0}" dt="2023-03-28T12:00:44.464" v="65" actId="20577"/>
          <ac:spMkLst>
            <pc:docMk/>
            <pc:sldMk cId="3674305816" sldId="273"/>
            <ac:spMk id="3" creationId="{CD03A704-9A2B-A130-CEC6-626DB1B8C265}"/>
          </ac:spMkLst>
        </pc:spChg>
      </pc:sldChg>
      <pc:sldChg chg="del">
        <pc:chgData name="Florent Morselli" userId="940af3a2eb92aa4a" providerId="LiveId" clId="{A493AA10-A978-4D5D-A3D5-C1892F45A0F0}" dt="2023-03-28T12:02:31.319" v="143" actId="47"/>
        <pc:sldMkLst>
          <pc:docMk/>
          <pc:sldMk cId="1710493474" sldId="288"/>
        </pc:sldMkLst>
      </pc:sldChg>
    </pc:docChg>
  </pc:docChgLst>
  <pc:docChgLst>
    <pc:chgData name="Florent Morselli" userId="940af3a2eb92aa4a" providerId="LiveId" clId="{7EF2A607-062C-46D3-B991-5920581BA810}"/>
    <pc:docChg chg="undo custSel addSld delSld modSld sldOrd">
      <pc:chgData name="Florent Morselli" userId="940af3a2eb92aa4a" providerId="LiveId" clId="{7EF2A607-062C-46D3-B991-5920581BA810}" dt="2023-12-05T10:18:20.012" v="3420" actId="20577"/>
      <pc:docMkLst>
        <pc:docMk/>
      </pc:docMkLst>
      <pc:sldChg chg="modSp mod">
        <pc:chgData name="Florent Morselli" userId="940af3a2eb92aa4a" providerId="LiveId" clId="{7EF2A607-062C-46D3-B991-5920581BA810}" dt="2023-11-19T13:41:40.523" v="2543" actId="20577"/>
        <pc:sldMkLst>
          <pc:docMk/>
          <pc:sldMk cId="2630940217" sldId="268"/>
        </pc:sldMkLst>
        <pc:spChg chg="mod">
          <ac:chgData name="Florent Morselli" userId="940af3a2eb92aa4a" providerId="LiveId" clId="{7EF2A607-062C-46D3-B991-5920581BA810}" dt="2023-11-19T13:41:07.595" v="2532" actId="20577"/>
          <ac:spMkLst>
            <pc:docMk/>
            <pc:sldMk cId="2630940217" sldId="268"/>
            <ac:spMk id="3" creationId="{CD03A704-9A2B-A130-CEC6-626DB1B8C265}"/>
          </ac:spMkLst>
        </pc:spChg>
        <pc:spChg chg="mod">
          <ac:chgData name="Florent Morselli" userId="940af3a2eb92aa4a" providerId="LiveId" clId="{7EF2A607-062C-46D3-B991-5920581BA810}" dt="2023-11-19T13:41:40.523" v="2543" actId="20577"/>
          <ac:spMkLst>
            <pc:docMk/>
            <pc:sldMk cId="2630940217" sldId="268"/>
            <ac:spMk id="6" creationId="{A0481240-4A62-5822-6352-BFE918B36220}"/>
          </ac:spMkLst>
        </pc:spChg>
      </pc:sldChg>
      <pc:sldChg chg="modSp mod">
        <pc:chgData name="Florent Morselli" userId="940af3a2eb92aa4a" providerId="LiveId" clId="{7EF2A607-062C-46D3-B991-5920581BA810}" dt="2023-10-30T19:43:21.371" v="938" actId="6549"/>
        <pc:sldMkLst>
          <pc:docMk/>
          <pc:sldMk cId="2657278684" sldId="269"/>
        </pc:sldMkLst>
        <pc:spChg chg="mod">
          <ac:chgData name="Florent Morselli" userId="940af3a2eb92aa4a" providerId="LiveId" clId="{7EF2A607-062C-46D3-B991-5920581BA810}" dt="2023-10-30T19:43:21.371" v="938" actId="6549"/>
          <ac:spMkLst>
            <pc:docMk/>
            <pc:sldMk cId="2657278684" sldId="269"/>
            <ac:spMk id="3" creationId="{CD03A704-9A2B-A130-CEC6-626DB1B8C265}"/>
          </ac:spMkLst>
        </pc:spChg>
      </pc:sldChg>
      <pc:sldChg chg="del">
        <pc:chgData name="Florent Morselli" userId="940af3a2eb92aa4a" providerId="LiveId" clId="{7EF2A607-062C-46D3-B991-5920581BA810}" dt="2023-11-19T13:42:21.308" v="2559" actId="47"/>
        <pc:sldMkLst>
          <pc:docMk/>
          <pc:sldMk cId="856879151" sldId="290"/>
        </pc:sldMkLst>
      </pc:sldChg>
      <pc:sldChg chg="modSp mod">
        <pc:chgData name="Florent Morselli" userId="940af3a2eb92aa4a" providerId="LiveId" clId="{7EF2A607-062C-46D3-B991-5920581BA810}" dt="2023-10-30T19:16:35.567" v="24" actId="6549"/>
        <pc:sldMkLst>
          <pc:docMk/>
          <pc:sldMk cId="1259759360" sldId="295"/>
        </pc:sldMkLst>
        <pc:spChg chg="mod">
          <ac:chgData name="Florent Morselli" userId="940af3a2eb92aa4a" providerId="LiveId" clId="{7EF2A607-062C-46D3-B991-5920581BA810}" dt="2023-10-30T19:16:35.567" v="24" actId="6549"/>
          <ac:spMkLst>
            <pc:docMk/>
            <pc:sldMk cId="1259759360" sldId="295"/>
            <ac:spMk id="3" creationId="{CD03A704-9A2B-A130-CEC6-626DB1B8C265}"/>
          </ac:spMkLst>
        </pc:spChg>
      </pc:sldChg>
      <pc:sldChg chg="modSp mod">
        <pc:chgData name="Florent Morselli" userId="940af3a2eb92aa4a" providerId="LiveId" clId="{7EF2A607-062C-46D3-B991-5920581BA810}" dt="2023-11-19T09:31:36.334" v="2088" actId="20577"/>
        <pc:sldMkLst>
          <pc:docMk/>
          <pc:sldMk cId="1811924417" sldId="297"/>
        </pc:sldMkLst>
        <pc:spChg chg="mod">
          <ac:chgData name="Florent Morselli" userId="940af3a2eb92aa4a" providerId="LiveId" clId="{7EF2A607-062C-46D3-B991-5920581BA810}" dt="2023-11-19T09:31:36.334" v="2088" actId="20577"/>
          <ac:spMkLst>
            <pc:docMk/>
            <pc:sldMk cId="1811924417" sldId="297"/>
            <ac:spMk id="3" creationId="{CD03A704-9A2B-A130-CEC6-626DB1B8C265}"/>
          </ac:spMkLst>
        </pc:spChg>
      </pc:sldChg>
      <pc:sldChg chg="modSp mod">
        <pc:chgData name="Florent Morselli" userId="940af3a2eb92aa4a" providerId="LiveId" clId="{7EF2A607-062C-46D3-B991-5920581BA810}" dt="2023-10-30T19:39:13.452" v="893" actId="5793"/>
        <pc:sldMkLst>
          <pc:docMk/>
          <pc:sldMk cId="3077576903" sldId="300"/>
        </pc:sldMkLst>
        <pc:spChg chg="mod">
          <ac:chgData name="Florent Morselli" userId="940af3a2eb92aa4a" providerId="LiveId" clId="{7EF2A607-062C-46D3-B991-5920581BA810}" dt="2023-10-30T19:39:13.452" v="893" actId="5793"/>
          <ac:spMkLst>
            <pc:docMk/>
            <pc:sldMk cId="3077576903" sldId="300"/>
            <ac:spMk id="3" creationId="{CD03A704-9A2B-A130-CEC6-626DB1B8C265}"/>
          </ac:spMkLst>
        </pc:spChg>
      </pc:sldChg>
      <pc:sldChg chg="ord">
        <pc:chgData name="Florent Morselli" userId="940af3a2eb92aa4a" providerId="LiveId" clId="{7EF2A607-062C-46D3-B991-5920581BA810}" dt="2023-10-30T19:15:15.258" v="16"/>
        <pc:sldMkLst>
          <pc:docMk/>
          <pc:sldMk cId="3018285704" sldId="303"/>
        </pc:sldMkLst>
      </pc:sldChg>
      <pc:sldChg chg="modSp mod">
        <pc:chgData name="Florent Morselli" userId="940af3a2eb92aa4a" providerId="LiveId" clId="{7EF2A607-062C-46D3-B991-5920581BA810}" dt="2023-12-05T09:07:30.794" v="3414" actId="20577"/>
        <pc:sldMkLst>
          <pc:docMk/>
          <pc:sldMk cId="2972682758" sldId="306"/>
        </pc:sldMkLst>
        <pc:spChg chg="mod">
          <ac:chgData name="Florent Morselli" userId="940af3a2eb92aa4a" providerId="LiveId" clId="{7EF2A607-062C-46D3-B991-5920581BA810}" dt="2023-12-05T09:07:30.794" v="3414" actId="20577"/>
          <ac:spMkLst>
            <pc:docMk/>
            <pc:sldMk cId="2972682758" sldId="306"/>
            <ac:spMk id="4" creationId="{E81A2881-4822-1909-75B9-D24030FE690D}"/>
          </ac:spMkLst>
        </pc:spChg>
      </pc:sldChg>
      <pc:sldChg chg="modSp mod">
        <pc:chgData name="Florent Morselli" userId="940af3a2eb92aa4a" providerId="LiveId" clId="{7EF2A607-062C-46D3-B991-5920581BA810}" dt="2023-10-31T17:39:39.921" v="1060" actId="20577"/>
        <pc:sldMkLst>
          <pc:docMk/>
          <pc:sldMk cId="579274639" sldId="308"/>
        </pc:sldMkLst>
        <pc:spChg chg="mod">
          <ac:chgData name="Florent Morselli" userId="940af3a2eb92aa4a" providerId="LiveId" clId="{7EF2A607-062C-46D3-B991-5920581BA810}" dt="2023-10-31T17:39:39.921" v="1060" actId="20577"/>
          <ac:spMkLst>
            <pc:docMk/>
            <pc:sldMk cId="579274639" sldId="308"/>
            <ac:spMk id="3" creationId="{CD03A704-9A2B-A130-CEC6-626DB1B8C265}"/>
          </ac:spMkLst>
        </pc:spChg>
      </pc:sldChg>
      <pc:sldChg chg="modSp mod">
        <pc:chgData name="Florent Morselli" userId="940af3a2eb92aa4a" providerId="LiveId" clId="{7EF2A607-062C-46D3-B991-5920581BA810}" dt="2023-12-05T09:01:04.140" v="3412" actId="1036"/>
        <pc:sldMkLst>
          <pc:docMk/>
          <pc:sldMk cId="1761433142" sldId="311"/>
        </pc:sldMkLst>
        <pc:picChg chg="mod">
          <ac:chgData name="Florent Morselli" userId="940af3a2eb92aa4a" providerId="LiveId" clId="{7EF2A607-062C-46D3-B991-5920581BA810}" dt="2023-12-05T09:01:04.140" v="3412" actId="1036"/>
          <ac:picMkLst>
            <pc:docMk/>
            <pc:sldMk cId="1761433142" sldId="311"/>
            <ac:picMk id="5" creationId="{5977D349-663A-10F9-DE2C-CD12BCAEEB5C}"/>
          </ac:picMkLst>
        </pc:picChg>
      </pc:sldChg>
      <pc:sldChg chg="modSp mod">
        <pc:chgData name="Florent Morselli" userId="940af3a2eb92aa4a" providerId="LiveId" clId="{7EF2A607-062C-46D3-B991-5920581BA810}" dt="2023-10-31T16:27:13.914" v="990" actId="20577"/>
        <pc:sldMkLst>
          <pc:docMk/>
          <pc:sldMk cId="315032472" sldId="323"/>
        </pc:sldMkLst>
        <pc:spChg chg="mod">
          <ac:chgData name="Florent Morselli" userId="940af3a2eb92aa4a" providerId="LiveId" clId="{7EF2A607-062C-46D3-B991-5920581BA810}" dt="2023-10-31T16:27:13.914" v="990" actId="20577"/>
          <ac:spMkLst>
            <pc:docMk/>
            <pc:sldMk cId="315032472" sldId="323"/>
            <ac:spMk id="3" creationId="{CD03A704-9A2B-A130-CEC6-626DB1B8C265}"/>
          </ac:spMkLst>
        </pc:spChg>
      </pc:sldChg>
      <pc:sldChg chg="modSp mod">
        <pc:chgData name="Florent Morselli" userId="940af3a2eb92aa4a" providerId="LiveId" clId="{7EF2A607-062C-46D3-B991-5920581BA810}" dt="2023-10-31T17:38:56.454" v="1015" actId="21"/>
        <pc:sldMkLst>
          <pc:docMk/>
          <pc:sldMk cId="2314804883" sldId="325"/>
        </pc:sldMkLst>
        <pc:spChg chg="mod">
          <ac:chgData name="Florent Morselli" userId="940af3a2eb92aa4a" providerId="LiveId" clId="{7EF2A607-062C-46D3-B991-5920581BA810}" dt="2023-10-31T17:38:56.454" v="1015" actId="21"/>
          <ac:spMkLst>
            <pc:docMk/>
            <pc:sldMk cId="2314804883" sldId="325"/>
            <ac:spMk id="3" creationId="{CD03A704-9A2B-A130-CEC6-626DB1B8C265}"/>
          </ac:spMkLst>
        </pc:spChg>
      </pc:sldChg>
      <pc:sldChg chg="modSp mod ord">
        <pc:chgData name="Florent Morselli" userId="940af3a2eb92aa4a" providerId="LiveId" clId="{7EF2A607-062C-46D3-B991-5920581BA810}" dt="2023-10-30T19:25:48.934" v="244" actId="20577"/>
        <pc:sldMkLst>
          <pc:docMk/>
          <pc:sldMk cId="2424599968" sldId="326"/>
        </pc:sldMkLst>
        <pc:spChg chg="mod">
          <ac:chgData name="Florent Morselli" userId="940af3a2eb92aa4a" providerId="LiveId" clId="{7EF2A607-062C-46D3-B991-5920581BA810}" dt="2023-10-30T19:25:48.934" v="244" actId="20577"/>
          <ac:spMkLst>
            <pc:docMk/>
            <pc:sldMk cId="2424599968" sldId="326"/>
            <ac:spMk id="3" creationId="{CD03A704-9A2B-A130-CEC6-626DB1B8C265}"/>
          </ac:spMkLst>
        </pc:spChg>
      </pc:sldChg>
      <pc:sldChg chg="addSp delSp modSp mod">
        <pc:chgData name="Florent Morselli" userId="940af3a2eb92aa4a" providerId="LiveId" clId="{7EF2A607-062C-46D3-B991-5920581BA810}" dt="2023-11-24T07:33:55.737" v="3336" actId="20577"/>
        <pc:sldMkLst>
          <pc:docMk/>
          <pc:sldMk cId="1514697243" sldId="329"/>
        </pc:sldMkLst>
        <pc:spChg chg="mod">
          <ac:chgData name="Florent Morselli" userId="940af3a2eb92aa4a" providerId="LiveId" clId="{7EF2A607-062C-46D3-B991-5920581BA810}" dt="2023-11-24T07:33:55.737" v="3336" actId="20577"/>
          <ac:spMkLst>
            <pc:docMk/>
            <pc:sldMk cId="1514697243" sldId="329"/>
            <ac:spMk id="3" creationId="{CD03A704-9A2B-A130-CEC6-626DB1B8C265}"/>
          </ac:spMkLst>
        </pc:spChg>
        <pc:spChg chg="add del">
          <ac:chgData name="Florent Morselli" userId="940af3a2eb92aa4a" providerId="LiveId" clId="{7EF2A607-062C-46D3-B991-5920581BA810}" dt="2023-11-24T07:30:32.450" v="3145"/>
          <ac:spMkLst>
            <pc:docMk/>
            <pc:sldMk cId="1514697243" sldId="329"/>
            <ac:spMk id="4" creationId="{52CD5467-ACF3-EA95-0DF5-AD0CB17F17F2}"/>
          </ac:spMkLst>
        </pc:spChg>
      </pc:sldChg>
      <pc:sldChg chg="modSp mod">
        <pc:chgData name="Florent Morselli" userId="940af3a2eb92aa4a" providerId="LiveId" clId="{7EF2A607-062C-46D3-B991-5920581BA810}" dt="2023-11-19T13:42:41.472" v="2572" actId="20577"/>
        <pc:sldMkLst>
          <pc:docMk/>
          <pc:sldMk cId="2664580182" sldId="339"/>
        </pc:sldMkLst>
        <pc:spChg chg="mod">
          <ac:chgData name="Florent Morselli" userId="940af3a2eb92aa4a" providerId="LiveId" clId="{7EF2A607-062C-46D3-B991-5920581BA810}" dt="2023-11-19T13:42:41.472" v="2572" actId="20577"/>
          <ac:spMkLst>
            <pc:docMk/>
            <pc:sldMk cId="2664580182" sldId="339"/>
            <ac:spMk id="2" creationId="{E80D1AEB-29B2-197F-8899-BA858771E6A7}"/>
          </ac:spMkLst>
        </pc:spChg>
      </pc:sldChg>
      <pc:sldChg chg="addSp delSp modSp mod">
        <pc:chgData name="Florent Morselli" userId="940af3a2eb92aa4a" providerId="LiveId" clId="{7EF2A607-062C-46D3-B991-5920581BA810}" dt="2023-10-31T17:31:13.212" v="1006"/>
        <pc:sldMkLst>
          <pc:docMk/>
          <pc:sldMk cId="2970912519" sldId="351"/>
        </pc:sldMkLst>
        <pc:spChg chg="mod">
          <ac:chgData name="Florent Morselli" userId="940af3a2eb92aa4a" providerId="LiveId" clId="{7EF2A607-062C-46D3-B991-5920581BA810}" dt="2023-10-31T16:28:00.585" v="1000" actId="20577"/>
          <ac:spMkLst>
            <pc:docMk/>
            <pc:sldMk cId="2970912519" sldId="351"/>
            <ac:spMk id="2" creationId="{17714E18-561E-F94D-9B9D-804F692B1BD5}"/>
          </ac:spMkLst>
        </pc:spChg>
        <pc:spChg chg="add del mod">
          <ac:chgData name="Florent Morselli" userId="940af3a2eb92aa4a" providerId="LiveId" clId="{7EF2A607-062C-46D3-B991-5920581BA810}" dt="2023-10-31T17:31:13.212" v="1006"/>
          <ac:spMkLst>
            <pc:docMk/>
            <pc:sldMk cId="2970912519" sldId="351"/>
            <ac:spMk id="3" creationId="{CD03A704-9A2B-A130-CEC6-626DB1B8C265}"/>
          </ac:spMkLst>
        </pc:spChg>
        <pc:spChg chg="add del mod">
          <ac:chgData name="Florent Morselli" userId="940af3a2eb92aa4a" providerId="LiveId" clId="{7EF2A607-062C-46D3-B991-5920581BA810}" dt="2023-10-31T17:31:13.203" v="1004"/>
          <ac:spMkLst>
            <pc:docMk/>
            <pc:sldMk cId="2970912519" sldId="351"/>
            <ac:spMk id="4" creationId="{0E4E1C0E-F839-30E8-274C-301421BF98E2}"/>
          </ac:spMkLst>
        </pc:spChg>
      </pc:sldChg>
      <pc:sldChg chg="add setBg">
        <pc:chgData name="Florent Morselli" userId="940af3a2eb92aa4a" providerId="LiveId" clId="{7EF2A607-062C-46D3-B991-5920581BA810}" dt="2023-10-30T19:14:12.276" v="8"/>
        <pc:sldMkLst>
          <pc:docMk/>
          <pc:sldMk cId="2493004423" sldId="352"/>
        </pc:sldMkLst>
      </pc:sldChg>
      <pc:sldChg chg="add del">
        <pc:chgData name="Florent Morselli" userId="940af3a2eb92aa4a" providerId="LiveId" clId="{7EF2A607-062C-46D3-B991-5920581BA810}" dt="2023-10-30T19:16:06.165" v="18" actId="47"/>
        <pc:sldMkLst>
          <pc:docMk/>
          <pc:sldMk cId="38157434" sldId="353"/>
        </pc:sldMkLst>
      </pc:sldChg>
      <pc:sldChg chg="addSp delSp modSp add mod">
        <pc:chgData name="Florent Morselli" userId="940af3a2eb92aa4a" providerId="LiveId" clId="{7EF2A607-062C-46D3-B991-5920581BA810}" dt="2023-10-30T19:33:05.875" v="670" actId="20577"/>
        <pc:sldMkLst>
          <pc:docMk/>
          <pc:sldMk cId="3993471910" sldId="353"/>
        </pc:sldMkLst>
        <pc:spChg chg="mod">
          <ac:chgData name="Florent Morselli" userId="940af3a2eb92aa4a" providerId="LiveId" clId="{7EF2A607-062C-46D3-B991-5920581BA810}" dt="2023-10-30T19:33:05.875" v="670" actId="20577"/>
          <ac:spMkLst>
            <pc:docMk/>
            <pc:sldMk cId="3993471910" sldId="353"/>
            <ac:spMk id="3" creationId="{CD03A704-9A2B-A130-CEC6-626DB1B8C265}"/>
          </ac:spMkLst>
        </pc:spChg>
        <pc:spChg chg="add del">
          <ac:chgData name="Florent Morselli" userId="940af3a2eb92aa4a" providerId="LiveId" clId="{7EF2A607-062C-46D3-B991-5920581BA810}" dt="2023-10-30T19:18:23.445" v="54"/>
          <ac:spMkLst>
            <pc:docMk/>
            <pc:sldMk cId="3993471910" sldId="353"/>
            <ac:spMk id="4" creationId="{8A1706AC-995F-EC40-5922-4994EA9ACB46}"/>
          </ac:spMkLst>
        </pc:spChg>
      </pc:sldChg>
      <pc:sldChg chg="addSp delSp modSp add mod">
        <pc:chgData name="Florent Morselli" userId="940af3a2eb92aa4a" providerId="LiveId" clId="{7EF2A607-062C-46D3-B991-5920581BA810}" dt="2023-10-30T19:32:40.573" v="616" actId="20577"/>
        <pc:sldMkLst>
          <pc:docMk/>
          <pc:sldMk cId="190166230" sldId="354"/>
        </pc:sldMkLst>
        <pc:spChg chg="mod">
          <ac:chgData name="Florent Morselli" userId="940af3a2eb92aa4a" providerId="LiveId" clId="{7EF2A607-062C-46D3-B991-5920581BA810}" dt="2023-10-30T19:32:40.573" v="616" actId="20577"/>
          <ac:spMkLst>
            <pc:docMk/>
            <pc:sldMk cId="190166230" sldId="354"/>
            <ac:spMk id="3" creationId="{CD03A704-9A2B-A130-CEC6-626DB1B8C265}"/>
          </ac:spMkLst>
        </pc:spChg>
        <pc:spChg chg="add del">
          <ac:chgData name="Florent Morselli" userId="940af3a2eb92aa4a" providerId="LiveId" clId="{7EF2A607-062C-46D3-B991-5920581BA810}" dt="2023-10-30T19:23:01.942" v="158"/>
          <ac:spMkLst>
            <pc:docMk/>
            <pc:sldMk cId="190166230" sldId="354"/>
            <ac:spMk id="4" creationId="{52344E5C-A4AD-08B4-DA42-39AE72B7B3A3}"/>
          </ac:spMkLst>
        </pc:spChg>
        <pc:spChg chg="add del">
          <ac:chgData name="Florent Morselli" userId="940af3a2eb92aa4a" providerId="LiveId" clId="{7EF2A607-062C-46D3-B991-5920581BA810}" dt="2023-10-30T19:23:43.115" v="178"/>
          <ac:spMkLst>
            <pc:docMk/>
            <pc:sldMk cId="190166230" sldId="354"/>
            <ac:spMk id="5" creationId="{CE7DE615-49FB-DC66-74F4-FB033F31ADAE}"/>
          </ac:spMkLst>
        </pc:spChg>
      </pc:sldChg>
      <pc:sldChg chg="addSp delSp modSp add mod">
        <pc:chgData name="Florent Morselli" userId="940af3a2eb92aa4a" providerId="LiveId" clId="{7EF2A607-062C-46D3-B991-5920581BA810}" dt="2023-10-30T19:32:03.691" v="553" actId="20577"/>
        <pc:sldMkLst>
          <pc:docMk/>
          <pc:sldMk cId="4125759115" sldId="355"/>
        </pc:sldMkLst>
        <pc:spChg chg="mod">
          <ac:chgData name="Florent Morselli" userId="940af3a2eb92aa4a" providerId="LiveId" clId="{7EF2A607-062C-46D3-B991-5920581BA810}" dt="2023-10-30T19:32:03.691" v="553" actId="20577"/>
          <ac:spMkLst>
            <pc:docMk/>
            <pc:sldMk cId="4125759115" sldId="355"/>
            <ac:spMk id="3" creationId="{CD03A704-9A2B-A130-CEC6-626DB1B8C265}"/>
          </ac:spMkLst>
        </pc:spChg>
        <pc:spChg chg="add del">
          <ac:chgData name="Florent Morselli" userId="940af3a2eb92aa4a" providerId="LiveId" clId="{7EF2A607-062C-46D3-B991-5920581BA810}" dt="2023-10-30T19:27:52.409" v="265"/>
          <ac:spMkLst>
            <pc:docMk/>
            <pc:sldMk cId="4125759115" sldId="355"/>
            <ac:spMk id="4" creationId="{020B1733-6D11-0586-CF66-0D08275C7FBC}"/>
          </ac:spMkLst>
        </pc:spChg>
      </pc:sldChg>
      <pc:sldChg chg="modSp add mod">
        <pc:chgData name="Florent Morselli" userId="940af3a2eb92aa4a" providerId="LiveId" clId="{7EF2A607-062C-46D3-B991-5920581BA810}" dt="2023-10-30T19:33:26.085" v="677" actId="20577"/>
        <pc:sldMkLst>
          <pc:docMk/>
          <pc:sldMk cId="902257071" sldId="356"/>
        </pc:sldMkLst>
        <pc:spChg chg="mod">
          <ac:chgData name="Florent Morselli" userId="940af3a2eb92aa4a" providerId="LiveId" clId="{7EF2A607-062C-46D3-B991-5920581BA810}" dt="2023-10-30T19:33:26.085" v="677" actId="20577"/>
          <ac:spMkLst>
            <pc:docMk/>
            <pc:sldMk cId="902257071" sldId="356"/>
            <ac:spMk id="3" creationId="{CD03A704-9A2B-A130-CEC6-626DB1B8C265}"/>
          </ac:spMkLst>
        </pc:spChg>
      </pc:sldChg>
      <pc:sldChg chg="modSp add mod">
        <pc:chgData name="Florent Morselli" userId="940af3a2eb92aa4a" providerId="LiveId" clId="{7EF2A607-062C-46D3-B991-5920581BA810}" dt="2023-10-30T19:33:37.710" v="684" actId="20577"/>
        <pc:sldMkLst>
          <pc:docMk/>
          <pc:sldMk cId="2020801039" sldId="357"/>
        </pc:sldMkLst>
        <pc:spChg chg="mod">
          <ac:chgData name="Florent Morselli" userId="940af3a2eb92aa4a" providerId="LiveId" clId="{7EF2A607-062C-46D3-B991-5920581BA810}" dt="2023-10-30T19:33:37.710" v="684" actId="20577"/>
          <ac:spMkLst>
            <pc:docMk/>
            <pc:sldMk cId="2020801039" sldId="357"/>
            <ac:spMk id="3" creationId="{CD03A704-9A2B-A130-CEC6-626DB1B8C265}"/>
          </ac:spMkLst>
        </pc:spChg>
      </pc:sldChg>
      <pc:sldChg chg="modSp add mod">
        <pc:chgData name="Florent Morselli" userId="940af3a2eb92aa4a" providerId="LiveId" clId="{7EF2A607-062C-46D3-B991-5920581BA810}" dt="2023-10-30T19:33:51.466" v="690" actId="20577"/>
        <pc:sldMkLst>
          <pc:docMk/>
          <pc:sldMk cId="3103626975" sldId="358"/>
        </pc:sldMkLst>
        <pc:spChg chg="mod">
          <ac:chgData name="Florent Morselli" userId="940af3a2eb92aa4a" providerId="LiveId" clId="{7EF2A607-062C-46D3-B991-5920581BA810}" dt="2023-10-30T19:33:51.466" v="690" actId="20577"/>
          <ac:spMkLst>
            <pc:docMk/>
            <pc:sldMk cId="3103626975" sldId="358"/>
            <ac:spMk id="3" creationId="{CD03A704-9A2B-A130-CEC6-626DB1B8C265}"/>
          </ac:spMkLst>
        </pc:spChg>
      </pc:sldChg>
      <pc:sldChg chg="modSp add mod">
        <pc:chgData name="Florent Morselli" userId="940af3a2eb92aa4a" providerId="LiveId" clId="{7EF2A607-062C-46D3-B991-5920581BA810}" dt="2023-10-30T19:33:59.620" v="699" actId="20577"/>
        <pc:sldMkLst>
          <pc:docMk/>
          <pc:sldMk cId="244465897" sldId="359"/>
        </pc:sldMkLst>
        <pc:spChg chg="mod">
          <ac:chgData name="Florent Morselli" userId="940af3a2eb92aa4a" providerId="LiveId" clId="{7EF2A607-062C-46D3-B991-5920581BA810}" dt="2023-10-30T19:33:59.620" v="699" actId="20577"/>
          <ac:spMkLst>
            <pc:docMk/>
            <pc:sldMk cId="244465897" sldId="359"/>
            <ac:spMk id="3" creationId="{CD03A704-9A2B-A130-CEC6-626DB1B8C265}"/>
          </ac:spMkLst>
        </pc:spChg>
      </pc:sldChg>
      <pc:sldChg chg="modSp add mod">
        <pc:chgData name="Florent Morselli" userId="940af3a2eb92aa4a" providerId="LiveId" clId="{7EF2A607-062C-46D3-B991-5920581BA810}" dt="2023-10-30T19:36:00.132" v="789" actId="5793"/>
        <pc:sldMkLst>
          <pc:docMk/>
          <pc:sldMk cId="1862580431" sldId="360"/>
        </pc:sldMkLst>
        <pc:spChg chg="mod">
          <ac:chgData name="Florent Morselli" userId="940af3a2eb92aa4a" providerId="LiveId" clId="{7EF2A607-062C-46D3-B991-5920581BA810}" dt="2023-10-30T19:36:00.132" v="789" actId="5793"/>
          <ac:spMkLst>
            <pc:docMk/>
            <pc:sldMk cId="1862580431" sldId="360"/>
            <ac:spMk id="3" creationId="{CD03A704-9A2B-A130-CEC6-626DB1B8C265}"/>
          </ac:spMkLst>
        </pc:spChg>
      </pc:sldChg>
      <pc:sldChg chg="modSp add mod">
        <pc:chgData name="Florent Morselli" userId="940af3a2eb92aa4a" providerId="LiveId" clId="{7EF2A607-062C-46D3-B991-5920581BA810}" dt="2023-10-31T16:25:19.338" v="949" actId="27636"/>
        <pc:sldMkLst>
          <pc:docMk/>
          <pc:sldMk cId="3396111917" sldId="361"/>
        </pc:sldMkLst>
        <pc:spChg chg="mod">
          <ac:chgData name="Florent Morselli" userId="940af3a2eb92aa4a" providerId="LiveId" clId="{7EF2A607-062C-46D3-B991-5920581BA810}" dt="2023-10-31T16:25:19.338" v="949" actId="27636"/>
          <ac:spMkLst>
            <pc:docMk/>
            <pc:sldMk cId="3396111917" sldId="361"/>
            <ac:spMk id="3" creationId="{CD03A704-9A2B-A130-CEC6-626DB1B8C265}"/>
          </ac:spMkLst>
        </pc:spChg>
      </pc:sldChg>
      <pc:sldChg chg="add">
        <pc:chgData name="Florent Morselli" userId="940af3a2eb92aa4a" providerId="LiveId" clId="{7EF2A607-062C-46D3-B991-5920581BA810}" dt="2023-10-31T16:27:55.517" v="991"/>
        <pc:sldMkLst>
          <pc:docMk/>
          <pc:sldMk cId="3096873855" sldId="362"/>
        </pc:sldMkLst>
      </pc:sldChg>
      <pc:sldChg chg="modSp add del mod">
        <pc:chgData name="Florent Morselli" userId="940af3a2eb92aa4a" providerId="LiveId" clId="{7EF2A607-062C-46D3-B991-5920581BA810}" dt="2023-10-31T16:26:06.759" v="956" actId="47"/>
        <pc:sldMkLst>
          <pc:docMk/>
          <pc:sldMk cId="3754750573" sldId="362"/>
        </pc:sldMkLst>
        <pc:spChg chg="mod">
          <ac:chgData name="Florent Morselli" userId="940af3a2eb92aa4a" providerId="LiveId" clId="{7EF2A607-062C-46D3-B991-5920581BA810}" dt="2023-10-31T16:24:50.162" v="941" actId="6549"/>
          <ac:spMkLst>
            <pc:docMk/>
            <pc:sldMk cId="3754750573" sldId="362"/>
            <ac:spMk id="2" creationId="{17714E18-561E-F94D-9B9D-804F692B1BD5}"/>
          </ac:spMkLst>
        </pc:spChg>
        <pc:spChg chg="mod">
          <ac:chgData name="Florent Morselli" userId="940af3a2eb92aa4a" providerId="LiveId" clId="{7EF2A607-062C-46D3-B991-5920581BA810}" dt="2023-10-31T16:24:54.346" v="944" actId="20577"/>
          <ac:spMkLst>
            <pc:docMk/>
            <pc:sldMk cId="3754750573" sldId="362"/>
            <ac:spMk id="3" creationId="{CD03A704-9A2B-A130-CEC6-626DB1B8C265}"/>
          </ac:spMkLst>
        </pc:spChg>
      </pc:sldChg>
      <pc:sldChg chg="modSp add del mod">
        <pc:chgData name="Florent Morselli" userId="940af3a2eb92aa4a" providerId="LiveId" clId="{7EF2A607-062C-46D3-B991-5920581BA810}" dt="2023-10-31T16:26:28.908" v="959" actId="47"/>
        <pc:sldMkLst>
          <pc:docMk/>
          <pc:sldMk cId="907440971" sldId="363"/>
        </pc:sldMkLst>
        <pc:spChg chg="mod">
          <ac:chgData name="Florent Morselli" userId="940af3a2eb92aa4a" providerId="LiveId" clId="{7EF2A607-062C-46D3-B991-5920581BA810}" dt="2023-10-31T16:25:09.204" v="946"/>
          <ac:spMkLst>
            <pc:docMk/>
            <pc:sldMk cId="907440971" sldId="363"/>
            <ac:spMk id="2" creationId="{17714E18-561E-F94D-9B9D-804F692B1BD5}"/>
          </ac:spMkLst>
        </pc:spChg>
      </pc:sldChg>
      <pc:sldChg chg="modSp add mod">
        <pc:chgData name="Florent Morselli" userId="940af3a2eb92aa4a" providerId="LiveId" clId="{7EF2A607-062C-46D3-B991-5920581BA810}" dt="2023-10-31T17:39:32.587" v="1059" actId="20577"/>
        <pc:sldMkLst>
          <pc:docMk/>
          <pc:sldMk cId="4090330159" sldId="363"/>
        </pc:sldMkLst>
        <pc:spChg chg="mod">
          <ac:chgData name="Florent Morselli" userId="940af3a2eb92aa4a" providerId="LiveId" clId="{7EF2A607-062C-46D3-B991-5920581BA810}" dt="2023-10-31T17:39:32.587" v="1059" actId="20577"/>
          <ac:spMkLst>
            <pc:docMk/>
            <pc:sldMk cId="4090330159" sldId="363"/>
            <ac:spMk id="3" creationId="{CD03A704-9A2B-A130-CEC6-626DB1B8C265}"/>
          </ac:spMkLst>
        </pc:spChg>
      </pc:sldChg>
      <pc:sldChg chg="modSp add del mod">
        <pc:chgData name="Florent Morselli" userId="940af3a2eb92aa4a" providerId="LiveId" clId="{7EF2A607-062C-46D3-B991-5920581BA810}" dt="2023-10-31T16:26:31.803" v="960" actId="47"/>
        <pc:sldMkLst>
          <pc:docMk/>
          <pc:sldMk cId="29943024" sldId="364"/>
        </pc:sldMkLst>
        <pc:spChg chg="mod">
          <ac:chgData name="Florent Morselli" userId="940af3a2eb92aa4a" providerId="LiveId" clId="{7EF2A607-062C-46D3-B991-5920581BA810}" dt="2023-10-31T16:25:25.729" v="951"/>
          <ac:spMkLst>
            <pc:docMk/>
            <pc:sldMk cId="29943024" sldId="364"/>
            <ac:spMk id="2" creationId="{17714E18-561E-F94D-9B9D-804F692B1BD5}"/>
          </ac:spMkLst>
        </pc:spChg>
      </pc:sldChg>
      <pc:sldChg chg="modSp add del mod">
        <pc:chgData name="Florent Morselli" userId="940af3a2eb92aa4a" providerId="LiveId" clId="{7EF2A607-062C-46D3-B991-5920581BA810}" dt="2023-10-31T16:25:48.324" v="955" actId="47"/>
        <pc:sldMkLst>
          <pc:docMk/>
          <pc:sldMk cId="302672044" sldId="365"/>
        </pc:sldMkLst>
        <pc:spChg chg="mod">
          <ac:chgData name="Florent Morselli" userId="940af3a2eb92aa4a" providerId="LiveId" clId="{7EF2A607-062C-46D3-B991-5920581BA810}" dt="2023-10-31T16:25:41.161" v="954" actId="27636"/>
          <ac:spMkLst>
            <pc:docMk/>
            <pc:sldMk cId="302672044" sldId="365"/>
            <ac:spMk id="2" creationId="{17714E18-561E-F94D-9B9D-804F692B1BD5}"/>
          </ac:spMkLst>
        </pc:spChg>
      </pc:sldChg>
      <pc:sldChg chg="modSp mod">
        <pc:chgData name="Florent Morselli" userId="940af3a2eb92aa4a" providerId="LiveId" clId="{7EF2A607-062C-46D3-B991-5920581BA810}" dt="2023-11-24T07:32:54.368" v="3317" actId="20577"/>
        <pc:sldMkLst>
          <pc:docMk/>
          <pc:sldMk cId="3976689693" sldId="366"/>
        </pc:sldMkLst>
        <pc:spChg chg="mod">
          <ac:chgData name="Florent Morselli" userId="940af3a2eb92aa4a" providerId="LiveId" clId="{7EF2A607-062C-46D3-B991-5920581BA810}" dt="2023-11-24T07:32:54.368" v="3317" actId="20577"/>
          <ac:spMkLst>
            <pc:docMk/>
            <pc:sldMk cId="3976689693" sldId="366"/>
            <ac:spMk id="3" creationId="{CD03A704-9A2B-A130-CEC6-626DB1B8C265}"/>
          </ac:spMkLst>
        </pc:spChg>
      </pc:sldChg>
      <pc:sldChg chg="modSp del mod">
        <pc:chgData name="Florent Morselli" userId="940af3a2eb92aa4a" providerId="LiveId" clId="{7EF2A607-062C-46D3-B991-5920581BA810}" dt="2023-11-19T13:42:21.308" v="2559" actId="47"/>
        <pc:sldMkLst>
          <pc:docMk/>
          <pc:sldMk cId="1033562819" sldId="372"/>
        </pc:sldMkLst>
        <pc:spChg chg="mod">
          <ac:chgData name="Florent Morselli" userId="940af3a2eb92aa4a" providerId="LiveId" clId="{7EF2A607-062C-46D3-B991-5920581BA810}" dt="2023-11-19T13:42:14.036" v="2558" actId="20577"/>
          <ac:spMkLst>
            <pc:docMk/>
            <pc:sldMk cId="1033562819" sldId="372"/>
            <ac:spMk id="3" creationId="{CD03A704-9A2B-A130-CEC6-626DB1B8C265}"/>
          </ac:spMkLst>
        </pc:spChg>
      </pc:sldChg>
      <pc:sldChg chg="modSp mod">
        <pc:chgData name="Florent Morselli" userId="940af3a2eb92aa4a" providerId="LiveId" clId="{7EF2A607-062C-46D3-B991-5920581BA810}" dt="2023-12-05T10:18:20.012" v="3420" actId="20577"/>
        <pc:sldMkLst>
          <pc:docMk/>
          <pc:sldMk cId="1446732131" sldId="375"/>
        </pc:sldMkLst>
        <pc:spChg chg="mod">
          <ac:chgData name="Florent Morselli" userId="940af3a2eb92aa4a" providerId="LiveId" clId="{7EF2A607-062C-46D3-B991-5920581BA810}" dt="2023-11-24T07:21:53.900" v="2734" actId="6549"/>
          <ac:spMkLst>
            <pc:docMk/>
            <pc:sldMk cId="1446732131" sldId="375"/>
            <ac:spMk id="2" creationId="{17714E18-561E-F94D-9B9D-804F692B1BD5}"/>
          </ac:spMkLst>
        </pc:spChg>
        <pc:spChg chg="mod">
          <ac:chgData name="Florent Morselli" userId="940af3a2eb92aa4a" providerId="LiveId" clId="{7EF2A607-062C-46D3-B991-5920581BA810}" dt="2023-12-05T10:18:20.012" v="3420" actId="20577"/>
          <ac:spMkLst>
            <pc:docMk/>
            <pc:sldMk cId="1446732131" sldId="375"/>
            <ac:spMk id="3" creationId="{CD03A704-9A2B-A130-CEC6-626DB1B8C265}"/>
          </ac:spMkLst>
        </pc:spChg>
      </pc:sldChg>
      <pc:sldChg chg="addSp delSp modSp add mod">
        <pc:chgData name="Florent Morselli" userId="940af3a2eb92aa4a" providerId="LiveId" clId="{7EF2A607-062C-46D3-B991-5920581BA810}" dt="2023-11-19T10:14:52.484" v="2114" actId="20577"/>
        <pc:sldMkLst>
          <pc:docMk/>
          <pc:sldMk cId="3485033992" sldId="380"/>
        </pc:sldMkLst>
        <pc:spChg chg="mod">
          <ac:chgData name="Florent Morselli" userId="940af3a2eb92aa4a" providerId="LiveId" clId="{7EF2A607-062C-46D3-B991-5920581BA810}" dt="2023-11-19T10:14:52.484" v="2114" actId="20577"/>
          <ac:spMkLst>
            <pc:docMk/>
            <pc:sldMk cId="3485033992" sldId="380"/>
            <ac:spMk id="3" creationId="{CD03A704-9A2B-A130-CEC6-626DB1B8C265}"/>
          </ac:spMkLst>
        </pc:spChg>
        <pc:spChg chg="add del">
          <ac:chgData name="Florent Morselli" userId="940af3a2eb92aa4a" providerId="LiveId" clId="{7EF2A607-062C-46D3-B991-5920581BA810}" dt="2023-11-19T08:45:47.075" v="1464"/>
          <ac:spMkLst>
            <pc:docMk/>
            <pc:sldMk cId="3485033992" sldId="380"/>
            <ac:spMk id="4" creationId="{589D9567-8647-5CA6-C065-D9318A295F23}"/>
          </ac:spMkLst>
        </pc:spChg>
      </pc:sldChg>
      <pc:sldChg chg="modSp add mod">
        <pc:chgData name="Florent Morselli" userId="940af3a2eb92aa4a" providerId="LiveId" clId="{7EF2A607-062C-46D3-B991-5920581BA810}" dt="2023-11-19T10:15:48.923" v="2137" actId="20577"/>
        <pc:sldMkLst>
          <pc:docMk/>
          <pc:sldMk cId="2825023490" sldId="381"/>
        </pc:sldMkLst>
        <pc:spChg chg="mod">
          <ac:chgData name="Florent Morselli" userId="940af3a2eb92aa4a" providerId="LiveId" clId="{7EF2A607-062C-46D3-B991-5920581BA810}" dt="2023-11-19T10:15:48.923" v="2137" actId="20577"/>
          <ac:spMkLst>
            <pc:docMk/>
            <pc:sldMk cId="2825023490" sldId="381"/>
            <ac:spMk id="3" creationId="{CD03A704-9A2B-A130-CEC6-626DB1B8C265}"/>
          </ac:spMkLst>
        </pc:spChg>
      </pc:sldChg>
      <pc:sldChg chg="modSp add mod">
        <pc:chgData name="Florent Morselli" userId="940af3a2eb92aa4a" providerId="LiveId" clId="{7EF2A607-062C-46D3-B991-5920581BA810}" dt="2023-11-19T10:16:34.970" v="2217" actId="20577"/>
        <pc:sldMkLst>
          <pc:docMk/>
          <pc:sldMk cId="3193315984" sldId="382"/>
        </pc:sldMkLst>
        <pc:spChg chg="mod">
          <ac:chgData name="Florent Morselli" userId="940af3a2eb92aa4a" providerId="LiveId" clId="{7EF2A607-062C-46D3-B991-5920581BA810}" dt="2023-11-19T10:16:34.970" v="2217" actId="20577"/>
          <ac:spMkLst>
            <pc:docMk/>
            <pc:sldMk cId="3193315984" sldId="382"/>
            <ac:spMk id="3" creationId="{CD03A704-9A2B-A130-CEC6-626DB1B8C265}"/>
          </ac:spMkLst>
        </pc:spChg>
      </pc:sldChg>
      <pc:sldChg chg="modSp add mod">
        <pc:chgData name="Florent Morselli" userId="940af3a2eb92aa4a" providerId="LiveId" clId="{7EF2A607-062C-46D3-B991-5920581BA810}" dt="2023-11-19T09:31:19.727" v="2056" actId="20577"/>
        <pc:sldMkLst>
          <pc:docMk/>
          <pc:sldMk cId="3671205225" sldId="383"/>
        </pc:sldMkLst>
        <pc:spChg chg="mod">
          <ac:chgData name="Florent Morselli" userId="940af3a2eb92aa4a" providerId="LiveId" clId="{7EF2A607-062C-46D3-B991-5920581BA810}" dt="2023-11-19T09:31:19.727" v="2056" actId="20577"/>
          <ac:spMkLst>
            <pc:docMk/>
            <pc:sldMk cId="3671205225" sldId="383"/>
            <ac:spMk id="3" creationId="{CD03A704-9A2B-A130-CEC6-626DB1B8C265}"/>
          </ac:spMkLst>
        </pc:spChg>
      </pc:sldChg>
      <pc:sldChg chg="addSp delSp modSp add mod ord">
        <pc:chgData name="Florent Morselli" userId="940af3a2eb92aa4a" providerId="LiveId" clId="{7EF2A607-062C-46D3-B991-5920581BA810}" dt="2023-11-19T13:53:24.803" v="2642" actId="20577"/>
        <pc:sldMkLst>
          <pc:docMk/>
          <pc:sldMk cId="2655587346" sldId="384"/>
        </pc:sldMkLst>
        <pc:spChg chg="mod">
          <ac:chgData name="Florent Morselli" userId="940af3a2eb92aa4a" providerId="LiveId" clId="{7EF2A607-062C-46D3-B991-5920581BA810}" dt="2023-11-19T13:53:24.803" v="2642" actId="20577"/>
          <ac:spMkLst>
            <pc:docMk/>
            <pc:sldMk cId="2655587346" sldId="384"/>
            <ac:spMk id="3" creationId="{CD03A704-9A2B-A130-CEC6-626DB1B8C265}"/>
          </ac:spMkLst>
        </pc:spChg>
        <pc:spChg chg="add del">
          <ac:chgData name="Florent Morselli" userId="940af3a2eb92aa4a" providerId="LiveId" clId="{7EF2A607-062C-46D3-B991-5920581BA810}" dt="2023-11-19T10:17:27.756" v="2220"/>
          <ac:spMkLst>
            <pc:docMk/>
            <pc:sldMk cId="2655587346" sldId="384"/>
            <ac:spMk id="4" creationId="{261C12A3-ACA4-4607-D2B6-AB1DB6AD8C0D}"/>
          </ac:spMkLst>
        </pc:spChg>
      </pc:sldChg>
      <pc:sldChg chg="modSp add mod">
        <pc:chgData name="Florent Morselli" userId="940af3a2eb92aa4a" providerId="LiveId" clId="{7EF2A607-062C-46D3-B991-5920581BA810}" dt="2023-11-19T10:19:09.443" v="2260" actId="6549"/>
        <pc:sldMkLst>
          <pc:docMk/>
          <pc:sldMk cId="15062184" sldId="385"/>
        </pc:sldMkLst>
        <pc:spChg chg="mod">
          <ac:chgData name="Florent Morselli" userId="940af3a2eb92aa4a" providerId="LiveId" clId="{7EF2A607-062C-46D3-B991-5920581BA810}" dt="2023-11-19T10:19:09.443" v="2260" actId="6549"/>
          <ac:spMkLst>
            <pc:docMk/>
            <pc:sldMk cId="15062184" sldId="385"/>
            <ac:spMk id="3" creationId="{CD03A704-9A2B-A130-CEC6-626DB1B8C265}"/>
          </ac:spMkLst>
        </pc:spChg>
      </pc:sldChg>
      <pc:sldChg chg="modSp add mod">
        <pc:chgData name="Florent Morselli" userId="940af3a2eb92aa4a" providerId="LiveId" clId="{7EF2A607-062C-46D3-B991-5920581BA810}" dt="2023-11-19T13:53:54.988" v="2650" actId="20577"/>
        <pc:sldMkLst>
          <pc:docMk/>
          <pc:sldMk cId="1926056207" sldId="386"/>
        </pc:sldMkLst>
        <pc:spChg chg="mod">
          <ac:chgData name="Florent Morselli" userId="940af3a2eb92aa4a" providerId="LiveId" clId="{7EF2A607-062C-46D3-B991-5920581BA810}" dt="2023-11-19T13:53:54.988" v="2650" actId="20577"/>
          <ac:spMkLst>
            <pc:docMk/>
            <pc:sldMk cId="1926056207" sldId="386"/>
            <ac:spMk id="3" creationId="{CD03A704-9A2B-A130-CEC6-626DB1B8C265}"/>
          </ac:spMkLst>
        </pc:spChg>
      </pc:sldChg>
      <pc:sldChg chg="add del ord">
        <pc:chgData name="Florent Morselli" userId="940af3a2eb92aa4a" providerId="LiveId" clId="{7EF2A607-062C-46D3-B991-5920581BA810}" dt="2023-11-19T13:42:46.801" v="2573" actId="47"/>
        <pc:sldMkLst>
          <pc:docMk/>
          <pc:sldMk cId="1131188077" sldId="387"/>
        </pc:sldMkLst>
      </pc:sldChg>
      <pc:sldChg chg="modSp add mod">
        <pc:chgData name="Florent Morselli" userId="940af3a2eb92aa4a" providerId="LiveId" clId="{7EF2A607-062C-46D3-B991-5920581BA810}" dt="2023-11-19T13:43:20.264" v="2594"/>
        <pc:sldMkLst>
          <pc:docMk/>
          <pc:sldMk cId="4147859302" sldId="387"/>
        </pc:sldMkLst>
        <pc:spChg chg="mod">
          <ac:chgData name="Florent Morselli" userId="940af3a2eb92aa4a" providerId="LiveId" clId="{7EF2A607-062C-46D3-B991-5920581BA810}" dt="2023-11-19T13:42:57.432" v="2581" actId="20577"/>
          <ac:spMkLst>
            <pc:docMk/>
            <pc:sldMk cId="4147859302" sldId="387"/>
            <ac:spMk id="2" creationId="{17714E18-561E-F94D-9B9D-804F692B1BD5}"/>
          </ac:spMkLst>
        </pc:spChg>
        <pc:spChg chg="mod">
          <ac:chgData name="Florent Morselli" userId="940af3a2eb92aa4a" providerId="LiveId" clId="{7EF2A607-062C-46D3-B991-5920581BA810}" dt="2023-11-19T13:43:20.264" v="2594"/>
          <ac:spMkLst>
            <pc:docMk/>
            <pc:sldMk cId="4147859302" sldId="387"/>
            <ac:spMk id="3" creationId="{CD03A704-9A2B-A130-CEC6-626DB1B8C265}"/>
          </ac:spMkLst>
        </pc:spChg>
      </pc:sldChg>
      <pc:sldChg chg="modSp add mod">
        <pc:chgData name="Florent Morselli" userId="940af3a2eb92aa4a" providerId="LiveId" clId="{7EF2A607-062C-46D3-B991-5920581BA810}" dt="2023-11-19T13:52:38.760" v="2635" actId="5793"/>
        <pc:sldMkLst>
          <pc:docMk/>
          <pc:sldMk cId="2633240336" sldId="388"/>
        </pc:sldMkLst>
        <pc:spChg chg="mod">
          <ac:chgData name="Florent Morselli" userId="940af3a2eb92aa4a" providerId="LiveId" clId="{7EF2A607-062C-46D3-B991-5920581BA810}" dt="2023-11-19T13:44:28.064" v="2607" actId="20577"/>
          <ac:spMkLst>
            <pc:docMk/>
            <pc:sldMk cId="2633240336" sldId="388"/>
            <ac:spMk id="2" creationId="{17714E18-561E-F94D-9B9D-804F692B1BD5}"/>
          </ac:spMkLst>
        </pc:spChg>
        <pc:spChg chg="mod">
          <ac:chgData name="Florent Morselli" userId="940af3a2eb92aa4a" providerId="LiveId" clId="{7EF2A607-062C-46D3-B991-5920581BA810}" dt="2023-11-19T13:52:38.760" v="2635" actId="5793"/>
          <ac:spMkLst>
            <pc:docMk/>
            <pc:sldMk cId="2633240336" sldId="388"/>
            <ac:spMk id="3" creationId="{CD03A704-9A2B-A130-CEC6-626DB1B8C265}"/>
          </ac:spMkLst>
        </pc:spChg>
      </pc:sldChg>
      <pc:sldChg chg="modSp add mod">
        <pc:chgData name="Florent Morselli" userId="940af3a2eb92aa4a" providerId="LiveId" clId="{7EF2A607-062C-46D3-B991-5920581BA810}" dt="2023-11-19T13:55:48.817" v="2686" actId="6549"/>
        <pc:sldMkLst>
          <pc:docMk/>
          <pc:sldMk cId="1525689426" sldId="389"/>
        </pc:sldMkLst>
        <pc:spChg chg="mod">
          <ac:chgData name="Florent Morselli" userId="940af3a2eb92aa4a" providerId="LiveId" clId="{7EF2A607-062C-46D3-B991-5920581BA810}" dt="2023-11-19T13:55:46.744" v="2684" actId="20577"/>
          <ac:spMkLst>
            <pc:docMk/>
            <pc:sldMk cId="1525689426" sldId="389"/>
            <ac:spMk id="2" creationId="{17714E18-561E-F94D-9B9D-804F692B1BD5}"/>
          </ac:spMkLst>
        </pc:spChg>
        <pc:spChg chg="mod">
          <ac:chgData name="Florent Morselli" userId="940af3a2eb92aa4a" providerId="LiveId" clId="{7EF2A607-062C-46D3-B991-5920581BA810}" dt="2023-11-19T13:55:48.817" v="2686" actId="6549"/>
          <ac:spMkLst>
            <pc:docMk/>
            <pc:sldMk cId="1525689426" sldId="389"/>
            <ac:spMk id="3" creationId="{CD03A704-9A2B-A130-CEC6-626DB1B8C265}"/>
          </ac:spMkLst>
        </pc:spChg>
      </pc:sldChg>
      <pc:sldChg chg="modSp add mod ord">
        <pc:chgData name="Florent Morselli" userId="940af3a2eb92aa4a" providerId="LiveId" clId="{7EF2A607-062C-46D3-B991-5920581BA810}" dt="2023-11-25T11:06:02.116" v="3411" actId="20577"/>
        <pc:sldMkLst>
          <pc:docMk/>
          <pc:sldMk cId="1444406153" sldId="393"/>
        </pc:sldMkLst>
        <pc:spChg chg="mod">
          <ac:chgData name="Florent Morselli" userId="940af3a2eb92aa4a" providerId="LiveId" clId="{7EF2A607-062C-46D3-B991-5920581BA810}" dt="2023-11-24T07:23:34.628" v="2816" actId="5793"/>
          <ac:spMkLst>
            <pc:docMk/>
            <pc:sldMk cId="1444406153" sldId="393"/>
            <ac:spMk id="2" creationId="{17714E18-561E-F94D-9B9D-804F692B1BD5}"/>
          </ac:spMkLst>
        </pc:spChg>
        <pc:spChg chg="mod">
          <ac:chgData name="Florent Morselli" userId="940af3a2eb92aa4a" providerId="LiveId" clId="{7EF2A607-062C-46D3-B991-5920581BA810}" dt="2023-11-25T11:06:02.116" v="3411" actId="20577"/>
          <ac:spMkLst>
            <pc:docMk/>
            <pc:sldMk cId="1444406153" sldId="393"/>
            <ac:spMk id="3" creationId="{CD03A704-9A2B-A130-CEC6-626DB1B8C265}"/>
          </ac:spMkLst>
        </pc:spChg>
      </pc:sldChg>
      <pc:sldChg chg="add">
        <pc:chgData name="Florent Morselli" userId="940af3a2eb92aa4a" providerId="LiveId" clId="{7EF2A607-062C-46D3-B991-5920581BA810}" dt="2023-11-24T07:25:25.849" v="2987" actId="2890"/>
        <pc:sldMkLst>
          <pc:docMk/>
          <pc:sldMk cId="784076472" sldId="394"/>
        </pc:sldMkLst>
      </pc:sldChg>
    </pc:docChg>
  </pc:docChgLst>
  <pc:docChgLst>
    <pc:chgData name="Florent Morselli" userId="940af3a2eb92aa4a" providerId="Windows Live" clId="Web-{6188629E-DE65-43DD-8267-16B367D7CF0B}"/>
    <pc:docChg chg="addSld delSld modSld sldOrd">
      <pc:chgData name="Florent Morselli" userId="940af3a2eb92aa4a" providerId="Windows Live" clId="Web-{6188629E-DE65-43DD-8267-16B367D7CF0B}" dt="2023-07-03T06:13:45.427" v="32"/>
      <pc:docMkLst>
        <pc:docMk/>
      </pc:docMkLst>
      <pc:sldChg chg="addSp delSp">
        <pc:chgData name="Florent Morselli" userId="940af3a2eb92aa4a" providerId="Windows Live" clId="Web-{6188629E-DE65-43DD-8267-16B367D7CF0B}" dt="2023-07-03T06:11:47.892" v="20"/>
        <pc:sldMkLst>
          <pc:docMk/>
          <pc:sldMk cId="2972682758" sldId="306"/>
        </pc:sldMkLst>
        <pc:picChg chg="add del">
          <ac:chgData name="Florent Morselli" userId="940af3a2eb92aa4a" providerId="Windows Live" clId="Web-{6188629E-DE65-43DD-8267-16B367D7CF0B}" dt="2023-07-03T06:11:47.892" v="20"/>
          <ac:picMkLst>
            <pc:docMk/>
            <pc:sldMk cId="2972682758" sldId="306"/>
            <ac:picMk id="4" creationId="{DA9933A2-9E73-D0AD-247B-AC3CD0D09D3D}"/>
          </ac:picMkLst>
        </pc:picChg>
      </pc:sldChg>
      <pc:sldChg chg="addSp delSp modSp">
        <pc:chgData name="Florent Morselli" userId="940af3a2eb92aa4a" providerId="Windows Live" clId="Web-{6188629E-DE65-43DD-8267-16B367D7CF0B}" dt="2023-07-03T06:11:07.609" v="12" actId="1076"/>
        <pc:sldMkLst>
          <pc:docMk/>
          <pc:sldMk cId="175873860" sldId="312"/>
        </pc:sldMkLst>
        <pc:picChg chg="add del mod">
          <ac:chgData name="Florent Morselli" userId="940af3a2eb92aa4a" providerId="Windows Live" clId="Web-{6188629E-DE65-43DD-8267-16B367D7CF0B}" dt="2023-07-03T06:09:25.449" v="2"/>
          <ac:picMkLst>
            <pc:docMk/>
            <pc:sldMk cId="175873860" sldId="312"/>
            <ac:picMk id="4" creationId="{B082080C-4460-1DDF-32CE-21C7E0C9DBFC}"/>
          </ac:picMkLst>
        </pc:picChg>
        <pc:picChg chg="add mod modCrop">
          <ac:chgData name="Florent Morselli" userId="940af3a2eb92aa4a" providerId="Windows Live" clId="Web-{6188629E-DE65-43DD-8267-16B367D7CF0B}" dt="2023-07-03T06:11:07.609" v="12" actId="1076"/>
          <ac:picMkLst>
            <pc:docMk/>
            <pc:sldMk cId="175873860" sldId="312"/>
            <ac:picMk id="7" creationId="{6A2EC8BC-7A6E-4F99-7E77-19B0C846EA2B}"/>
          </ac:picMkLst>
        </pc:picChg>
      </pc:sldChg>
      <pc:sldChg chg="addSp delSp modSp add del replId">
        <pc:chgData name="Florent Morselli" userId="940af3a2eb92aa4a" providerId="Windows Live" clId="Web-{6188629E-DE65-43DD-8267-16B367D7CF0B}" dt="2023-07-03T06:11:56.330" v="23"/>
        <pc:sldMkLst>
          <pc:docMk/>
          <pc:sldMk cId="2974529662" sldId="314"/>
        </pc:sldMkLst>
        <pc:spChg chg="add mod">
          <ac:chgData name="Florent Morselli" userId="940af3a2eb92aa4a" providerId="Windows Live" clId="Web-{6188629E-DE65-43DD-8267-16B367D7CF0B}" dt="2023-07-03T06:11:18.860" v="14"/>
          <ac:spMkLst>
            <pc:docMk/>
            <pc:sldMk cId="2974529662" sldId="314"/>
            <ac:spMk id="4" creationId="{61FDA76B-2906-5F8E-85FB-D99E3A76A5D4}"/>
          </ac:spMkLst>
        </pc:spChg>
        <pc:picChg chg="del">
          <ac:chgData name="Florent Morselli" userId="940af3a2eb92aa4a" providerId="Windows Live" clId="Web-{6188629E-DE65-43DD-8267-16B367D7CF0B}" dt="2023-07-03T06:11:18.860" v="14"/>
          <ac:picMkLst>
            <pc:docMk/>
            <pc:sldMk cId="2974529662" sldId="314"/>
            <ac:picMk id="5" creationId="{BEB7B2AE-5BBF-27AA-B711-8E1A0416FE48}"/>
          </ac:picMkLst>
        </pc:picChg>
        <pc:picChg chg="add del">
          <ac:chgData name="Florent Morselli" userId="940af3a2eb92aa4a" providerId="Windows Live" clId="Web-{6188629E-DE65-43DD-8267-16B367D7CF0B}" dt="2023-07-03T06:11:35.641" v="17"/>
          <ac:picMkLst>
            <pc:docMk/>
            <pc:sldMk cId="2974529662" sldId="314"/>
            <ac:picMk id="7" creationId="{6A2EC8BC-7A6E-4F99-7E77-19B0C846EA2B}"/>
          </ac:picMkLst>
        </pc:picChg>
        <pc:picChg chg="add del">
          <ac:chgData name="Florent Morselli" userId="940af3a2eb92aa4a" providerId="Windows Live" clId="Web-{6188629E-DE65-43DD-8267-16B367D7CF0B}" dt="2023-07-03T06:11:38.204" v="18"/>
          <ac:picMkLst>
            <pc:docMk/>
            <pc:sldMk cId="2974529662" sldId="314"/>
            <ac:picMk id="8" creationId="{B842F3B8-0874-568A-2093-654B0006426D}"/>
          </ac:picMkLst>
        </pc:picChg>
      </pc:sldChg>
      <pc:sldChg chg="modSp add ord replId">
        <pc:chgData name="Florent Morselli" userId="940af3a2eb92aa4a" providerId="Windows Live" clId="Web-{6188629E-DE65-43DD-8267-16B367D7CF0B}" dt="2023-07-03T06:13:45.427" v="32"/>
        <pc:sldMkLst>
          <pc:docMk/>
          <pc:sldMk cId="1449321536" sldId="315"/>
        </pc:sldMkLst>
        <pc:picChg chg="mod modCrop">
          <ac:chgData name="Florent Morselli" userId="940af3a2eb92aa4a" providerId="Windows Live" clId="Web-{6188629E-DE65-43DD-8267-16B367D7CF0B}" dt="2023-07-03T06:13:45.427" v="32"/>
          <ac:picMkLst>
            <pc:docMk/>
            <pc:sldMk cId="1449321536" sldId="315"/>
            <ac:picMk id="5" creationId="{BEB7B2AE-5BBF-27AA-B711-8E1A0416FE48}"/>
          </ac:picMkLst>
        </pc:picChg>
      </pc:sldChg>
    </pc:docChg>
  </pc:docChgLst>
  <pc:docChgLst>
    <pc:chgData name="Florent Morselli" userId="940af3a2eb92aa4a" providerId="Windows Live" clId="Web-{D8A75915-051B-4A55-BD69-930CD6388A7E}"/>
    <pc:docChg chg="addSld delSld modSld sldOrd">
      <pc:chgData name="Florent Morselli" userId="940af3a2eb92aa4a" providerId="Windows Live" clId="Web-{D8A75915-051B-4A55-BD69-930CD6388A7E}" dt="2023-11-08T09:25:00.599" v="1154" actId="20577"/>
      <pc:docMkLst>
        <pc:docMk/>
      </pc:docMkLst>
      <pc:sldChg chg="modSp">
        <pc:chgData name="Florent Morselli" userId="940af3a2eb92aa4a" providerId="Windows Live" clId="Web-{D8A75915-051B-4A55-BD69-930CD6388A7E}" dt="2023-11-08T09:24:54.114" v="1150" actId="20577"/>
        <pc:sldMkLst>
          <pc:docMk/>
          <pc:sldMk cId="2657278684" sldId="269"/>
        </pc:sldMkLst>
        <pc:spChg chg="mod">
          <ac:chgData name="Florent Morselli" userId="940af3a2eb92aa4a" providerId="Windows Live" clId="Web-{D8A75915-051B-4A55-BD69-930CD6388A7E}" dt="2023-11-08T09:24:54.114" v="1150" actId="20577"/>
          <ac:spMkLst>
            <pc:docMk/>
            <pc:sldMk cId="2657278684" sldId="269"/>
            <ac:spMk id="2" creationId="{17714E18-561E-F94D-9B9D-804F692B1BD5}"/>
          </ac:spMkLst>
        </pc:spChg>
        <pc:spChg chg="mod">
          <ac:chgData name="Florent Morselli" userId="940af3a2eb92aa4a" providerId="Windows Live" clId="Web-{D8A75915-051B-4A55-BD69-930CD6388A7E}" dt="2023-11-06T12:09:28.776" v="462" actId="20577"/>
          <ac:spMkLst>
            <pc:docMk/>
            <pc:sldMk cId="2657278684" sldId="269"/>
            <ac:spMk id="3" creationId="{CD03A704-9A2B-A130-CEC6-626DB1B8C265}"/>
          </ac:spMkLst>
        </pc:spChg>
      </pc:sldChg>
      <pc:sldChg chg="modSp">
        <pc:chgData name="Florent Morselli" userId="940af3a2eb92aa4a" providerId="Windows Live" clId="Web-{D8A75915-051B-4A55-BD69-930CD6388A7E}" dt="2023-11-08T09:07:28.920" v="784" actId="20577"/>
        <pc:sldMkLst>
          <pc:docMk/>
          <pc:sldMk cId="863610381" sldId="291"/>
        </pc:sldMkLst>
        <pc:spChg chg="mod">
          <ac:chgData name="Florent Morselli" userId="940af3a2eb92aa4a" providerId="Windows Live" clId="Web-{D8A75915-051B-4A55-BD69-930CD6388A7E}" dt="2023-11-08T09:07:28.920" v="784" actId="20577"/>
          <ac:spMkLst>
            <pc:docMk/>
            <pc:sldMk cId="863610381" sldId="291"/>
            <ac:spMk id="3" creationId="{CD03A704-9A2B-A130-CEC6-626DB1B8C265}"/>
          </ac:spMkLst>
        </pc:spChg>
      </pc:sldChg>
      <pc:sldChg chg="del">
        <pc:chgData name="Florent Morselli" userId="940af3a2eb92aa4a" providerId="Windows Live" clId="Web-{D8A75915-051B-4A55-BD69-930CD6388A7E}" dt="2023-11-06T11:42:03.115" v="42"/>
        <pc:sldMkLst>
          <pc:docMk/>
          <pc:sldMk cId="3140885905" sldId="301"/>
        </pc:sldMkLst>
      </pc:sldChg>
      <pc:sldChg chg="modSp">
        <pc:chgData name="Florent Morselli" userId="940af3a2eb92aa4a" providerId="Windows Live" clId="Web-{D8A75915-051B-4A55-BD69-930CD6388A7E}" dt="2023-11-08T08:50:35.805" v="518" actId="20577"/>
        <pc:sldMkLst>
          <pc:docMk/>
          <pc:sldMk cId="574045711" sldId="302"/>
        </pc:sldMkLst>
        <pc:spChg chg="mod">
          <ac:chgData name="Florent Morselli" userId="940af3a2eb92aa4a" providerId="Windows Live" clId="Web-{D8A75915-051B-4A55-BD69-930CD6388A7E}" dt="2023-11-08T08:50:35.805" v="518" actId="20577"/>
          <ac:spMkLst>
            <pc:docMk/>
            <pc:sldMk cId="574045711" sldId="302"/>
            <ac:spMk id="2" creationId="{17714E18-561E-F94D-9B9D-804F692B1BD5}"/>
          </ac:spMkLst>
        </pc:spChg>
      </pc:sldChg>
      <pc:sldChg chg="ord">
        <pc:chgData name="Florent Morselli" userId="940af3a2eb92aa4a" providerId="Windows Live" clId="Web-{D8A75915-051B-4A55-BD69-930CD6388A7E}" dt="2023-11-08T08:49:19.880" v="475"/>
        <pc:sldMkLst>
          <pc:docMk/>
          <pc:sldMk cId="3150659496" sldId="304"/>
        </pc:sldMkLst>
      </pc:sldChg>
      <pc:sldChg chg="addSp delSp modSp">
        <pc:chgData name="Florent Morselli" userId="940af3a2eb92aa4a" providerId="Windows Live" clId="Web-{D8A75915-051B-4A55-BD69-930CD6388A7E}" dt="2023-11-08T09:01:03.796" v="658" actId="20577"/>
        <pc:sldMkLst>
          <pc:docMk/>
          <pc:sldMk cId="3593191024" sldId="305"/>
        </pc:sldMkLst>
        <pc:spChg chg="mod">
          <ac:chgData name="Florent Morselli" userId="940af3a2eb92aa4a" providerId="Windows Live" clId="Web-{D8A75915-051B-4A55-BD69-930CD6388A7E}" dt="2023-11-08T09:00:22.623" v="615" actId="20577"/>
          <ac:spMkLst>
            <pc:docMk/>
            <pc:sldMk cId="3593191024" sldId="305"/>
            <ac:spMk id="2" creationId="{17714E18-561E-F94D-9B9D-804F692B1BD5}"/>
          </ac:spMkLst>
        </pc:spChg>
        <pc:spChg chg="add mod">
          <ac:chgData name="Florent Morselli" userId="940af3a2eb92aa4a" providerId="Windows Live" clId="Web-{D8A75915-051B-4A55-BD69-930CD6388A7E}" dt="2023-11-08T09:01:03.796" v="658" actId="20577"/>
          <ac:spMkLst>
            <pc:docMk/>
            <pc:sldMk cId="3593191024" sldId="305"/>
            <ac:spMk id="4" creationId="{F2627C13-5778-827B-FAF4-B9D14BE46412}"/>
          </ac:spMkLst>
        </pc:spChg>
        <pc:picChg chg="del">
          <ac:chgData name="Florent Morselli" userId="940af3a2eb92aa4a" providerId="Windows Live" clId="Web-{D8A75915-051B-4A55-BD69-930CD6388A7E}" dt="2023-11-08T08:51:50.933" v="539"/>
          <ac:picMkLst>
            <pc:docMk/>
            <pc:sldMk cId="3593191024" sldId="305"/>
            <ac:picMk id="5" creationId="{5977D349-663A-10F9-DE2C-CD12BCAEEB5C}"/>
          </ac:picMkLst>
        </pc:picChg>
      </pc:sldChg>
      <pc:sldChg chg="modSp ord">
        <pc:chgData name="Florent Morselli" userId="940af3a2eb92aa4a" providerId="Windows Live" clId="Web-{D8A75915-051B-4A55-BD69-930CD6388A7E}" dt="2023-11-08T08:49:24.209" v="476"/>
        <pc:sldMkLst>
          <pc:docMk/>
          <pc:sldMk cId="127358591" sldId="309"/>
        </pc:sldMkLst>
        <pc:spChg chg="mod">
          <ac:chgData name="Florent Morselli" userId="940af3a2eb92aa4a" providerId="Windows Live" clId="Web-{D8A75915-051B-4A55-BD69-930CD6388A7E}" dt="2023-11-06T12:03:06.596" v="330" actId="20577"/>
          <ac:spMkLst>
            <pc:docMk/>
            <pc:sldMk cId="127358591" sldId="309"/>
            <ac:spMk id="3" creationId="{CD03A704-9A2B-A130-CEC6-626DB1B8C265}"/>
          </ac:spMkLst>
        </pc:spChg>
      </pc:sldChg>
      <pc:sldChg chg="modSp ord">
        <pc:chgData name="Florent Morselli" userId="940af3a2eb92aa4a" providerId="Windows Live" clId="Web-{D8A75915-051B-4A55-BD69-930CD6388A7E}" dt="2023-11-08T09:02:07.877" v="671" actId="20577"/>
        <pc:sldMkLst>
          <pc:docMk/>
          <pc:sldMk cId="3263874652" sldId="310"/>
        </pc:sldMkLst>
        <pc:spChg chg="mod">
          <ac:chgData name="Florent Morselli" userId="940af3a2eb92aa4a" providerId="Windows Live" clId="Web-{D8A75915-051B-4A55-BD69-930CD6388A7E}" dt="2023-11-08T09:02:07.877" v="671" actId="20577"/>
          <ac:spMkLst>
            <pc:docMk/>
            <pc:sldMk cId="3263874652" sldId="310"/>
            <ac:spMk id="2" creationId="{17714E18-561E-F94D-9B9D-804F692B1BD5}"/>
          </ac:spMkLst>
        </pc:spChg>
      </pc:sldChg>
      <pc:sldChg chg="modSp ord">
        <pc:chgData name="Florent Morselli" userId="940af3a2eb92aa4a" providerId="Windows Live" clId="Web-{D8A75915-051B-4A55-BD69-930CD6388A7E}" dt="2023-11-08T09:01:24.938" v="663" actId="20577"/>
        <pc:sldMkLst>
          <pc:docMk/>
          <pc:sldMk cId="1761433142" sldId="311"/>
        </pc:sldMkLst>
        <pc:spChg chg="mod">
          <ac:chgData name="Florent Morselli" userId="940af3a2eb92aa4a" providerId="Windows Live" clId="Web-{D8A75915-051B-4A55-BD69-930CD6388A7E}" dt="2023-11-08T09:01:24.938" v="663" actId="20577"/>
          <ac:spMkLst>
            <pc:docMk/>
            <pc:sldMk cId="1761433142" sldId="311"/>
            <ac:spMk id="2" creationId="{17714E18-561E-F94D-9B9D-804F692B1BD5}"/>
          </ac:spMkLst>
        </pc:spChg>
      </pc:sldChg>
      <pc:sldChg chg="del">
        <pc:chgData name="Florent Morselli" userId="940af3a2eb92aa4a" providerId="Windows Live" clId="Web-{D8A75915-051B-4A55-BD69-930CD6388A7E}" dt="2023-11-06T11:51:32.518" v="160"/>
        <pc:sldMkLst>
          <pc:docMk/>
          <pc:sldMk cId="2093765656" sldId="313"/>
        </pc:sldMkLst>
      </pc:sldChg>
      <pc:sldChg chg="modSp">
        <pc:chgData name="Florent Morselli" userId="940af3a2eb92aa4a" providerId="Windows Live" clId="Web-{D8A75915-051B-4A55-BD69-930CD6388A7E}" dt="2023-11-08T08:50:27.273" v="506" actId="20577"/>
        <pc:sldMkLst>
          <pc:docMk/>
          <pc:sldMk cId="2151607528" sldId="322"/>
        </pc:sldMkLst>
        <pc:spChg chg="mod">
          <ac:chgData name="Florent Morselli" userId="940af3a2eb92aa4a" providerId="Windows Live" clId="Web-{D8A75915-051B-4A55-BD69-930CD6388A7E}" dt="2023-11-08T08:50:27.273" v="506" actId="20577"/>
          <ac:spMkLst>
            <pc:docMk/>
            <pc:sldMk cId="2151607528" sldId="322"/>
            <ac:spMk id="3" creationId="{CD03A704-9A2B-A130-CEC6-626DB1B8C265}"/>
          </ac:spMkLst>
        </pc:spChg>
      </pc:sldChg>
      <pc:sldChg chg="del">
        <pc:chgData name="Florent Morselli" userId="940af3a2eb92aa4a" providerId="Windows Live" clId="Web-{D8A75915-051B-4A55-BD69-930CD6388A7E}" dt="2023-11-08T08:49:40.428" v="477"/>
        <pc:sldMkLst>
          <pc:docMk/>
          <pc:sldMk cId="315032472" sldId="323"/>
        </pc:sldMkLst>
      </pc:sldChg>
      <pc:sldChg chg="modSp">
        <pc:chgData name="Florent Morselli" userId="940af3a2eb92aa4a" providerId="Windows Live" clId="Web-{D8A75915-051B-4A55-BD69-930CD6388A7E}" dt="2023-11-08T09:06:01.323" v="759" actId="20577"/>
        <pc:sldMkLst>
          <pc:docMk/>
          <pc:sldMk cId="2314804883" sldId="325"/>
        </pc:sldMkLst>
        <pc:spChg chg="mod">
          <ac:chgData name="Florent Morselli" userId="940af3a2eb92aa4a" providerId="Windows Live" clId="Web-{D8A75915-051B-4A55-BD69-930CD6388A7E}" dt="2023-11-08T09:06:01.323" v="759" actId="20577"/>
          <ac:spMkLst>
            <pc:docMk/>
            <pc:sldMk cId="2314804883" sldId="325"/>
            <ac:spMk id="3" creationId="{CD03A704-9A2B-A130-CEC6-626DB1B8C265}"/>
          </ac:spMkLst>
        </pc:spChg>
      </pc:sldChg>
      <pc:sldChg chg="modSp">
        <pc:chgData name="Florent Morselli" userId="940af3a2eb92aa4a" providerId="Windows Live" clId="Web-{D8A75915-051B-4A55-BD69-930CD6388A7E}" dt="2023-11-08T09:11:43.898" v="874" actId="20577"/>
        <pc:sldMkLst>
          <pc:docMk/>
          <pc:sldMk cId="141645245" sldId="327"/>
        </pc:sldMkLst>
        <pc:spChg chg="mod">
          <ac:chgData name="Florent Morselli" userId="940af3a2eb92aa4a" providerId="Windows Live" clId="Web-{D8A75915-051B-4A55-BD69-930CD6388A7E}" dt="2023-11-08T09:11:43.898" v="874" actId="20577"/>
          <ac:spMkLst>
            <pc:docMk/>
            <pc:sldMk cId="141645245" sldId="327"/>
            <ac:spMk id="3" creationId="{CD03A704-9A2B-A130-CEC6-626DB1B8C265}"/>
          </ac:spMkLst>
        </pc:spChg>
      </pc:sldChg>
      <pc:sldChg chg="modSp ord">
        <pc:chgData name="Florent Morselli" userId="940af3a2eb92aa4a" providerId="Windows Live" clId="Web-{D8A75915-051B-4A55-BD69-930CD6388A7E}" dt="2023-11-06T11:48:37.983" v="158" actId="20577"/>
        <pc:sldMkLst>
          <pc:docMk/>
          <pc:sldMk cId="453354035" sldId="328"/>
        </pc:sldMkLst>
        <pc:spChg chg="mod">
          <ac:chgData name="Florent Morselli" userId="940af3a2eb92aa4a" providerId="Windows Live" clId="Web-{D8A75915-051B-4A55-BD69-930CD6388A7E}" dt="2023-11-06T11:41:56.162" v="37" actId="20577"/>
          <ac:spMkLst>
            <pc:docMk/>
            <pc:sldMk cId="453354035" sldId="328"/>
            <ac:spMk id="2" creationId="{17714E18-561E-F94D-9B9D-804F692B1BD5}"/>
          </ac:spMkLst>
        </pc:spChg>
        <pc:spChg chg="mod">
          <ac:chgData name="Florent Morselli" userId="940af3a2eb92aa4a" providerId="Windows Live" clId="Web-{D8A75915-051B-4A55-BD69-930CD6388A7E}" dt="2023-11-06T11:48:37.983" v="158" actId="20577"/>
          <ac:spMkLst>
            <pc:docMk/>
            <pc:sldMk cId="453354035" sldId="328"/>
            <ac:spMk id="3" creationId="{CD03A704-9A2B-A130-CEC6-626DB1B8C265}"/>
          </ac:spMkLst>
        </pc:spChg>
      </pc:sldChg>
      <pc:sldChg chg="modSp">
        <pc:chgData name="Florent Morselli" userId="940af3a2eb92aa4a" providerId="Windows Live" clId="Web-{D8A75915-051B-4A55-BD69-930CD6388A7E}" dt="2023-11-06T11:54:28.694" v="293" actId="20577"/>
        <pc:sldMkLst>
          <pc:docMk/>
          <pc:sldMk cId="1514697243" sldId="329"/>
        </pc:sldMkLst>
        <pc:spChg chg="mod">
          <ac:chgData name="Florent Morselli" userId="940af3a2eb92aa4a" providerId="Windows Live" clId="Web-{D8A75915-051B-4A55-BD69-930CD6388A7E}" dt="2023-11-06T11:51:38.503" v="162" actId="20577"/>
          <ac:spMkLst>
            <pc:docMk/>
            <pc:sldMk cId="1514697243" sldId="329"/>
            <ac:spMk id="2" creationId="{17714E18-561E-F94D-9B9D-804F692B1BD5}"/>
          </ac:spMkLst>
        </pc:spChg>
        <pc:spChg chg="mod">
          <ac:chgData name="Florent Morselli" userId="940af3a2eb92aa4a" providerId="Windows Live" clId="Web-{D8A75915-051B-4A55-BD69-930CD6388A7E}" dt="2023-11-06T11:54:28.694" v="293" actId="20577"/>
          <ac:spMkLst>
            <pc:docMk/>
            <pc:sldMk cId="1514697243" sldId="329"/>
            <ac:spMk id="3" creationId="{CD03A704-9A2B-A130-CEC6-626DB1B8C265}"/>
          </ac:spMkLst>
        </pc:spChg>
      </pc:sldChg>
      <pc:sldChg chg="modSp">
        <pc:chgData name="Florent Morselli" userId="940af3a2eb92aa4a" providerId="Windows Live" clId="Web-{D8A75915-051B-4A55-BD69-930CD6388A7E}" dt="2023-11-08T09:25:00.599" v="1154" actId="20577"/>
        <pc:sldMkLst>
          <pc:docMk/>
          <pc:sldMk cId="1092838781" sldId="334"/>
        </pc:sldMkLst>
        <pc:spChg chg="mod">
          <ac:chgData name="Florent Morselli" userId="940af3a2eb92aa4a" providerId="Windows Live" clId="Web-{D8A75915-051B-4A55-BD69-930CD6388A7E}" dt="2023-11-08T09:25:00.599" v="1154" actId="20577"/>
          <ac:spMkLst>
            <pc:docMk/>
            <pc:sldMk cId="1092838781" sldId="334"/>
            <ac:spMk id="2" creationId="{CFEDED6E-3C50-56ED-D419-7CE039D8084E}"/>
          </ac:spMkLst>
        </pc:spChg>
      </pc:sldChg>
      <pc:sldChg chg="mod modShow">
        <pc:chgData name="Florent Morselli" userId="940af3a2eb92aa4a" providerId="Windows Live" clId="Web-{D8A75915-051B-4A55-BD69-930CD6388A7E}" dt="2023-11-06T11:59:02.122" v="321"/>
        <pc:sldMkLst>
          <pc:docMk/>
          <pc:sldMk cId="3503347852" sldId="344"/>
        </pc:sldMkLst>
      </pc:sldChg>
      <pc:sldChg chg="mod modShow">
        <pc:chgData name="Florent Morselli" userId="940af3a2eb92aa4a" providerId="Windows Live" clId="Web-{D8A75915-051B-4A55-BD69-930CD6388A7E}" dt="2023-11-06T11:58:56.700" v="318"/>
        <pc:sldMkLst>
          <pc:docMk/>
          <pc:sldMk cId="377919386" sldId="345"/>
        </pc:sldMkLst>
      </pc:sldChg>
      <pc:sldChg chg="mod modShow">
        <pc:chgData name="Florent Morselli" userId="940af3a2eb92aa4a" providerId="Windows Live" clId="Web-{D8A75915-051B-4A55-BD69-930CD6388A7E}" dt="2023-11-06T11:58:49.778" v="317"/>
        <pc:sldMkLst>
          <pc:docMk/>
          <pc:sldMk cId="539654980" sldId="346"/>
        </pc:sldMkLst>
      </pc:sldChg>
      <pc:sldChg chg="mod modShow">
        <pc:chgData name="Florent Morselli" userId="940af3a2eb92aa4a" providerId="Windows Live" clId="Web-{D8A75915-051B-4A55-BD69-930CD6388A7E}" dt="2023-11-06T11:58:45.590" v="316"/>
        <pc:sldMkLst>
          <pc:docMk/>
          <pc:sldMk cId="268151439" sldId="347"/>
        </pc:sldMkLst>
      </pc:sldChg>
      <pc:sldChg chg="mod modShow">
        <pc:chgData name="Florent Morselli" userId="940af3a2eb92aa4a" providerId="Windows Live" clId="Web-{D8A75915-051B-4A55-BD69-930CD6388A7E}" dt="2023-11-06T11:58:56.825" v="319"/>
        <pc:sldMkLst>
          <pc:docMk/>
          <pc:sldMk cId="168944254" sldId="348"/>
        </pc:sldMkLst>
      </pc:sldChg>
      <pc:sldChg chg="mod modShow">
        <pc:chgData name="Florent Morselli" userId="940af3a2eb92aa4a" providerId="Windows Live" clId="Web-{D8A75915-051B-4A55-BD69-930CD6388A7E}" dt="2023-11-06T11:58:45.418" v="315"/>
        <pc:sldMkLst>
          <pc:docMk/>
          <pc:sldMk cId="3120530930" sldId="349"/>
        </pc:sldMkLst>
      </pc:sldChg>
      <pc:sldChg chg="mod modShow">
        <pc:chgData name="Florent Morselli" userId="940af3a2eb92aa4a" providerId="Windows Live" clId="Web-{D8A75915-051B-4A55-BD69-930CD6388A7E}" dt="2023-11-06T11:58:56.903" v="320"/>
        <pc:sldMkLst>
          <pc:docMk/>
          <pc:sldMk cId="1962290185" sldId="350"/>
        </pc:sldMkLst>
      </pc:sldChg>
      <pc:sldChg chg="modSp">
        <pc:chgData name="Florent Morselli" userId="940af3a2eb92aa4a" providerId="Windows Live" clId="Web-{D8A75915-051B-4A55-BD69-930CD6388A7E}" dt="2023-11-08T09:12:47.619" v="877" actId="20577"/>
        <pc:sldMkLst>
          <pc:docMk/>
          <pc:sldMk cId="3993471910" sldId="353"/>
        </pc:sldMkLst>
        <pc:spChg chg="mod">
          <ac:chgData name="Florent Morselli" userId="940af3a2eb92aa4a" providerId="Windows Live" clId="Web-{D8A75915-051B-4A55-BD69-930CD6388A7E}" dt="2023-11-08T09:12:47.619" v="877" actId="20577"/>
          <ac:spMkLst>
            <pc:docMk/>
            <pc:sldMk cId="3993471910" sldId="353"/>
            <ac:spMk id="3" creationId="{CD03A704-9A2B-A130-CEC6-626DB1B8C265}"/>
          </ac:spMkLst>
        </pc:spChg>
      </pc:sldChg>
      <pc:sldChg chg="modSp">
        <pc:chgData name="Florent Morselli" userId="940af3a2eb92aa4a" providerId="Windows Live" clId="Web-{D8A75915-051B-4A55-BD69-930CD6388A7E}" dt="2023-11-08T09:12:55.151" v="880" actId="20577"/>
        <pc:sldMkLst>
          <pc:docMk/>
          <pc:sldMk cId="190166230" sldId="354"/>
        </pc:sldMkLst>
        <pc:spChg chg="mod">
          <ac:chgData name="Florent Morselli" userId="940af3a2eb92aa4a" providerId="Windows Live" clId="Web-{D8A75915-051B-4A55-BD69-930CD6388A7E}" dt="2023-11-08T09:12:55.151" v="880" actId="20577"/>
          <ac:spMkLst>
            <pc:docMk/>
            <pc:sldMk cId="190166230" sldId="354"/>
            <ac:spMk id="3" creationId="{CD03A704-9A2B-A130-CEC6-626DB1B8C265}"/>
          </ac:spMkLst>
        </pc:spChg>
      </pc:sldChg>
      <pc:sldChg chg="modSp">
        <pc:chgData name="Florent Morselli" userId="940af3a2eb92aa4a" providerId="Windows Live" clId="Web-{D8A75915-051B-4A55-BD69-930CD6388A7E}" dt="2023-11-08T09:12:58.760" v="884" actId="20577"/>
        <pc:sldMkLst>
          <pc:docMk/>
          <pc:sldMk cId="4125759115" sldId="355"/>
        </pc:sldMkLst>
        <pc:spChg chg="mod">
          <ac:chgData name="Florent Morselli" userId="940af3a2eb92aa4a" providerId="Windows Live" clId="Web-{D8A75915-051B-4A55-BD69-930CD6388A7E}" dt="2023-11-08T09:12:58.760" v="884" actId="20577"/>
          <ac:spMkLst>
            <pc:docMk/>
            <pc:sldMk cId="4125759115" sldId="355"/>
            <ac:spMk id="3" creationId="{CD03A704-9A2B-A130-CEC6-626DB1B8C265}"/>
          </ac:spMkLst>
        </pc:spChg>
      </pc:sldChg>
      <pc:sldChg chg="del">
        <pc:chgData name="Florent Morselli" userId="940af3a2eb92aa4a" providerId="Windows Live" clId="Web-{D8A75915-051B-4A55-BD69-930CD6388A7E}" dt="2023-11-08T09:20:02.869" v="1009"/>
        <pc:sldMkLst>
          <pc:docMk/>
          <pc:sldMk cId="902257071" sldId="356"/>
        </pc:sldMkLst>
      </pc:sldChg>
      <pc:sldChg chg="modSp del">
        <pc:chgData name="Florent Morselli" userId="940af3a2eb92aa4a" providerId="Windows Live" clId="Web-{D8A75915-051B-4A55-BD69-930CD6388A7E}" dt="2023-11-08T09:20:17.542" v="1018"/>
        <pc:sldMkLst>
          <pc:docMk/>
          <pc:sldMk cId="2020801039" sldId="357"/>
        </pc:sldMkLst>
        <pc:spChg chg="mod">
          <ac:chgData name="Florent Morselli" userId="940af3a2eb92aa4a" providerId="Windows Live" clId="Web-{D8A75915-051B-4A55-BD69-930CD6388A7E}" dt="2023-11-08T09:20:15.088" v="1017" actId="20577"/>
          <ac:spMkLst>
            <pc:docMk/>
            <pc:sldMk cId="2020801039" sldId="357"/>
            <ac:spMk id="3" creationId="{CD03A704-9A2B-A130-CEC6-626DB1B8C265}"/>
          </ac:spMkLst>
        </pc:spChg>
      </pc:sldChg>
      <pc:sldChg chg="del">
        <pc:chgData name="Florent Morselli" userId="940af3a2eb92aa4a" providerId="Windows Live" clId="Web-{D8A75915-051B-4A55-BD69-930CD6388A7E}" dt="2023-11-08T09:22:31.765" v="1134"/>
        <pc:sldMkLst>
          <pc:docMk/>
          <pc:sldMk cId="3103626975" sldId="358"/>
        </pc:sldMkLst>
      </pc:sldChg>
      <pc:sldChg chg="addSp delSp modSp mod setBg">
        <pc:chgData name="Florent Morselli" userId="940af3a2eb92aa4a" providerId="Windows Live" clId="Web-{D8A75915-051B-4A55-BD69-930CD6388A7E}" dt="2023-11-08T09:24:03.956" v="1148" actId="20577"/>
        <pc:sldMkLst>
          <pc:docMk/>
          <pc:sldMk cId="244465897" sldId="359"/>
        </pc:sldMkLst>
        <pc:spChg chg="mod">
          <ac:chgData name="Florent Morselli" userId="940af3a2eb92aa4a" providerId="Windows Live" clId="Web-{D8A75915-051B-4A55-BD69-930CD6388A7E}" dt="2023-11-08T09:23:47.049" v="1142"/>
          <ac:spMkLst>
            <pc:docMk/>
            <pc:sldMk cId="244465897" sldId="359"/>
            <ac:spMk id="2" creationId="{17714E18-561E-F94D-9B9D-804F692B1BD5}"/>
          </ac:spMkLst>
        </pc:spChg>
        <pc:spChg chg="mod">
          <ac:chgData name="Florent Morselli" userId="940af3a2eb92aa4a" providerId="Windows Live" clId="Web-{D8A75915-051B-4A55-BD69-930CD6388A7E}" dt="2023-11-08T09:24:03.956" v="1148" actId="20577"/>
          <ac:spMkLst>
            <pc:docMk/>
            <pc:sldMk cId="244465897" sldId="359"/>
            <ac:spMk id="3" creationId="{CD03A704-9A2B-A130-CEC6-626DB1B8C265}"/>
          </ac:spMkLst>
        </pc:spChg>
        <pc:spChg chg="add del">
          <ac:chgData name="Florent Morselli" userId="940af3a2eb92aa4a" providerId="Windows Live" clId="Web-{D8A75915-051B-4A55-BD69-930CD6388A7E}" dt="2023-11-08T09:23:47.049" v="1142"/>
          <ac:spMkLst>
            <pc:docMk/>
            <pc:sldMk cId="244465897" sldId="359"/>
            <ac:spMk id="9" creationId="{F13C74B1-5B17-4795-BED0-7140497B445A}"/>
          </ac:spMkLst>
        </pc:spChg>
        <pc:spChg chg="add del">
          <ac:chgData name="Florent Morselli" userId="940af3a2eb92aa4a" providerId="Windows Live" clId="Web-{D8A75915-051B-4A55-BD69-930CD6388A7E}" dt="2023-11-08T09:23:47.049" v="1142"/>
          <ac:spMkLst>
            <pc:docMk/>
            <pc:sldMk cId="244465897" sldId="359"/>
            <ac:spMk id="11" creationId="{D4974D33-8DC5-464E-8C6D-BE58F0669C17}"/>
          </ac:spMkLst>
        </pc:spChg>
        <pc:picChg chg="add del">
          <ac:chgData name="Florent Morselli" userId="940af3a2eb92aa4a" providerId="Windows Live" clId="Web-{D8A75915-051B-4A55-BD69-930CD6388A7E}" dt="2023-11-08T09:23:47.049" v="1142"/>
          <ac:picMkLst>
            <pc:docMk/>
            <pc:sldMk cId="244465897" sldId="359"/>
            <ac:picMk id="5" creationId="{D1099D83-3940-D643-5F00-149EBB68CDE8}"/>
          </ac:picMkLst>
        </pc:picChg>
      </pc:sldChg>
      <pc:sldChg chg="modSp">
        <pc:chgData name="Florent Morselli" userId="940af3a2eb92aa4a" providerId="Windows Live" clId="Web-{D8A75915-051B-4A55-BD69-930CD6388A7E}" dt="2023-11-08T09:22:30.187" v="1133" actId="20577"/>
        <pc:sldMkLst>
          <pc:docMk/>
          <pc:sldMk cId="1862580431" sldId="360"/>
        </pc:sldMkLst>
        <pc:spChg chg="mod">
          <ac:chgData name="Florent Morselli" userId="940af3a2eb92aa4a" providerId="Windows Live" clId="Web-{D8A75915-051B-4A55-BD69-930CD6388A7E}" dt="2023-11-08T09:22:30.187" v="1133" actId="20577"/>
          <ac:spMkLst>
            <pc:docMk/>
            <pc:sldMk cId="1862580431" sldId="360"/>
            <ac:spMk id="3" creationId="{CD03A704-9A2B-A130-CEC6-626DB1B8C265}"/>
          </ac:spMkLst>
        </pc:spChg>
      </pc:sldChg>
      <pc:sldChg chg="modSp">
        <pc:chgData name="Florent Morselli" userId="940af3a2eb92aa4a" providerId="Windows Live" clId="Web-{D8A75915-051B-4A55-BD69-930CD6388A7E}" dt="2023-11-08T09:00:05.747" v="614" actId="20577"/>
        <pc:sldMkLst>
          <pc:docMk/>
          <pc:sldMk cId="3396111917" sldId="361"/>
        </pc:sldMkLst>
        <pc:spChg chg="mod">
          <ac:chgData name="Florent Morselli" userId="940af3a2eb92aa4a" providerId="Windows Live" clId="Web-{D8A75915-051B-4A55-BD69-930CD6388A7E}" dt="2023-11-08T08:50:50.102" v="527" actId="20577"/>
          <ac:spMkLst>
            <pc:docMk/>
            <pc:sldMk cId="3396111917" sldId="361"/>
            <ac:spMk id="2" creationId="{17714E18-561E-F94D-9B9D-804F692B1BD5}"/>
          </ac:spMkLst>
        </pc:spChg>
        <pc:spChg chg="mod">
          <ac:chgData name="Florent Morselli" userId="940af3a2eb92aa4a" providerId="Windows Live" clId="Web-{D8A75915-051B-4A55-BD69-930CD6388A7E}" dt="2023-11-08T09:00:05.747" v="614" actId="20577"/>
          <ac:spMkLst>
            <pc:docMk/>
            <pc:sldMk cId="3396111917" sldId="361"/>
            <ac:spMk id="3" creationId="{CD03A704-9A2B-A130-CEC6-626DB1B8C265}"/>
          </ac:spMkLst>
        </pc:spChg>
      </pc:sldChg>
      <pc:sldChg chg="modSp ord">
        <pc:chgData name="Florent Morselli" userId="940af3a2eb92aa4a" providerId="Windows Live" clId="Web-{D8A75915-051B-4A55-BD69-930CD6388A7E}" dt="2023-11-08T09:05:02.336" v="746" actId="20577"/>
        <pc:sldMkLst>
          <pc:docMk/>
          <pc:sldMk cId="3096873855" sldId="362"/>
        </pc:sldMkLst>
        <pc:spChg chg="mod">
          <ac:chgData name="Florent Morselli" userId="940af3a2eb92aa4a" providerId="Windows Live" clId="Web-{D8A75915-051B-4A55-BD69-930CD6388A7E}" dt="2023-11-08T09:05:02.336" v="746" actId="20577"/>
          <ac:spMkLst>
            <pc:docMk/>
            <pc:sldMk cId="3096873855" sldId="362"/>
            <ac:spMk id="3" creationId="{CD03A704-9A2B-A130-CEC6-626DB1B8C265}"/>
          </ac:spMkLst>
        </pc:spChg>
      </pc:sldChg>
      <pc:sldChg chg="modSp">
        <pc:chgData name="Florent Morselli" userId="940af3a2eb92aa4a" providerId="Windows Live" clId="Web-{D8A75915-051B-4A55-BD69-930CD6388A7E}" dt="2023-11-08T09:06:34.152" v="762" actId="20577"/>
        <pc:sldMkLst>
          <pc:docMk/>
          <pc:sldMk cId="4090330159" sldId="363"/>
        </pc:sldMkLst>
        <pc:spChg chg="mod">
          <ac:chgData name="Florent Morselli" userId="940af3a2eb92aa4a" providerId="Windows Live" clId="Web-{D8A75915-051B-4A55-BD69-930CD6388A7E}" dt="2023-11-08T09:06:34.152" v="762" actId="20577"/>
          <ac:spMkLst>
            <pc:docMk/>
            <pc:sldMk cId="4090330159" sldId="363"/>
            <ac:spMk id="3" creationId="{CD03A704-9A2B-A130-CEC6-626DB1B8C265}"/>
          </ac:spMkLst>
        </pc:spChg>
      </pc:sldChg>
      <pc:sldChg chg="add replId">
        <pc:chgData name="Florent Morselli" userId="940af3a2eb92aa4a" providerId="Windows Live" clId="Web-{D8A75915-051B-4A55-BD69-930CD6388A7E}" dt="2023-11-06T11:41:49.677" v="36"/>
        <pc:sldMkLst>
          <pc:docMk/>
          <pc:sldMk cId="4255607583" sldId="365"/>
        </pc:sldMkLst>
      </pc:sldChg>
      <pc:sldChg chg="modSp add replId">
        <pc:chgData name="Florent Morselli" userId="940af3a2eb92aa4a" providerId="Windows Live" clId="Web-{D8A75915-051B-4A55-BD69-930CD6388A7E}" dt="2023-11-06T11:56:54.119" v="314" actId="20577"/>
        <pc:sldMkLst>
          <pc:docMk/>
          <pc:sldMk cId="3976689693" sldId="366"/>
        </pc:sldMkLst>
        <pc:spChg chg="mod">
          <ac:chgData name="Florent Morselli" userId="940af3a2eb92aa4a" providerId="Windows Live" clId="Web-{D8A75915-051B-4A55-BD69-930CD6388A7E}" dt="2023-11-06T11:56:54.119" v="314" actId="20577"/>
          <ac:spMkLst>
            <pc:docMk/>
            <pc:sldMk cId="3976689693" sldId="366"/>
            <ac:spMk id="3" creationId="{CD03A704-9A2B-A130-CEC6-626DB1B8C265}"/>
          </ac:spMkLst>
        </pc:spChg>
      </pc:sldChg>
      <pc:sldChg chg="modSp add ord replId">
        <pc:chgData name="Florent Morselli" userId="940af3a2eb92aa4a" providerId="Windows Live" clId="Web-{D8A75915-051B-4A55-BD69-930CD6388A7E}" dt="2023-11-08T09:01:16.266" v="660" actId="20577"/>
        <pc:sldMkLst>
          <pc:docMk/>
          <pc:sldMk cId="529945376" sldId="367"/>
        </pc:sldMkLst>
        <pc:spChg chg="mod">
          <ac:chgData name="Florent Morselli" userId="940af3a2eb92aa4a" providerId="Windows Live" clId="Web-{D8A75915-051B-4A55-BD69-930CD6388A7E}" dt="2023-11-08T09:01:16.266" v="660" actId="20577"/>
          <ac:spMkLst>
            <pc:docMk/>
            <pc:sldMk cId="529945376" sldId="367"/>
            <ac:spMk id="2" creationId="{17714E18-561E-F94D-9B9D-804F692B1BD5}"/>
          </ac:spMkLst>
        </pc:spChg>
      </pc:sldChg>
      <pc:sldChg chg="modSp add replId">
        <pc:chgData name="Florent Morselli" userId="940af3a2eb92aa4a" providerId="Windows Live" clId="Web-{D8A75915-051B-4A55-BD69-930CD6388A7E}" dt="2023-11-08T09:05:21.275" v="749" actId="20577"/>
        <pc:sldMkLst>
          <pc:docMk/>
          <pc:sldMk cId="2572962944" sldId="368"/>
        </pc:sldMkLst>
        <pc:spChg chg="mod">
          <ac:chgData name="Florent Morselli" userId="940af3a2eb92aa4a" providerId="Windows Live" clId="Web-{D8A75915-051B-4A55-BD69-930CD6388A7E}" dt="2023-11-08T09:05:21.275" v="749" actId="20577"/>
          <ac:spMkLst>
            <pc:docMk/>
            <pc:sldMk cId="2572962944" sldId="368"/>
            <ac:spMk id="3" creationId="{CD03A704-9A2B-A130-CEC6-626DB1B8C265}"/>
          </ac:spMkLst>
        </pc:spChg>
      </pc:sldChg>
      <pc:sldChg chg="modSp add del ord replId">
        <pc:chgData name="Florent Morselli" userId="940af3a2eb92aa4a" providerId="Windows Live" clId="Web-{D8A75915-051B-4A55-BD69-930CD6388A7E}" dt="2023-11-08T09:00:32.561" v="616"/>
        <pc:sldMkLst>
          <pc:docMk/>
          <pc:sldMk cId="2727333486" sldId="368"/>
        </pc:sldMkLst>
        <pc:spChg chg="mod">
          <ac:chgData name="Florent Morselli" userId="940af3a2eb92aa4a" providerId="Windows Live" clId="Web-{D8A75915-051B-4A55-BD69-930CD6388A7E}" dt="2023-11-08T08:58:55.917" v="607" actId="20577"/>
          <ac:spMkLst>
            <pc:docMk/>
            <pc:sldMk cId="2727333486" sldId="368"/>
            <ac:spMk id="4" creationId="{F2627C13-5778-827B-FAF4-B9D14BE46412}"/>
          </ac:spMkLst>
        </pc:spChg>
      </pc:sldChg>
      <pc:sldChg chg="modSp add replId">
        <pc:chgData name="Florent Morselli" userId="940af3a2eb92aa4a" providerId="Windows Live" clId="Web-{D8A75915-051B-4A55-BD69-930CD6388A7E}" dt="2023-11-08T09:11:13.116" v="865" actId="20577"/>
        <pc:sldMkLst>
          <pc:docMk/>
          <pc:sldMk cId="2610071485" sldId="369"/>
        </pc:sldMkLst>
        <pc:spChg chg="mod">
          <ac:chgData name="Florent Morselli" userId="940af3a2eb92aa4a" providerId="Windows Live" clId="Web-{D8A75915-051B-4A55-BD69-930CD6388A7E}" dt="2023-11-08T09:11:13.116" v="865" actId="20577"/>
          <ac:spMkLst>
            <pc:docMk/>
            <pc:sldMk cId="2610071485" sldId="369"/>
            <ac:spMk id="3" creationId="{CD03A704-9A2B-A130-CEC6-626DB1B8C265}"/>
          </ac:spMkLst>
        </pc:spChg>
      </pc:sldChg>
      <pc:sldChg chg="modSp add replId">
        <pc:chgData name="Florent Morselli" userId="940af3a2eb92aa4a" providerId="Windows Live" clId="Web-{D8A75915-051B-4A55-BD69-930CD6388A7E}" dt="2023-11-08T09:09:00.861" v="861" actId="20577"/>
        <pc:sldMkLst>
          <pc:docMk/>
          <pc:sldMk cId="4165914150" sldId="370"/>
        </pc:sldMkLst>
        <pc:spChg chg="mod">
          <ac:chgData name="Florent Morselli" userId="940af3a2eb92aa4a" providerId="Windows Live" clId="Web-{D8A75915-051B-4A55-BD69-930CD6388A7E}" dt="2023-11-08T09:09:00.861" v="861" actId="20577"/>
          <ac:spMkLst>
            <pc:docMk/>
            <pc:sldMk cId="4165914150" sldId="370"/>
            <ac:spMk id="3" creationId="{CD03A704-9A2B-A130-CEC6-626DB1B8C265}"/>
          </ac:spMkLst>
        </pc:spChg>
      </pc:sldChg>
      <pc:sldChg chg="addSp modSp add replId">
        <pc:chgData name="Florent Morselli" userId="940af3a2eb92aa4a" providerId="Windows Live" clId="Web-{D8A75915-051B-4A55-BD69-930CD6388A7E}" dt="2023-11-08T09:19:51.119" v="1008" actId="20577"/>
        <pc:sldMkLst>
          <pc:docMk/>
          <pc:sldMk cId="510230317" sldId="371"/>
        </pc:sldMkLst>
        <pc:spChg chg="mod">
          <ac:chgData name="Florent Morselli" userId="940af3a2eb92aa4a" providerId="Windows Live" clId="Web-{D8A75915-051B-4A55-BD69-930CD6388A7E}" dt="2023-11-08T09:19:51.119" v="1008" actId="20577"/>
          <ac:spMkLst>
            <pc:docMk/>
            <pc:sldMk cId="510230317" sldId="371"/>
            <ac:spMk id="3" creationId="{CD03A704-9A2B-A130-CEC6-626DB1B8C265}"/>
          </ac:spMkLst>
        </pc:spChg>
        <pc:picChg chg="add mod">
          <ac:chgData name="Florent Morselli" userId="940af3a2eb92aa4a" providerId="Windows Live" clId="Web-{D8A75915-051B-4A55-BD69-930CD6388A7E}" dt="2023-11-08T09:18:11.021" v="929" actId="1076"/>
          <ac:picMkLst>
            <pc:docMk/>
            <pc:sldMk cId="510230317" sldId="371"/>
            <ac:picMk id="4" creationId="{6223E811-CA2A-367F-A062-6014B3209DC7}"/>
          </ac:picMkLst>
        </pc:picChg>
      </pc:sldChg>
    </pc:docChg>
  </pc:docChgLst>
  <pc:docChgLst>
    <pc:chgData name="Florent Morselli" userId="940af3a2eb92aa4a" providerId="Windows Live" clId="Web-{1AF22C50-9C56-427D-80CB-5C240F07A484}"/>
    <pc:docChg chg="addSld delSld modSld">
      <pc:chgData name="Florent Morselli" userId="940af3a2eb92aa4a" providerId="Windows Live" clId="Web-{1AF22C50-9C56-427D-80CB-5C240F07A484}" dt="2023-10-27T14:08:22.812" v="33" actId="20577"/>
      <pc:docMkLst>
        <pc:docMk/>
      </pc:docMkLst>
      <pc:sldChg chg="modSp">
        <pc:chgData name="Florent Morselli" userId="940af3a2eb92aa4a" providerId="Windows Live" clId="Web-{1AF22C50-9C56-427D-80CB-5C240F07A484}" dt="2023-10-27T14:08:22.812" v="33" actId="20577"/>
        <pc:sldMkLst>
          <pc:docMk/>
          <pc:sldMk cId="780587192" sldId="282"/>
        </pc:sldMkLst>
        <pc:spChg chg="mod">
          <ac:chgData name="Florent Morselli" userId="940af3a2eb92aa4a" providerId="Windows Live" clId="Web-{1AF22C50-9C56-427D-80CB-5C240F07A484}" dt="2023-10-27T14:08:22.812" v="33" actId="20577"/>
          <ac:spMkLst>
            <pc:docMk/>
            <pc:sldMk cId="780587192" sldId="282"/>
            <ac:spMk id="4" creationId="{3C3F5AA0-A846-9856-C508-566BBBC7A624}"/>
          </ac:spMkLst>
        </pc:spChg>
      </pc:sldChg>
      <pc:sldChg chg="modSp">
        <pc:chgData name="Florent Morselli" userId="940af3a2eb92aa4a" providerId="Windows Live" clId="Web-{1AF22C50-9C56-427D-80CB-5C240F07A484}" dt="2023-10-27T13:54:13.313" v="26" actId="20577"/>
        <pc:sldMkLst>
          <pc:docMk/>
          <pc:sldMk cId="3863135996" sldId="320"/>
        </pc:sldMkLst>
        <pc:spChg chg="mod">
          <ac:chgData name="Florent Morselli" userId="940af3a2eb92aa4a" providerId="Windows Live" clId="Web-{1AF22C50-9C56-427D-80CB-5C240F07A484}" dt="2023-10-27T13:54:13.313" v="26" actId="20577"/>
          <ac:spMkLst>
            <pc:docMk/>
            <pc:sldMk cId="3863135996" sldId="320"/>
            <ac:spMk id="5" creationId="{4CD1BE1A-F2DF-A3A1-CF4E-7F4805567229}"/>
          </ac:spMkLst>
        </pc:spChg>
      </pc:sldChg>
      <pc:sldChg chg="del">
        <pc:chgData name="Florent Morselli" userId="940af3a2eb92aa4a" providerId="Windows Live" clId="Web-{1AF22C50-9C56-427D-80CB-5C240F07A484}" dt="2023-10-27T14:01:48.205" v="28"/>
        <pc:sldMkLst>
          <pc:docMk/>
          <pc:sldMk cId="4014591042" sldId="324"/>
        </pc:sldMkLst>
      </pc:sldChg>
      <pc:sldChg chg="add replId">
        <pc:chgData name="Florent Morselli" userId="940af3a2eb92aa4a" providerId="Windows Live" clId="Web-{1AF22C50-9C56-427D-80CB-5C240F07A484}" dt="2023-10-27T14:01:38.736" v="27"/>
        <pc:sldMkLst>
          <pc:docMk/>
          <pc:sldMk cId="2970912519" sldId="351"/>
        </pc:sldMkLst>
      </pc:sldChg>
    </pc:docChg>
  </pc:docChgLst>
  <pc:docChgLst>
    <pc:chgData clId="Web-{E4BC8FB4-DDDD-4F3D-AE85-1A04886D8C18}"/>
    <pc:docChg chg="modSld">
      <pc:chgData name="" userId="" providerId="" clId="Web-{E4BC8FB4-DDDD-4F3D-AE85-1A04886D8C18}" dt="2023-08-07T09:26:11.292" v="0" actId="20577"/>
      <pc:docMkLst>
        <pc:docMk/>
      </pc:docMkLst>
      <pc:sldChg chg="modSp">
        <pc:chgData name="" userId="" providerId="" clId="Web-{E4BC8FB4-DDDD-4F3D-AE85-1A04886D8C18}" dt="2023-08-07T09:26:11.292" v="0" actId="20577"/>
        <pc:sldMkLst>
          <pc:docMk/>
          <pc:sldMk cId="377919386" sldId="345"/>
        </pc:sldMkLst>
        <pc:spChg chg="mod">
          <ac:chgData name="" userId="" providerId="" clId="Web-{E4BC8FB4-DDDD-4F3D-AE85-1A04886D8C18}" dt="2023-08-07T09:26:11.292" v="0" actId="20577"/>
          <ac:spMkLst>
            <pc:docMk/>
            <pc:sldMk cId="377919386" sldId="345"/>
            <ac:spMk id="3" creationId="{CD03A704-9A2B-A130-CEC6-626DB1B8C265}"/>
          </ac:spMkLst>
        </pc:spChg>
      </pc:sldChg>
    </pc:docChg>
  </pc:docChgLst>
  <pc:docChgLst>
    <pc:chgData name="Florent Morselli" userId="940af3a2eb92aa4a" providerId="LiveId" clId="{418CCB4E-A650-4BB0-8F56-10D6F6CD1F50}"/>
    <pc:docChg chg="undo custSel addSld delSld modSld sldOrd modMainMaster">
      <pc:chgData name="Florent Morselli" userId="940af3a2eb92aa4a" providerId="LiveId" clId="{418CCB4E-A650-4BB0-8F56-10D6F6CD1F50}" dt="2023-08-07T17:31:08.335" v="3182"/>
      <pc:docMkLst>
        <pc:docMk/>
      </pc:docMkLst>
      <pc:sldChg chg="modSp mod">
        <pc:chgData name="Florent Morselli" userId="940af3a2eb92aa4a" providerId="LiveId" clId="{418CCB4E-A650-4BB0-8F56-10D6F6CD1F50}" dt="2023-05-28T16:29:12.663" v="359" actId="20577"/>
        <pc:sldMkLst>
          <pc:docMk/>
          <pc:sldMk cId="3391960758" sldId="257"/>
        </pc:sldMkLst>
        <pc:spChg chg="mod">
          <ac:chgData name="Florent Morselli" userId="940af3a2eb92aa4a" providerId="LiveId" clId="{418CCB4E-A650-4BB0-8F56-10D6F6CD1F50}" dt="2023-05-28T16:29:12.663" v="359" actId="20577"/>
          <ac:spMkLst>
            <pc:docMk/>
            <pc:sldMk cId="3391960758" sldId="257"/>
            <ac:spMk id="2" creationId="{B158CAAA-EC3E-BFF9-347E-3A3EA3F3A4F1}"/>
          </ac:spMkLst>
        </pc:spChg>
      </pc:sldChg>
      <pc:sldChg chg="modSp mod">
        <pc:chgData name="Florent Morselli" userId="940af3a2eb92aa4a" providerId="LiveId" clId="{418CCB4E-A650-4BB0-8F56-10D6F6CD1F50}" dt="2023-05-28T16:26:27.871" v="286" actId="113"/>
        <pc:sldMkLst>
          <pc:docMk/>
          <pc:sldMk cId="154778332" sldId="258"/>
        </pc:sldMkLst>
        <pc:spChg chg="mod">
          <ac:chgData name="Florent Morselli" userId="940af3a2eb92aa4a" providerId="LiveId" clId="{418CCB4E-A650-4BB0-8F56-10D6F6CD1F50}" dt="2023-05-28T16:26:27.871" v="286" actId="113"/>
          <ac:spMkLst>
            <pc:docMk/>
            <pc:sldMk cId="154778332" sldId="258"/>
            <ac:spMk id="2" creationId="{38A27601-091B-9FC8-85E4-81BDF89432C7}"/>
          </ac:spMkLst>
        </pc:spChg>
      </pc:sldChg>
      <pc:sldChg chg="modSp mod ord">
        <pc:chgData name="Florent Morselli" userId="940af3a2eb92aa4a" providerId="LiveId" clId="{418CCB4E-A650-4BB0-8F56-10D6F6CD1F50}" dt="2023-05-28T16:28:01.209" v="334"/>
        <pc:sldMkLst>
          <pc:docMk/>
          <pc:sldMk cId="3689950864" sldId="259"/>
        </pc:sldMkLst>
        <pc:spChg chg="mod">
          <ac:chgData name="Florent Morselli" userId="940af3a2eb92aa4a" providerId="LiveId" clId="{418CCB4E-A650-4BB0-8F56-10D6F6CD1F50}" dt="2023-05-28T16:27:44.070" v="332" actId="207"/>
          <ac:spMkLst>
            <pc:docMk/>
            <pc:sldMk cId="3689950864" sldId="259"/>
            <ac:spMk id="21" creationId="{1B202439-5929-3B32-73A6-916FB99DCB12}"/>
          </ac:spMkLst>
        </pc:spChg>
      </pc:sldChg>
      <pc:sldChg chg="modSp mod">
        <pc:chgData name="Florent Morselli" userId="940af3a2eb92aa4a" providerId="LiveId" clId="{418CCB4E-A650-4BB0-8F56-10D6F6CD1F50}" dt="2023-05-29T11:55:56.873" v="2641" actId="113"/>
        <pc:sldMkLst>
          <pc:docMk/>
          <pc:sldMk cId="3269799346" sldId="260"/>
        </pc:sldMkLst>
        <pc:spChg chg="mod">
          <ac:chgData name="Florent Morselli" userId="940af3a2eb92aa4a" providerId="LiveId" clId="{418CCB4E-A650-4BB0-8F56-10D6F6CD1F50}" dt="2023-05-29T11:55:56.873" v="2641" actId="113"/>
          <ac:spMkLst>
            <pc:docMk/>
            <pc:sldMk cId="3269799346" sldId="260"/>
            <ac:spMk id="21" creationId="{1B202439-5929-3B32-73A6-916FB99DCB12}"/>
          </ac:spMkLst>
        </pc:spChg>
      </pc:sldChg>
      <pc:sldChg chg="modSp mod">
        <pc:chgData name="Florent Morselli" userId="940af3a2eb92aa4a" providerId="LiveId" clId="{418CCB4E-A650-4BB0-8F56-10D6F6CD1F50}" dt="2023-05-29T11:57:01.367" v="2662" actId="6549"/>
        <pc:sldMkLst>
          <pc:docMk/>
          <pc:sldMk cId="3128031476" sldId="261"/>
        </pc:sldMkLst>
        <pc:spChg chg="mod">
          <ac:chgData name="Florent Morselli" userId="940af3a2eb92aa4a" providerId="LiveId" clId="{418CCB4E-A650-4BB0-8F56-10D6F6CD1F50}" dt="2023-05-29T11:57:01.367" v="2662" actId="6549"/>
          <ac:spMkLst>
            <pc:docMk/>
            <pc:sldMk cId="3128031476" sldId="261"/>
            <ac:spMk id="2" creationId="{30418F7D-E75B-4652-4B71-5F6A21C54D90}"/>
          </ac:spMkLst>
        </pc:spChg>
      </pc:sldChg>
      <pc:sldChg chg="modSp mod">
        <pc:chgData name="Florent Morselli" userId="940af3a2eb92aa4a" providerId="LiveId" clId="{418CCB4E-A650-4BB0-8F56-10D6F6CD1F50}" dt="2023-05-29T11:57:24.769" v="2678" actId="20577"/>
        <pc:sldMkLst>
          <pc:docMk/>
          <pc:sldMk cId="2700682673" sldId="262"/>
        </pc:sldMkLst>
        <pc:spChg chg="mod">
          <ac:chgData name="Florent Morselli" userId="940af3a2eb92aa4a" providerId="LiveId" clId="{418CCB4E-A650-4BB0-8F56-10D6F6CD1F50}" dt="2023-05-29T11:57:24.769" v="2678" actId="20577"/>
          <ac:spMkLst>
            <pc:docMk/>
            <pc:sldMk cId="2700682673" sldId="262"/>
            <ac:spMk id="2" creationId="{30418F7D-E75B-4652-4B71-5F6A21C54D90}"/>
          </ac:spMkLst>
        </pc:spChg>
      </pc:sldChg>
      <pc:sldChg chg="delSp modSp mod">
        <pc:chgData name="Florent Morselli" userId="940af3a2eb92aa4a" providerId="LiveId" clId="{418CCB4E-A650-4BB0-8F56-10D6F6CD1F50}" dt="2023-05-29T05:12:48.354" v="2447" actId="478"/>
        <pc:sldMkLst>
          <pc:docMk/>
          <pc:sldMk cId="680630052" sldId="264"/>
        </pc:sldMkLst>
        <pc:spChg chg="mod">
          <ac:chgData name="Florent Morselli" userId="940af3a2eb92aa4a" providerId="LiveId" clId="{418CCB4E-A650-4BB0-8F56-10D6F6CD1F50}" dt="2023-05-28T16:33:50.086" v="460" actId="20577"/>
          <ac:spMkLst>
            <pc:docMk/>
            <pc:sldMk cId="680630052" sldId="264"/>
            <ac:spMk id="4" creationId="{CFC47F72-7A3A-FC64-32B9-B28F5D4A546D}"/>
          </ac:spMkLst>
        </pc:spChg>
        <pc:spChg chg="mod">
          <ac:chgData name="Florent Morselli" userId="940af3a2eb92aa4a" providerId="LiveId" clId="{418CCB4E-A650-4BB0-8F56-10D6F6CD1F50}" dt="2023-05-28T16:34:00.369" v="461"/>
          <ac:spMkLst>
            <pc:docMk/>
            <pc:sldMk cId="680630052" sldId="264"/>
            <ac:spMk id="6" creationId="{1674E028-8AC0-A659-664E-69B88EFE38BE}"/>
          </ac:spMkLst>
        </pc:spChg>
        <pc:spChg chg="mod">
          <ac:chgData name="Florent Morselli" userId="940af3a2eb92aa4a" providerId="LiveId" clId="{418CCB4E-A650-4BB0-8F56-10D6F6CD1F50}" dt="2023-05-29T05:08:30.608" v="2360" actId="790"/>
          <ac:spMkLst>
            <pc:docMk/>
            <pc:sldMk cId="680630052" sldId="264"/>
            <ac:spMk id="9" creationId="{4ECF01D8-9776-C0F0-0BDE-DAEDDF41D8E6}"/>
          </ac:spMkLst>
        </pc:spChg>
        <pc:spChg chg="del">
          <ac:chgData name="Florent Morselli" userId="940af3a2eb92aa4a" providerId="LiveId" clId="{418CCB4E-A650-4BB0-8F56-10D6F6CD1F50}" dt="2023-05-28T18:43:52.758" v="1701" actId="478"/>
          <ac:spMkLst>
            <pc:docMk/>
            <pc:sldMk cId="680630052" sldId="264"/>
            <ac:spMk id="13" creationId="{E0A64962-4C5A-5CC5-1DC5-A51EA40A0F4C}"/>
          </ac:spMkLst>
        </pc:spChg>
        <pc:picChg chg="del">
          <ac:chgData name="Florent Morselli" userId="940af3a2eb92aa4a" providerId="LiveId" clId="{418CCB4E-A650-4BB0-8F56-10D6F6CD1F50}" dt="2023-05-29T05:12:48.354" v="2447" actId="478"/>
          <ac:picMkLst>
            <pc:docMk/>
            <pc:sldMk cId="680630052" sldId="264"/>
            <ac:picMk id="5" creationId="{AF28BF63-6944-150B-5BB9-43DA0CF59AAB}"/>
          </ac:picMkLst>
        </pc:picChg>
        <pc:picChg chg="del">
          <ac:chgData name="Florent Morselli" userId="940af3a2eb92aa4a" providerId="LiveId" clId="{418CCB4E-A650-4BB0-8F56-10D6F6CD1F50}" dt="2023-05-29T05:12:45.676" v="2446" actId="478"/>
          <ac:picMkLst>
            <pc:docMk/>
            <pc:sldMk cId="680630052" sldId="264"/>
            <ac:picMk id="7" creationId="{14398BAF-1B9B-79C2-9E9A-34B5D5BDB690}"/>
          </ac:picMkLst>
        </pc:picChg>
      </pc:sldChg>
      <pc:sldChg chg="modSp mod">
        <pc:chgData name="Florent Morselli" userId="940af3a2eb92aa4a" providerId="LiveId" clId="{418CCB4E-A650-4BB0-8F56-10D6F6CD1F50}" dt="2023-05-28T16:09:03.181" v="5" actId="120"/>
        <pc:sldMkLst>
          <pc:docMk/>
          <pc:sldMk cId="1837988789" sldId="265"/>
        </pc:sldMkLst>
        <pc:spChg chg="mod">
          <ac:chgData name="Florent Morselli" userId="940af3a2eb92aa4a" providerId="LiveId" clId="{418CCB4E-A650-4BB0-8F56-10D6F6CD1F50}" dt="2023-05-28T16:08:47.812" v="2" actId="120"/>
          <ac:spMkLst>
            <pc:docMk/>
            <pc:sldMk cId="1837988789" sldId="265"/>
            <ac:spMk id="2" creationId="{F7224EB8-16F7-2CF0-0CBB-83944429CE74}"/>
          </ac:spMkLst>
        </pc:spChg>
        <pc:spChg chg="mod">
          <ac:chgData name="Florent Morselli" userId="940af3a2eb92aa4a" providerId="LiveId" clId="{418CCB4E-A650-4BB0-8F56-10D6F6CD1F50}" dt="2023-05-28T16:09:03.181" v="5" actId="120"/>
          <ac:spMkLst>
            <pc:docMk/>
            <pc:sldMk cId="1837988789" sldId="265"/>
            <ac:spMk id="3" creationId="{5E9D88EA-8CB2-1DE4-A996-75EF52473A0B}"/>
          </ac:spMkLst>
        </pc:spChg>
      </pc:sldChg>
      <pc:sldChg chg="modSp mod">
        <pc:chgData name="Florent Morselli" userId="940af3a2eb92aa4a" providerId="LiveId" clId="{418CCB4E-A650-4BB0-8F56-10D6F6CD1F50}" dt="2023-05-29T12:41:19.265" v="2680" actId="20577"/>
        <pc:sldMkLst>
          <pc:docMk/>
          <pc:sldMk cId="4204125036" sldId="266"/>
        </pc:sldMkLst>
        <pc:spChg chg="mod">
          <ac:chgData name="Florent Morselli" userId="940af3a2eb92aa4a" providerId="LiveId" clId="{418CCB4E-A650-4BB0-8F56-10D6F6CD1F50}" dt="2023-05-29T12:41:19.265" v="2680" actId="20577"/>
          <ac:spMkLst>
            <pc:docMk/>
            <pc:sldMk cId="4204125036" sldId="266"/>
            <ac:spMk id="2" creationId="{30418F7D-E75B-4652-4B71-5F6A21C54D90}"/>
          </ac:spMkLst>
        </pc:spChg>
      </pc:sldChg>
      <pc:sldChg chg="modSp mod">
        <pc:chgData name="Florent Morselli" userId="940af3a2eb92aa4a" providerId="LiveId" clId="{418CCB4E-A650-4BB0-8F56-10D6F6CD1F50}" dt="2023-05-28T16:33:36.649" v="452" actId="6549"/>
        <pc:sldMkLst>
          <pc:docMk/>
          <pc:sldMk cId="1218960390" sldId="267"/>
        </pc:sldMkLst>
        <pc:spChg chg="mod">
          <ac:chgData name="Florent Morselli" userId="940af3a2eb92aa4a" providerId="LiveId" clId="{418CCB4E-A650-4BB0-8F56-10D6F6CD1F50}" dt="2023-05-28T16:33:36.649" v="452" actId="6549"/>
          <ac:spMkLst>
            <pc:docMk/>
            <pc:sldMk cId="1218960390" sldId="267"/>
            <ac:spMk id="2" creationId="{30418F7D-E75B-4652-4B71-5F6A21C54D90}"/>
          </ac:spMkLst>
        </pc:spChg>
      </pc:sldChg>
      <pc:sldChg chg="addSp modSp mod ord modClrScheme chgLayout">
        <pc:chgData name="Florent Morselli" userId="940af3a2eb92aa4a" providerId="LiveId" clId="{418CCB4E-A650-4BB0-8F56-10D6F6CD1F50}" dt="2023-06-09T12:08:55.925" v="3091" actId="21"/>
        <pc:sldMkLst>
          <pc:docMk/>
          <pc:sldMk cId="2630940217" sldId="268"/>
        </pc:sldMkLst>
        <pc:spChg chg="mod ord">
          <ac:chgData name="Florent Morselli" userId="940af3a2eb92aa4a" providerId="LiveId" clId="{418CCB4E-A650-4BB0-8F56-10D6F6CD1F50}" dt="2023-05-28T16:39:11.296" v="658" actId="700"/>
          <ac:spMkLst>
            <pc:docMk/>
            <pc:sldMk cId="2630940217" sldId="268"/>
            <ac:spMk id="2" creationId="{17714E18-561E-F94D-9B9D-804F692B1BD5}"/>
          </ac:spMkLst>
        </pc:spChg>
        <pc:spChg chg="mod ord">
          <ac:chgData name="Florent Morselli" userId="940af3a2eb92aa4a" providerId="LiveId" clId="{418CCB4E-A650-4BB0-8F56-10D6F6CD1F50}" dt="2023-05-28T18:44:47.088" v="1710" actId="21"/>
          <ac:spMkLst>
            <pc:docMk/>
            <pc:sldMk cId="2630940217" sldId="268"/>
            <ac:spMk id="3" creationId="{CD03A704-9A2B-A130-CEC6-626DB1B8C265}"/>
          </ac:spMkLst>
        </pc:spChg>
        <pc:spChg chg="add mod ord">
          <ac:chgData name="Florent Morselli" userId="940af3a2eb92aa4a" providerId="LiveId" clId="{418CCB4E-A650-4BB0-8F56-10D6F6CD1F50}" dt="2023-05-28T16:48:37.474" v="909" actId="207"/>
          <ac:spMkLst>
            <pc:docMk/>
            <pc:sldMk cId="2630940217" sldId="268"/>
            <ac:spMk id="4" creationId="{28F8912F-509C-D969-46E9-35B152A7697D}"/>
          </ac:spMkLst>
        </pc:spChg>
        <pc:spChg chg="add mod ord">
          <ac:chgData name="Florent Morselli" userId="940af3a2eb92aa4a" providerId="LiveId" clId="{418CCB4E-A650-4BB0-8F56-10D6F6CD1F50}" dt="2023-05-28T17:05:30.159" v="1022" actId="207"/>
          <ac:spMkLst>
            <pc:docMk/>
            <pc:sldMk cId="2630940217" sldId="268"/>
            <ac:spMk id="5" creationId="{3ED34372-D525-5F1B-4B32-8C032B78056B}"/>
          </ac:spMkLst>
        </pc:spChg>
        <pc:spChg chg="add mod ord">
          <ac:chgData name="Florent Morselli" userId="940af3a2eb92aa4a" providerId="LiveId" clId="{418CCB4E-A650-4BB0-8F56-10D6F6CD1F50}" dt="2023-06-09T12:08:55.925" v="3091" actId="21"/>
          <ac:spMkLst>
            <pc:docMk/>
            <pc:sldMk cId="2630940217" sldId="268"/>
            <ac:spMk id="6" creationId="{A0481240-4A62-5822-6352-BFE918B36220}"/>
          </ac:spMkLst>
        </pc:spChg>
      </pc:sldChg>
      <pc:sldChg chg="modSp mod">
        <pc:chgData name="Florent Morselli" userId="940af3a2eb92aa4a" providerId="LiveId" clId="{418CCB4E-A650-4BB0-8F56-10D6F6CD1F50}" dt="2023-06-09T11:00:20.297" v="2843" actId="27636"/>
        <pc:sldMkLst>
          <pc:docMk/>
          <pc:sldMk cId="2657278684" sldId="269"/>
        </pc:sldMkLst>
        <pc:spChg chg="mod">
          <ac:chgData name="Florent Morselli" userId="940af3a2eb92aa4a" providerId="LiveId" clId="{418CCB4E-A650-4BB0-8F56-10D6F6CD1F50}" dt="2023-05-28T18:30:43.324" v="1199" actId="20577"/>
          <ac:spMkLst>
            <pc:docMk/>
            <pc:sldMk cId="2657278684" sldId="269"/>
            <ac:spMk id="2" creationId="{17714E18-561E-F94D-9B9D-804F692B1BD5}"/>
          </ac:spMkLst>
        </pc:spChg>
        <pc:spChg chg="mod">
          <ac:chgData name="Florent Morselli" userId="940af3a2eb92aa4a" providerId="LiveId" clId="{418CCB4E-A650-4BB0-8F56-10D6F6CD1F50}" dt="2023-06-09T11:00:20.297" v="2843" actId="27636"/>
          <ac:spMkLst>
            <pc:docMk/>
            <pc:sldMk cId="2657278684" sldId="269"/>
            <ac:spMk id="3" creationId="{CD03A704-9A2B-A130-CEC6-626DB1B8C265}"/>
          </ac:spMkLst>
        </pc:spChg>
      </pc:sldChg>
      <pc:sldChg chg="del">
        <pc:chgData name="Florent Morselli" userId="940af3a2eb92aa4a" providerId="LiveId" clId="{418CCB4E-A650-4BB0-8F56-10D6F6CD1F50}" dt="2023-05-28T18:40:46.957" v="1541" actId="47"/>
        <pc:sldMkLst>
          <pc:docMk/>
          <pc:sldMk cId="165261730" sldId="271"/>
        </pc:sldMkLst>
      </pc:sldChg>
      <pc:sldChg chg="modSp mod">
        <pc:chgData name="Florent Morselli" userId="940af3a2eb92aa4a" providerId="LiveId" clId="{418CCB4E-A650-4BB0-8F56-10D6F6CD1F50}" dt="2023-05-28T19:07:12.901" v="2316" actId="20577"/>
        <pc:sldMkLst>
          <pc:docMk/>
          <pc:sldMk cId="2166527328" sldId="272"/>
        </pc:sldMkLst>
        <pc:spChg chg="mod">
          <ac:chgData name="Florent Morselli" userId="940af3a2eb92aa4a" providerId="LiveId" clId="{418CCB4E-A650-4BB0-8F56-10D6F6CD1F50}" dt="2023-05-28T19:06:33.941" v="2273" actId="20577"/>
          <ac:spMkLst>
            <pc:docMk/>
            <pc:sldMk cId="2166527328" sldId="272"/>
            <ac:spMk id="2" creationId="{17714E18-561E-F94D-9B9D-804F692B1BD5}"/>
          </ac:spMkLst>
        </pc:spChg>
        <pc:spChg chg="mod">
          <ac:chgData name="Florent Morselli" userId="940af3a2eb92aa4a" providerId="LiveId" clId="{418CCB4E-A650-4BB0-8F56-10D6F6CD1F50}" dt="2023-05-28T19:07:12.901" v="2316" actId="20577"/>
          <ac:spMkLst>
            <pc:docMk/>
            <pc:sldMk cId="2166527328" sldId="272"/>
            <ac:spMk id="3" creationId="{CD03A704-9A2B-A130-CEC6-626DB1B8C265}"/>
          </ac:spMkLst>
        </pc:spChg>
      </pc:sldChg>
      <pc:sldChg chg="addSp delSp modSp del mod">
        <pc:chgData name="Florent Morselli" userId="940af3a2eb92aa4a" providerId="LiveId" clId="{418CCB4E-A650-4BB0-8F56-10D6F6CD1F50}" dt="2023-05-28T18:47:52.716" v="1742" actId="47"/>
        <pc:sldMkLst>
          <pc:docMk/>
          <pc:sldMk cId="3674305816" sldId="273"/>
        </pc:sldMkLst>
        <pc:spChg chg="mod">
          <ac:chgData name="Florent Morselli" userId="940af3a2eb92aa4a" providerId="LiveId" clId="{418CCB4E-A650-4BB0-8F56-10D6F6CD1F50}" dt="2023-05-28T18:44:35.836" v="1707" actId="20577"/>
          <ac:spMkLst>
            <pc:docMk/>
            <pc:sldMk cId="3674305816" sldId="273"/>
            <ac:spMk id="2" creationId="{17714E18-561E-F94D-9B9D-804F692B1BD5}"/>
          </ac:spMkLst>
        </pc:spChg>
        <pc:spChg chg="add del mod">
          <ac:chgData name="Florent Morselli" userId="940af3a2eb92aa4a" providerId="LiveId" clId="{418CCB4E-A650-4BB0-8F56-10D6F6CD1F50}" dt="2023-05-28T18:45:29.712" v="1732" actId="20577"/>
          <ac:spMkLst>
            <pc:docMk/>
            <pc:sldMk cId="3674305816" sldId="273"/>
            <ac:spMk id="3" creationId="{CD03A704-9A2B-A130-CEC6-626DB1B8C265}"/>
          </ac:spMkLst>
        </pc:spChg>
        <pc:spChg chg="add del mod">
          <ac:chgData name="Florent Morselli" userId="940af3a2eb92aa4a" providerId="LiveId" clId="{418CCB4E-A650-4BB0-8F56-10D6F6CD1F50}" dt="2023-05-28T17:08:34.780" v="1106" actId="478"/>
          <ac:spMkLst>
            <pc:docMk/>
            <pc:sldMk cId="3674305816" sldId="273"/>
            <ac:spMk id="4" creationId="{54591016-80F1-45E3-5E27-EF2EEE3D1166}"/>
          </ac:spMkLst>
        </pc:spChg>
        <pc:picChg chg="add del">
          <ac:chgData name="Florent Morselli" userId="940af3a2eb92aa4a" providerId="LiveId" clId="{418CCB4E-A650-4BB0-8F56-10D6F6CD1F50}" dt="2023-05-28T17:08:35.237" v="1107"/>
          <ac:picMkLst>
            <pc:docMk/>
            <pc:sldMk cId="3674305816" sldId="273"/>
            <ac:picMk id="1026" creationId="{96C35CD2-1D6A-B145-8160-0480E8B28FAF}"/>
          </ac:picMkLst>
        </pc:picChg>
      </pc:sldChg>
      <pc:sldChg chg="modSp mod">
        <pc:chgData name="Florent Morselli" userId="940af3a2eb92aa4a" providerId="LiveId" clId="{418CCB4E-A650-4BB0-8F56-10D6F6CD1F50}" dt="2023-05-28T18:57:38.054" v="2065" actId="20577"/>
        <pc:sldMkLst>
          <pc:docMk/>
          <pc:sldMk cId="1854155797" sldId="274"/>
        </pc:sldMkLst>
        <pc:spChg chg="mod">
          <ac:chgData name="Florent Morselli" userId="940af3a2eb92aa4a" providerId="LiveId" clId="{418CCB4E-A650-4BB0-8F56-10D6F6CD1F50}" dt="2023-05-28T18:55:35.989" v="1847" actId="20577"/>
          <ac:spMkLst>
            <pc:docMk/>
            <pc:sldMk cId="1854155797" sldId="274"/>
            <ac:spMk id="2" creationId="{07F373D8-4CFD-09AA-9FFA-20AE4BD594A1}"/>
          </ac:spMkLst>
        </pc:spChg>
        <pc:spChg chg="mod">
          <ac:chgData name="Florent Morselli" userId="940af3a2eb92aa4a" providerId="LiveId" clId="{418CCB4E-A650-4BB0-8F56-10D6F6CD1F50}" dt="2023-05-28T18:57:38.054" v="2065" actId="20577"/>
          <ac:spMkLst>
            <pc:docMk/>
            <pc:sldMk cId="1854155797" sldId="274"/>
            <ac:spMk id="3" creationId="{D2D7E171-E05C-B837-7D65-9B86B5878CE5}"/>
          </ac:spMkLst>
        </pc:spChg>
      </pc:sldChg>
      <pc:sldChg chg="modSp mod">
        <pc:chgData name="Florent Morselli" userId="940af3a2eb92aa4a" providerId="LiveId" clId="{418CCB4E-A650-4BB0-8F56-10D6F6CD1F50}" dt="2023-05-28T19:01:04.397" v="2156" actId="20577"/>
        <pc:sldMkLst>
          <pc:docMk/>
          <pc:sldMk cId="2071039393" sldId="275"/>
        </pc:sldMkLst>
        <pc:spChg chg="mod">
          <ac:chgData name="Florent Morselli" userId="940af3a2eb92aa4a" providerId="LiveId" clId="{418CCB4E-A650-4BB0-8F56-10D6F6CD1F50}" dt="2023-05-28T19:00:18.634" v="2123"/>
          <ac:spMkLst>
            <pc:docMk/>
            <pc:sldMk cId="2071039393" sldId="275"/>
            <ac:spMk id="2" creationId="{07F373D8-4CFD-09AA-9FFA-20AE4BD594A1}"/>
          </ac:spMkLst>
        </pc:spChg>
        <pc:spChg chg="mod">
          <ac:chgData name="Florent Morselli" userId="940af3a2eb92aa4a" providerId="LiveId" clId="{418CCB4E-A650-4BB0-8F56-10D6F6CD1F50}" dt="2023-05-28T19:01:04.397" v="2156" actId="20577"/>
          <ac:spMkLst>
            <pc:docMk/>
            <pc:sldMk cId="2071039393" sldId="275"/>
            <ac:spMk id="5" creationId="{5AAA811C-69C0-4E70-C87C-318F60A2C434}"/>
          </ac:spMkLst>
        </pc:spChg>
      </pc:sldChg>
      <pc:sldChg chg="modSp mod">
        <pc:chgData name="Florent Morselli" userId="940af3a2eb92aa4a" providerId="LiveId" clId="{418CCB4E-A650-4BB0-8F56-10D6F6CD1F50}" dt="2023-06-09T12:10:36.508" v="3107" actId="20577"/>
        <pc:sldMkLst>
          <pc:docMk/>
          <pc:sldMk cId="3648669926" sldId="277"/>
        </pc:sldMkLst>
        <pc:spChg chg="mod">
          <ac:chgData name="Florent Morselli" userId="940af3a2eb92aa4a" providerId="LiveId" clId="{418CCB4E-A650-4BB0-8F56-10D6F6CD1F50}" dt="2023-05-28T19:02:11.248" v="2186" actId="27636"/>
          <ac:spMkLst>
            <pc:docMk/>
            <pc:sldMk cId="3648669926" sldId="277"/>
            <ac:spMk id="2" creationId="{07F373D8-4CFD-09AA-9FFA-20AE4BD594A1}"/>
          </ac:spMkLst>
        </pc:spChg>
        <pc:spChg chg="mod">
          <ac:chgData name="Florent Morselli" userId="940af3a2eb92aa4a" providerId="LiveId" clId="{418CCB4E-A650-4BB0-8F56-10D6F6CD1F50}" dt="2023-06-09T12:10:36.508" v="3107" actId="20577"/>
          <ac:spMkLst>
            <pc:docMk/>
            <pc:sldMk cId="3648669926" sldId="277"/>
            <ac:spMk id="3" creationId="{D2D7E171-E05C-B837-7D65-9B86B5878CE5}"/>
          </ac:spMkLst>
        </pc:spChg>
      </pc:sldChg>
      <pc:sldChg chg="modSp mod">
        <pc:chgData name="Florent Morselli" userId="940af3a2eb92aa4a" providerId="LiveId" clId="{418CCB4E-A650-4BB0-8F56-10D6F6CD1F50}" dt="2023-05-28T19:01:23.641" v="2158" actId="114"/>
        <pc:sldMkLst>
          <pc:docMk/>
          <pc:sldMk cId="1207724586" sldId="278"/>
        </pc:sldMkLst>
        <pc:spChg chg="mod">
          <ac:chgData name="Florent Morselli" userId="940af3a2eb92aa4a" providerId="LiveId" clId="{418CCB4E-A650-4BB0-8F56-10D6F6CD1F50}" dt="2023-05-28T19:01:23.641" v="2158" actId="114"/>
          <ac:spMkLst>
            <pc:docMk/>
            <pc:sldMk cId="1207724586" sldId="278"/>
            <ac:spMk id="2" creationId="{07F373D8-4CFD-09AA-9FFA-20AE4BD594A1}"/>
          </ac:spMkLst>
        </pc:spChg>
      </pc:sldChg>
      <pc:sldChg chg="modSp mod">
        <pc:chgData name="Florent Morselli" userId="940af3a2eb92aa4a" providerId="LiveId" clId="{418CCB4E-A650-4BB0-8F56-10D6F6CD1F50}" dt="2023-05-28T19:04:24.601" v="2229" actId="27636"/>
        <pc:sldMkLst>
          <pc:docMk/>
          <pc:sldMk cId="2097191397" sldId="279"/>
        </pc:sldMkLst>
        <pc:spChg chg="mod">
          <ac:chgData name="Florent Morselli" userId="940af3a2eb92aa4a" providerId="LiveId" clId="{418CCB4E-A650-4BB0-8F56-10D6F6CD1F50}" dt="2023-05-28T19:04:01.512" v="2209"/>
          <ac:spMkLst>
            <pc:docMk/>
            <pc:sldMk cId="2097191397" sldId="279"/>
            <ac:spMk id="2" creationId="{07F373D8-4CFD-09AA-9FFA-20AE4BD594A1}"/>
          </ac:spMkLst>
        </pc:spChg>
        <pc:spChg chg="mod">
          <ac:chgData name="Florent Morselli" userId="940af3a2eb92aa4a" providerId="LiveId" clId="{418CCB4E-A650-4BB0-8F56-10D6F6CD1F50}" dt="2023-05-28T19:04:24.601" v="2229" actId="27636"/>
          <ac:spMkLst>
            <pc:docMk/>
            <pc:sldMk cId="2097191397" sldId="279"/>
            <ac:spMk id="4" creationId="{3C3F5AA0-A846-9856-C508-566BBBC7A624}"/>
          </ac:spMkLst>
        </pc:spChg>
      </pc:sldChg>
      <pc:sldChg chg="modSp mod">
        <pc:chgData name="Florent Morselli" userId="940af3a2eb92aa4a" providerId="LiveId" clId="{418CCB4E-A650-4BB0-8F56-10D6F6CD1F50}" dt="2023-05-28T19:01:51.470" v="2165" actId="313"/>
        <pc:sldMkLst>
          <pc:docMk/>
          <pc:sldMk cId="2433728885" sldId="280"/>
        </pc:sldMkLst>
        <pc:spChg chg="mod">
          <ac:chgData name="Florent Morselli" userId="940af3a2eb92aa4a" providerId="LiveId" clId="{418CCB4E-A650-4BB0-8F56-10D6F6CD1F50}" dt="2023-05-28T19:01:51.470" v="2165" actId="313"/>
          <ac:spMkLst>
            <pc:docMk/>
            <pc:sldMk cId="2433728885" sldId="280"/>
            <ac:spMk id="2" creationId="{07F373D8-4CFD-09AA-9FFA-20AE4BD594A1}"/>
          </ac:spMkLst>
        </pc:spChg>
      </pc:sldChg>
      <pc:sldChg chg="modSp mod">
        <pc:chgData name="Florent Morselli" userId="940af3a2eb92aa4a" providerId="LiveId" clId="{418CCB4E-A650-4BB0-8F56-10D6F6CD1F50}" dt="2023-05-28T19:04:53.652" v="2232" actId="20577"/>
        <pc:sldMkLst>
          <pc:docMk/>
          <pc:sldMk cId="3547834246" sldId="281"/>
        </pc:sldMkLst>
        <pc:spChg chg="mod">
          <ac:chgData name="Florent Morselli" userId="940af3a2eb92aa4a" providerId="LiveId" clId="{418CCB4E-A650-4BB0-8F56-10D6F6CD1F50}" dt="2023-05-28T19:04:45.624" v="2230"/>
          <ac:spMkLst>
            <pc:docMk/>
            <pc:sldMk cId="3547834246" sldId="281"/>
            <ac:spMk id="2" creationId="{07F373D8-4CFD-09AA-9FFA-20AE4BD594A1}"/>
          </ac:spMkLst>
        </pc:spChg>
        <pc:spChg chg="mod">
          <ac:chgData name="Florent Morselli" userId="940af3a2eb92aa4a" providerId="LiveId" clId="{418CCB4E-A650-4BB0-8F56-10D6F6CD1F50}" dt="2023-05-28T19:04:53.652" v="2232" actId="20577"/>
          <ac:spMkLst>
            <pc:docMk/>
            <pc:sldMk cId="3547834246" sldId="281"/>
            <ac:spMk id="4" creationId="{3C3F5AA0-A846-9856-C508-566BBBC7A624}"/>
          </ac:spMkLst>
        </pc:spChg>
      </pc:sldChg>
      <pc:sldChg chg="modSp mod">
        <pc:chgData name="Florent Morselli" userId="940af3a2eb92aa4a" providerId="LiveId" clId="{418CCB4E-A650-4BB0-8F56-10D6F6CD1F50}" dt="2023-05-28T19:05:19.471" v="2233"/>
        <pc:sldMkLst>
          <pc:docMk/>
          <pc:sldMk cId="780587192" sldId="282"/>
        </pc:sldMkLst>
        <pc:spChg chg="mod">
          <ac:chgData name="Florent Morselli" userId="940af3a2eb92aa4a" providerId="LiveId" clId="{418CCB4E-A650-4BB0-8F56-10D6F6CD1F50}" dt="2023-05-28T19:05:19.471" v="2233"/>
          <ac:spMkLst>
            <pc:docMk/>
            <pc:sldMk cId="780587192" sldId="282"/>
            <ac:spMk id="2" creationId="{07F373D8-4CFD-09AA-9FFA-20AE4BD594A1}"/>
          </ac:spMkLst>
        </pc:spChg>
      </pc:sldChg>
      <pc:sldChg chg="modSp del mod">
        <pc:chgData name="Florent Morselli" userId="940af3a2eb92aa4a" providerId="LiveId" clId="{418CCB4E-A650-4BB0-8F56-10D6F6CD1F50}" dt="2023-05-29T05:07:23.487" v="2350" actId="47"/>
        <pc:sldMkLst>
          <pc:docMk/>
          <pc:sldMk cId="1793033444" sldId="283"/>
        </pc:sldMkLst>
        <pc:spChg chg="mod">
          <ac:chgData name="Florent Morselli" userId="940af3a2eb92aa4a" providerId="LiveId" clId="{418CCB4E-A650-4BB0-8F56-10D6F6CD1F50}" dt="2023-05-28T16:30:36.849" v="394"/>
          <ac:spMkLst>
            <pc:docMk/>
            <pc:sldMk cId="1793033444" sldId="283"/>
            <ac:spMk id="2" creationId="{451B597A-0EAD-6F3A-7C33-4D9D2F7388F7}"/>
          </ac:spMkLst>
        </pc:spChg>
        <pc:spChg chg="mod">
          <ac:chgData name="Florent Morselli" userId="940af3a2eb92aa4a" providerId="LiveId" clId="{418CCB4E-A650-4BB0-8F56-10D6F6CD1F50}" dt="2023-05-28T16:31:16.009" v="414" actId="20577"/>
          <ac:spMkLst>
            <pc:docMk/>
            <pc:sldMk cId="1793033444" sldId="283"/>
            <ac:spMk id="3" creationId="{ADCBABE1-F32A-54CA-2DC4-D6401255B952}"/>
          </ac:spMkLst>
        </pc:spChg>
      </pc:sldChg>
      <pc:sldChg chg="modSp del mod">
        <pc:chgData name="Florent Morselli" userId="940af3a2eb92aa4a" providerId="LiveId" clId="{418CCB4E-A650-4BB0-8F56-10D6F6CD1F50}" dt="2023-05-29T05:07:26.103" v="2351" actId="47"/>
        <pc:sldMkLst>
          <pc:docMk/>
          <pc:sldMk cId="2382836212" sldId="284"/>
        </pc:sldMkLst>
        <pc:spChg chg="mod">
          <ac:chgData name="Florent Morselli" userId="940af3a2eb92aa4a" providerId="LiveId" clId="{418CCB4E-A650-4BB0-8F56-10D6F6CD1F50}" dt="2023-05-28T16:31:29.135" v="419" actId="6549"/>
          <ac:spMkLst>
            <pc:docMk/>
            <pc:sldMk cId="2382836212" sldId="284"/>
            <ac:spMk id="2" creationId="{451B597A-0EAD-6F3A-7C33-4D9D2F7388F7}"/>
          </ac:spMkLst>
        </pc:spChg>
        <pc:spChg chg="mod">
          <ac:chgData name="Florent Morselli" userId="940af3a2eb92aa4a" providerId="LiveId" clId="{418CCB4E-A650-4BB0-8F56-10D6F6CD1F50}" dt="2023-05-28T16:31:51.053" v="428" actId="6549"/>
          <ac:spMkLst>
            <pc:docMk/>
            <pc:sldMk cId="2382836212" sldId="284"/>
            <ac:spMk id="3" creationId="{ADCBABE1-F32A-54CA-2DC4-D6401255B952}"/>
          </ac:spMkLst>
        </pc:spChg>
      </pc:sldChg>
      <pc:sldChg chg="modSp mod">
        <pc:chgData name="Florent Morselli" userId="940af3a2eb92aa4a" providerId="LiveId" clId="{418CCB4E-A650-4BB0-8F56-10D6F6CD1F50}" dt="2023-05-28T18:59:56.785" v="2122" actId="20577"/>
        <pc:sldMkLst>
          <pc:docMk/>
          <pc:sldMk cId="201323611" sldId="285"/>
        </pc:sldMkLst>
        <pc:spChg chg="mod">
          <ac:chgData name="Florent Morselli" userId="940af3a2eb92aa4a" providerId="LiveId" clId="{418CCB4E-A650-4BB0-8F56-10D6F6CD1F50}" dt="2023-05-28T18:59:17.288" v="2083"/>
          <ac:spMkLst>
            <pc:docMk/>
            <pc:sldMk cId="201323611" sldId="285"/>
            <ac:spMk id="2" creationId="{07F373D8-4CFD-09AA-9FFA-20AE4BD594A1}"/>
          </ac:spMkLst>
        </pc:spChg>
        <pc:graphicFrameChg chg="mod">
          <ac:chgData name="Florent Morselli" userId="940af3a2eb92aa4a" providerId="LiveId" clId="{418CCB4E-A650-4BB0-8F56-10D6F6CD1F50}" dt="2023-05-28T18:59:56.785" v="2122" actId="20577"/>
          <ac:graphicFrameMkLst>
            <pc:docMk/>
            <pc:sldMk cId="201323611" sldId="285"/>
            <ac:graphicFrameMk id="4" creationId="{E6913F3F-43F3-D697-D111-BF965558AB6F}"/>
          </ac:graphicFrameMkLst>
        </pc:graphicFrameChg>
      </pc:sldChg>
      <pc:sldChg chg="modSp mod">
        <pc:chgData name="Florent Morselli" userId="940af3a2eb92aa4a" providerId="LiveId" clId="{418CCB4E-A650-4BB0-8F56-10D6F6CD1F50}" dt="2023-05-28T16:25:20.705" v="269" actId="113"/>
        <pc:sldMkLst>
          <pc:docMk/>
          <pc:sldMk cId="555563931" sldId="286"/>
        </pc:sldMkLst>
        <pc:spChg chg="mod">
          <ac:chgData name="Florent Morselli" userId="940af3a2eb92aa4a" providerId="LiveId" clId="{418CCB4E-A650-4BB0-8F56-10D6F6CD1F50}" dt="2023-05-28T16:25:20.705" v="269" actId="113"/>
          <ac:spMkLst>
            <pc:docMk/>
            <pc:sldMk cId="555563931" sldId="286"/>
            <ac:spMk id="21" creationId="{1B202439-5929-3B32-73A6-916FB99DCB12}"/>
          </ac:spMkLst>
        </pc:spChg>
      </pc:sldChg>
      <pc:sldChg chg="del">
        <pc:chgData name="Florent Morselli" userId="940af3a2eb92aa4a" providerId="LiveId" clId="{418CCB4E-A650-4BB0-8F56-10D6F6CD1F50}" dt="2023-05-28T17:05:53.771" v="1023" actId="47"/>
        <pc:sldMkLst>
          <pc:docMk/>
          <pc:sldMk cId="1603749904" sldId="287"/>
        </pc:sldMkLst>
      </pc:sldChg>
      <pc:sldChg chg="modSp add mod setBg">
        <pc:chgData name="Florent Morselli" userId="940af3a2eb92aa4a" providerId="LiveId" clId="{418CCB4E-A650-4BB0-8F56-10D6F6CD1F50}" dt="2023-05-28T16:25:24.516" v="270" actId="6549"/>
        <pc:sldMkLst>
          <pc:docMk/>
          <pc:sldMk cId="3887364195" sldId="288"/>
        </pc:sldMkLst>
        <pc:spChg chg="mod">
          <ac:chgData name="Florent Morselli" userId="940af3a2eb92aa4a" providerId="LiveId" clId="{418CCB4E-A650-4BB0-8F56-10D6F6CD1F50}" dt="2023-05-28T16:25:24.516" v="270" actId="6549"/>
          <ac:spMkLst>
            <pc:docMk/>
            <pc:sldMk cId="3887364195" sldId="288"/>
            <ac:spMk id="21" creationId="{1B202439-5929-3B32-73A6-916FB99DCB12}"/>
          </ac:spMkLst>
        </pc:spChg>
      </pc:sldChg>
      <pc:sldChg chg="add setBg">
        <pc:chgData name="Florent Morselli" userId="940af3a2eb92aa4a" providerId="LiveId" clId="{418CCB4E-A650-4BB0-8F56-10D6F6CD1F50}" dt="2023-05-28T16:27:05.064" v="292"/>
        <pc:sldMkLst>
          <pc:docMk/>
          <pc:sldMk cId="3178545233" sldId="289"/>
        </pc:sldMkLst>
      </pc:sldChg>
      <pc:sldChg chg="modSp add mod ord">
        <pc:chgData name="Florent Morselli" userId="940af3a2eb92aa4a" providerId="LiveId" clId="{418CCB4E-A650-4BB0-8F56-10D6F6CD1F50}" dt="2023-05-29T05:08:12.774" v="2359"/>
        <pc:sldMkLst>
          <pc:docMk/>
          <pc:sldMk cId="856879151" sldId="290"/>
        </pc:sldMkLst>
        <pc:spChg chg="mod">
          <ac:chgData name="Florent Morselli" userId="940af3a2eb92aa4a" providerId="LiveId" clId="{418CCB4E-A650-4BB0-8F56-10D6F6CD1F50}" dt="2023-05-28T16:46:13.411" v="879" actId="20577"/>
          <ac:spMkLst>
            <pc:docMk/>
            <pc:sldMk cId="856879151" sldId="290"/>
            <ac:spMk id="3" creationId="{CD03A704-9A2B-A130-CEC6-626DB1B8C265}"/>
          </ac:spMkLst>
        </pc:spChg>
        <pc:spChg chg="mod">
          <ac:chgData name="Florent Morselli" userId="940af3a2eb92aa4a" providerId="LiveId" clId="{418CCB4E-A650-4BB0-8F56-10D6F6CD1F50}" dt="2023-05-28T16:49:22.458" v="913" actId="207"/>
          <ac:spMkLst>
            <pc:docMk/>
            <pc:sldMk cId="856879151" sldId="290"/>
            <ac:spMk id="4" creationId="{28F8912F-509C-D969-46E9-35B152A7697D}"/>
          </ac:spMkLst>
        </pc:spChg>
        <pc:spChg chg="mod">
          <ac:chgData name="Florent Morselli" userId="940af3a2eb92aa4a" providerId="LiveId" clId="{418CCB4E-A650-4BB0-8F56-10D6F6CD1F50}" dt="2023-05-28T16:49:25.238" v="914" actId="207"/>
          <ac:spMkLst>
            <pc:docMk/>
            <pc:sldMk cId="856879151" sldId="290"/>
            <ac:spMk id="5" creationId="{3ED34372-D525-5F1B-4B32-8C032B78056B}"/>
          </ac:spMkLst>
        </pc:spChg>
        <pc:spChg chg="mod">
          <ac:chgData name="Florent Morselli" userId="940af3a2eb92aa4a" providerId="LiveId" clId="{418CCB4E-A650-4BB0-8F56-10D6F6CD1F50}" dt="2023-05-28T17:04:30.671" v="1018" actId="20577"/>
          <ac:spMkLst>
            <pc:docMk/>
            <pc:sldMk cId="856879151" sldId="290"/>
            <ac:spMk id="6" creationId="{A0481240-4A62-5822-6352-BFE918B36220}"/>
          </ac:spMkLst>
        </pc:spChg>
      </pc:sldChg>
      <pc:sldChg chg="modSp add mod">
        <pc:chgData name="Florent Morselli" userId="940af3a2eb92aa4a" providerId="LiveId" clId="{418CCB4E-A650-4BB0-8F56-10D6F6CD1F50}" dt="2023-05-28T18:43:31.124" v="1700" actId="20577"/>
        <pc:sldMkLst>
          <pc:docMk/>
          <pc:sldMk cId="863610381" sldId="291"/>
        </pc:sldMkLst>
        <pc:spChg chg="mod">
          <ac:chgData name="Florent Morselli" userId="940af3a2eb92aa4a" providerId="LiveId" clId="{418CCB4E-A650-4BB0-8F56-10D6F6CD1F50}" dt="2023-05-28T18:35:08.201" v="1500" actId="20577"/>
          <ac:spMkLst>
            <pc:docMk/>
            <pc:sldMk cId="863610381" sldId="291"/>
            <ac:spMk id="2" creationId="{17714E18-561E-F94D-9B9D-804F692B1BD5}"/>
          </ac:spMkLst>
        </pc:spChg>
        <pc:spChg chg="mod">
          <ac:chgData name="Florent Morselli" userId="940af3a2eb92aa4a" providerId="LiveId" clId="{418CCB4E-A650-4BB0-8F56-10D6F6CD1F50}" dt="2023-05-28T18:43:31.124" v="1700" actId="20577"/>
          <ac:spMkLst>
            <pc:docMk/>
            <pc:sldMk cId="863610381" sldId="291"/>
            <ac:spMk id="3" creationId="{CD03A704-9A2B-A130-CEC6-626DB1B8C265}"/>
          </ac:spMkLst>
        </pc:spChg>
      </pc:sldChg>
      <pc:sldChg chg="modSp add del mod">
        <pc:chgData name="Florent Morselli" userId="940af3a2eb92aa4a" providerId="LiveId" clId="{418CCB4E-A650-4BB0-8F56-10D6F6CD1F50}" dt="2023-05-28T18:30:26.185" v="1192" actId="47"/>
        <pc:sldMkLst>
          <pc:docMk/>
          <pc:sldMk cId="3576628330" sldId="291"/>
        </pc:sldMkLst>
        <pc:spChg chg="mod">
          <ac:chgData name="Florent Morselli" userId="940af3a2eb92aa4a" providerId="LiveId" clId="{418CCB4E-A650-4BB0-8F56-10D6F6CD1F50}" dt="2023-05-28T17:10:48.919" v="1125" actId="20577"/>
          <ac:spMkLst>
            <pc:docMk/>
            <pc:sldMk cId="3576628330" sldId="291"/>
            <ac:spMk id="2" creationId="{17714E18-561E-F94D-9B9D-804F692B1BD5}"/>
          </ac:spMkLst>
        </pc:spChg>
        <pc:spChg chg="mod">
          <ac:chgData name="Florent Morselli" userId="940af3a2eb92aa4a" providerId="LiveId" clId="{418CCB4E-A650-4BB0-8F56-10D6F6CD1F50}" dt="2023-05-28T17:11:12.145" v="1129" actId="20577"/>
          <ac:spMkLst>
            <pc:docMk/>
            <pc:sldMk cId="3576628330" sldId="291"/>
            <ac:spMk id="3" creationId="{CD03A704-9A2B-A130-CEC6-626DB1B8C265}"/>
          </ac:spMkLst>
        </pc:spChg>
      </pc:sldChg>
      <pc:sldChg chg="modSp add mod ord">
        <pc:chgData name="Florent Morselli" userId="940af3a2eb92aa4a" providerId="LiveId" clId="{418CCB4E-A650-4BB0-8F56-10D6F6CD1F50}" dt="2023-06-09T12:09:18.961" v="3093"/>
        <pc:sldMkLst>
          <pc:docMk/>
          <pc:sldMk cId="2889785893" sldId="292"/>
        </pc:sldMkLst>
        <pc:spChg chg="mod">
          <ac:chgData name="Florent Morselli" userId="940af3a2eb92aa4a" providerId="LiveId" clId="{418CCB4E-A650-4BB0-8F56-10D6F6CD1F50}" dt="2023-05-28T18:41:59.333" v="1543"/>
          <ac:spMkLst>
            <pc:docMk/>
            <pc:sldMk cId="2889785893" sldId="292"/>
            <ac:spMk id="2" creationId="{17714E18-561E-F94D-9B9D-804F692B1BD5}"/>
          </ac:spMkLst>
        </pc:spChg>
        <pc:spChg chg="mod">
          <ac:chgData name="Florent Morselli" userId="940af3a2eb92aa4a" providerId="LiveId" clId="{418CCB4E-A650-4BB0-8F56-10D6F6CD1F50}" dt="2023-05-28T18:54:07.023" v="1821" actId="6549"/>
          <ac:spMkLst>
            <pc:docMk/>
            <pc:sldMk cId="2889785893" sldId="292"/>
            <ac:spMk id="3" creationId="{CD03A704-9A2B-A130-CEC6-626DB1B8C265}"/>
          </ac:spMkLst>
        </pc:spChg>
      </pc:sldChg>
      <pc:sldChg chg="modSp add mod">
        <pc:chgData name="Florent Morselli" userId="940af3a2eb92aa4a" providerId="LiveId" clId="{418CCB4E-A650-4BB0-8F56-10D6F6CD1F50}" dt="2023-05-29T05:33:07.380" v="2462" actId="20577"/>
        <pc:sldMkLst>
          <pc:docMk/>
          <pc:sldMk cId="1769909329" sldId="293"/>
        </pc:sldMkLst>
        <pc:spChg chg="mod">
          <ac:chgData name="Florent Morselli" userId="940af3a2eb92aa4a" providerId="LiveId" clId="{418CCB4E-A650-4BB0-8F56-10D6F6CD1F50}" dt="2023-05-29T05:33:07.380" v="2462" actId="20577"/>
          <ac:spMkLst>
            <pc:docMk/>
            <pc:sldMk cId="1769909329" sldId="293"/>
            <ac:spMk id="3" creationId="{CD03A704-9A2B-A130-CEC6-626DB1B8C265}"/>
          </ac:spMkLst>
        </pc:spChg>
      </pc:sldChg>
      <pc:sldChg chg="new del">
        <pc:chgData name="Florent Morselli" userId="940af3a2eb92aa4a" providerId="LiveId" clId="{418CCB4E-A650-4BB0-8F56-10D6F6CD1F50}" dt="2023-05-28T18:45:44.555" v="1734" actId="47"/>
        <pc:sldMkLst>
          <pc:docMk/>
          <pc:sldMk cId="42636370" sldId="294"/>
        </pc:sldMkLst>
      </pc:sldChg>
      <pc:sldChg chg="modSp add mod ord">
        <pc:chgData name="Florent Morselli" userId="940af3a2eb92aa4a" providerId="LiveId" clId="{418CCB4E-A650-4BB0-8F56-10D6F6CD1F50}" dt="2023-05-29T05:08:46.762" v="2362"/>
        <pc:sldMkLst>
          <pc:docMk/>
          <pc:sldMk cId="390378826" sldId="294"/>
        </pc:sldMkLst>
        <pc:spChg chg="mod">
          <ac:chgData name="Florent Morselli" userId="940af3a2eb92aa4a" providerId="LiveId" clId="{418CCB4E-A650-4BB0-8F56-10D6F6CD1F50}" dt="2023-05-28T18:50:26.430" v="1799" actId="20577"/>
          <ac:spMkLst>
            <pc:docMk/>
            <pc:sldMk cId="390378826" sldId="294"/>
            <ac:spMk id="2" creationId="{17714E18-561E-F94D-9B9D-804F692B1BD5}"/>
          </ac:spMkLst>
        </pc:spChg>
        <pc:spChg chg="mod">
          <ac:chgData name="Florent Morselli" userId="940af3a2eb92aa4a" providerId="LiveId" clId="{418CCB4E-A650-4BB0-8F56-10D6F6CD1F50}" dt="2023-05-28T18:50:49.166" v="1804" actId="114"/>
          <ac:spMkLst>
            <pc:docMk/>
            <pc:sldMk cId="390378826" sldId="294"/>
            <ac:spMk id="3" creationId="{CD03A704-9A2B-A130-CEC6-626DB1B8C265}"/>
          </ac:spMkLst>
        </pc:spChg>
      </pc:sldChg>
      <pc:sldChg chg="modSp add mod">
        <pc:chgData name="Florent Morselli" userId="940af3a2eb92aa4a" providerId="LiveId" clId="{418CCB4E-A650-4BB0-8F56-10D6F6CD1F50}" dt="2023-05-29T13:16:19.150" v="2778" actId="5793"/>
        <pc:sldMkLst>
          <pc:docMk/>
          <pc:sldMk cId="1259759360" sldId="295"/>
        </pc:sldMkLst>
        <pc:spChg chg="mod">
          <ac:chgData name="Florent Morselli" userId="940af3a2eb92aa4a" providerId="LiveId" clId="{418CCB4E-A650-4BB0-8F56-10D6F6CD1F50}" dt="2023-05-29T13:16:19.150" v="2778" actId="5793"/>
          <ac:spMkLst>
            <pc:docMk/>
            <pc:sldMk cId="1259759360" sldId="295"/>
            <ac:spMk id="3" creationId="{CD03A704-9A2B-A130-CEC6-626DB1B8C265}"/>
          </ac:spMkLst>
        </pc:spChg>
      </pc:sldChg>
      <pc:sldChg chg="add del">
        <pc:chgData name="Florent Morselli" userId="940af3a2eb92aa4a" providerId="LiveId" clId="{418CCB4E-A650-4BB0-8F56-10D6F6CD1F50}" dt="2023-05-28T18:51:10.555" v="1806" actId="47"/>
        <pc:sldMkLst>
          <pc:docMk/>
          <pc:sldMk cId="1735464723" sldId="296"/>
        </pc:sldMkLst>
      </pc:sldChg>
      <pc:sldChg chg="modSp add mod">
        <pc:chgData name="Florent Morselli" userId="940af3a2eb92aa4a" providerId="LiveId" clId="{418CCB4E-A650-4BB0-8F56-10D6F6CD1F50}" dt="2023-05-28T18:58:45.048" v="2082" actId="27636"/>
        <pc:sldMkLst>
          <pc:docMk/>
          <pc:sldMk cId="3143481355" sldId="296"/>
        </pc:sldMkLst>
        <pc:spChg chg="mod">
          <ac:chgData name="Florent Morselli" userId="940af3a2eb92aa4a" providerId="LiveId" clId="{418CCB4E-A650-4BB0-8F56-10D6F6CD1F50}" dt="2023-05-28T18:57:50.969" v="2066"/>
          <ac:spMkLst>
            <pc:docMk/>
            <pc:sldMk cId="3143481355" sldId="296"/>
            <ac:spMk id="2" creationId="{07F373D8-4CFD-09AA-9FFA-20AE4BD594A1}"/>
          </ac:spMkLst>
        </pc:spChg>
        <pc:spChg chg="mod">
          <ac:chgData name="Florent Morselli" userId="940af3a2eb92aa4a" providerId="LiveId" clId="{418CCB4E-A650-4BB0-8F56-10D6F6CD1F50}" dt="2023-05-28T18:58:45.048" v="2082" actId="27636"/>
          <ac:spMkLst>
            <pc:docMk/>
            <pc:sldMk cId="3143481355" sldId="296"/>
            <ac:spMk id="3" creationId="{D2D7E171-E05C-B837-7D65-9B86B5878CE5}"/>
          </ac:spMkLst>
        </pc:spChg>
      </pc:sldChg>
      <pc:sldChg chg="modSp add mod">
        <pc:chgData name="Florent Morselli" userId="940af3a2eb92aa4a" providerId="LiveId" clId="{418CCB4E-A650-4BB0-8F56-10D6F6CD1F50}" dt="2023-05-28T19:07:42.969" v="2321" actId="6549"/>
        <pc:sldMkLst>
          <pc:docMk/>
          <pc:sldMk cId="1811924417" sldId="297"/>
        </pc:sldMkLst>
        <pc:spChg chg="mod">
          <ac:chgData name="Florent Morselli" userId="940af3a2eb92aa4a" providerId="LiveId" clId="{418CCB4E-A650-4BB0-8F56-10D6F6CD1F50}" dt="2023-05-28T19:07:41.101" v="2320"/>
          <ac:spMkLst>
            <pc:docMk/>
            <pc:sldMk cId="1811924417" sldId="297"/>
            <ac:spMk id="2" creationId="{17714E18-561E-F94D-9B9D-804F692B1BD5}"/>
          </ac:spMkLst>
        </pc:spChg>
        <pc:spChg chg="mod">
          <ac:chgData name="Florent Morselli" userId="940af3a2eb92aa4a" providerId="LiveId" clId="{418CCB4E-A650-4BB0-8F56-10D6F6CD1F50}" dt="2023-05-28T19:07:42.969" v="2321" actId="6549"/>
          <ac:spMkLst>
            <pc:docMk/>
            <pc:sldMk cId="1811924417" sldId="297"/>
            <ac:spMk id="3" creationId="{CD03A704-9A2B-A130-CEC6-626DB1B8C265}"/>
          </ac:spMkLst>
        </pc:spChg>
      </pc:sldChg>
      <pc:sldChg chg="new del">
        <pc:chgData name="Florent Morselli" userId="940af3a2eb92aa4a" providerId="LiveId" clId="{418CCB4E-A650-4BB0-8F56-10D6F6CD1F50}" dt="2023-05-28T19:07:36.138" v="2318" actId="47"/>
        <pc:sldMkLst>
          <pc:docMk/>
          <pc:sldMk cId="3622645177" sldId="297"/>
        </pc:sldMkLst>
      </pc:sldChg>
      <pc:sldChg chg="modSp add mod">
        <pc:chgData name="Florent Morselli" userId="940af3a2eb92aa4a" providerId="LiveId" clId="{418CCB4E-A650-4BB0-8F56-10D6F6CD1F50}" dt="2023-05-29T09:19:13.170" v="2621" actId="20577"/>
        <pc:sldMkLst>
          <pc:docMk/>
          <pc:sldMk cId="2393391199" sldId="298"/>
        </pc:sldMkLst>
        <pc:spChg chg="mod">
          <ac:chgData name="Florent Morselli" userId="940af3a2eb92aa4a" providerId="LiveId" clId="{418CCB4E-A650-4BB0-8F56-10D6F6CD1F50}" dt="2023-05-28T19:08:21.814" v="2347" actId="20577"/>
          <ac:spMkLst>
            <pc:docMk/>
            <pc:sldMk cId="2393391199" sldId="298"/>
            <ac:spMk id="2" creationId="{17714E18-561E-F94D-9B9D-804F692B1BD5}"/>
          </ac:spMkLst>
        </pc:spChg>
        <pc:spChg chg="mod">
          <ac:chgData name="Florent Morselli" userId="940af3a2eb92aa4a" providerId="LiveId" clId="{418CCB4E-A650-4BB0-8F56-10D6F6CD1F50}" dt="2023-05-29T09:19:13.170" v="2621" actId="20577"/>
          <ac:spMkLst>
            <pc:docMk/>
            <pc:sldMk cId="2393391199" sldId="298"/>
            <ac:spMk id="3" creationId="{CD03A704-9A2B-A130-CEC6-626DB1B8C265}"/>
          </ac:spMkLst>
        </pc:spChg>
      </pc:sldChg>
      <pc:sldChg chg="modSp add mod">
        <pc:chgData name="Florent Morselli" userId="940af3a2eb92aa4a" providerId="LiveId" clId="{418CCB4E-A650-4BB0-8F56-10D6F6CD1F50}" dt="2023-05-29T05:11:33.727" v="2445" actId="20577"/>
        <pc:sldMkLst>
          <pc:docMk/>
          <pc:sldMk cId="128376606" sldId="299"/>
        </pc:sldMkLst>
        <pc:spChg chg="mod">
          <ac:chgData name="Florent Morselli" userId="940af3a2eb92aa4a" providerId="LiveId" clId="{418CCB4E-A650-4BB0-8F56-10D6F6CD1F50}" dt="2023-05-29T05:11:33.727" v="2445" actId="20577"/>
          <ac:spMkLst>
            <pc:docMk/>
            <pc:sldMk cId="128376606" sldId="299"/>
            <ac:spMk id="3" creationId="{CD03A704-9A2B-A130-CEC6-626DB1B8C265}"/>
          </ac:spMkLst>
        </pc:spChg>
      </pc:sldChg>
      <pc:sldChg chg="add del">
        <pc:chgData name="Florent Morselli" userId="940af3a2eb92aa4a" providerId="LiveId" clId="{418CCB4E-A650-4BB0-8F56-10D6F6CD1F50}" dt="2023-05-29T05:33:21.237" v="2464" actId="47"/>
        <pc:sldMkLst>
          <pc:docMk/>
          <pc:sldMk cId="3496884" sldId="300"/>
        </pc:sldMkLst>
      </pc:sldChg>
      <pc:sldChg chg="modSp add mod ord">
        <pc:chgData name="Florent Morselli" userId="940af3a2eb92aa4a" providerId="LiveId" clId="{418CCB4E-A650-4BB0-8F56-10D6F6CD1F50}" dt="2023-05-29T06:28:13.690" v="2530" actId="12"/>
        <pc:sldMkLst>
          <pc:docMk/>
          <pc:sldMk cId="3077576903" sldId="300"/>
        </pc:sldMkLst>
        <pc:spChg chg="mod">
          <ac:chgData name="Florent Morselli" userId="940af3a2eb92aa4a" providerId="LiveId" clId="{418CCB4E-A650-4BB0-8F56-10D6F6CD1F50}" dt="2023-05-29T05:35:27.133" v="2475" actId="20577"/>
          <ac:spMkLst>
            <pc:docMk/>
            <pc:sldMk cId="3077576903" sldId="300"/>
            <ac:spMk id="2" creationId="{17714E18-561E-F94D-9B9D-804F692B1BD5}"/>
          </ac:spMkLst>
        </pc:spChg>
        <pc:spChg chg="mod">
          <ac:chgData name="Florent Morselli" userId="940af3a2eb92aa4a" providerId="LiveId" clId="{418CCB4E-A650-4BB0-8F56-10D6F6CD1F50}" dt="2023-05-29T06:28:13.690" v="2530" actId="12"/>
          <ac:spMkLst>
            <pc:docMk/>
            <pc:sldMk cId="3077576903" sldId="300"/>
            <ac:spMk id="3" creationId="{CD03A704-9A2B-A130-CEC6-626DB1B8C265}"/>
          </ac:spMkLst>
        </pc:spChg>
      </pc:sldChg>
      <pc:sldChg chg="modSp add mod">
        <pc:chgData name="Florent Morselli" userId="940af3a2eb92aa4a" providerId="LiveId" clId="{418CCB4E-A650-4BB0-8F56-10D6F6CD1F50}" dt="2023-06-09T12:06:04.129" v="3047" actId="20577"/>
        <pc:sldMkLst>
          <pc:docMk/>
          <pc:sldMk cId="3140885905" sldId="301"/>
        </pc:sldMkLst>
        <pc:spChg chg="mod">
          <ac:chgData name="Florent Morselli" userId="940af3a2eb92aa4a" providerId="LiveId" clId="{418CCB4E-A650-4BB0-8F56-10D6F6CD1F50}" dt="2023-06-09T12:06:04.129" v="3047" actId="20577"/>
          <ac:spMkLst>
            <pc:docMk/>
            <pc:sldMk cId="3140885905" sldId="301"/>
            <ac:spMk id="2" creationId="{17714E18-561E-F94D-9B9D-804F692B1BD5}"/>
          </ac:spMkLst>
        </pc:spChg>
        <pc:spChg chg="mod">
          <ac:chgData name="Florent Morselli" userId="940af3a2eb92aa4a" providerId="LiveId" clId="{418CCB4E-A650-4BB0-8F56-10D6F6CD1F50}" dt="2023-05-29T05:37:22.909" v="2511" actId="6549"/>
          <ac:spMkLst>
            <pc:docMk/>
            <pc:sldMk cId="3140885905" sldId="301"/>
            <ac:spMk id="3" creationId="{CD03A704-9A2B-A130-CEC6-626DB1B8C265}"/>
          </ac:spMkLst>
        </pc:spChg>
      </pc:sldChg>
      <pc:sldChg chg="modSp add mod">
        <pc:chgData name="Florent Morselli" userId="940af3a2eb92aa4a" providerId="LiveId" clId="{418CCB4E-A650-4BB0-8F56-10D6F6CD1F50}" dt="2023-06-09T12:04:37.178" v="3038"/>
        <pc:sldMkLst>
          <pc:docMk/>
          <pc:sldMk cId="574045711" sldId="302"/>
        </pc:sldMkLst>
        <pc:spChg chg="mod">
          <ac:chgData name="Florent Morselli" userId="940af3a2eb92aa4a" providerId="LiveId" clId="{418CCB4E-A650-4BB0-8F56-10D6F6CD1F50}" dt="2023-06-09T12:04:37.178" v="3038"/>
          <ac:spMkLst>
            <pc:docMk/>
            <pc:sldMk cId="574045711" sldId="302"/>
            <ac:spMk id="2" creationId="{17714E18-561E-F94D-9B9D-804F692B1BD5}"/>
          </ac:spMkLst>
        </pc:spChg>
        <pc:spChg chg="mod">
          <ac:chgData name="Florent Morselli" userId="940af3a2eb92aa4a" providerId="LiveId" clId="{418CCB4E-A650-4BB0-8F56-10D6F6CD1F50}" dt="2023-06-09T12:04:33.044" v="3037" actId="5793"/>
          <ac:spMkLst>
            <pc:docMk/>
            <pc:sldMk cId="574045711" sldId="302"/>
            <ac:spMk id="3" creationId="{CD03A704-9A2B-A130-CEC6-626DB1B8C265}"/>
          </ac:spMkLst>
        </pc:spChg>
      </pc:sldChg>
      <pc:sldChg chg="addSp delSp modSp new mod modClrScheme chgLayout">
        <pc:chgData name="Florent Morselli" userId="940af3a2eb92aa4a" providerId="LiveId" clId="{418CCB4E-A650-4BB0-8F56-10D6F6CD1F50}" dt="2023-06-09T10:58:20.832" v="2816" actId="962"/>
        <pc:sldMkLst>
          <pc:docMk/>
          <pc:sldMk cId="3018285704" sldId="303"/>
        </pc:sldMkLst>
        <pc:spChg chg="add del mod ord">
          <ac:chgData name="Florent Morselli" userId="940af3a2eb92aa4a" providerId="LiveId" clId="{418CCB4E-A650-4BB0-8F56-10D6F6CD1F50}" dt="2023-06-09T10:56:44.083" v="2784" actId="700"/>
          <ac:spMkLst>
            <pc:docMk/>
            <pc:sldMk cId="3018285704" sldId="303"/>
            <ac:spMk id="2" creationId="{0514FD71-4F9E-FE2E-6953-075E7764ED37}"/>
          </ac:spMkLst>
        </pc:spChg>
        <pc:spChg chg="add del mod ord">
          <ac:chgData name="Florent Morselli" userId="940af3a2eb92aa4a" providerId="LiveId" clId="{418CCB4E-A650-4BB0-8F56-10D6F6CD1F50}" dt="2023-06-09T10:56:44.083" v="2784" actId="700"/>
          <ac:spMkLst>
            <pc:docMk/>
            <pc:sldMk cId="3018285704" sldId="303"/>
            <ac:spMk id="3" creationId="{3DAA9ACC-9D43-C6D3-AC57-7A3BACA9D457}"/>
          </ac:spMkLst>
        </pc:spChg>
        <pc:spChg chg="add mod ord">
          <ac:chgData name="Florent Morselli" userId="940af3a2eb92aa4a" providerId="LiveId" clId="{418CCB4E-A650-4BB0-8F56-10D6F6CD1F50}" dt="2023-06-09T10:56:57.777" v="2813" actId="20577"/>
          <ac:spMkLst>
            <pc:docMk/>
            <pc:sldMk cId="3018285704" sldId="303"/>
            <ac:spMk id="4" creationId="{FE487551-4C4D-0D07-5F67-5223EE1081C0}"/>
          </ac:spMkLst>
        </pc:spChg>
        <pc:spChg chg="add del mod ord">
          <ac:chgData name="Florent Morselli" userId="940af3a2eb92aa4a" providerId="LiveId" clId="{418CCB4E-A650-4BB0-8F56-10D6F6CD1F50}" dt="2023-06-09T10:58:17.306" v="2814" actId="931"/>
          <ac:spMkLst>
            <pc:docMk/>
            <pc:sldMk cId="3018285704" sldId="303"/>
            <ac:spMk id="5" creationId="{28809AD3-05A2-8F7E-EF99-60652DE0EFF4}"/>
          </ac:spMkLst>
        </pc:spChg>
        <pc:picChg chg="add mod">
          <ac:chgData name="Florent Morselli" userId="940af3a2eb92aa4a" providerId="LiveId" clId="{418CCB4E-A650-4BB0-8F56-10D6F6CD1F50}" dt="2023-06-09T10:58:20.832" v="2816" actId="962"/>
          <ac:picMkLst>
            <pc:docMk/>
            <pc:sldMk cId="3018285704" sldId="303"/>
            <ac:picMk id="7" creationId="{48FB959C-34C1-DBDA-2BC8-5D46AA7784EC}"/>
          </ac:picMkLst>
        </pc:picChg>
      </pc:sldChg>
      <pc:sldChg chg="modSp add mod">
        <pc:chgData name="Florent Morselli" userId="940af3a2eb92aa4a" providerId="LiveId" clId="{418CCB4E-A650-4BB0-8F56-10D6F6CD1F50}" dt="2023-06-09T12:04:19.165" v="3033" actId="6549"/>
        <pc:sldMkLst>
          <pc:docMk/>
          <pc:sldMk cId="3150659496" sldId="304"/>
        </pc:sldMkLst>
        <pc:spChg chg="mod">
          <ac:chgData name="Florent Morselli" userId="940af3a2eb92aa4a" providerId="LiveId" clId="{418CCB4E-A650-4BB0-8F56-10D6F6CD1F50}" dt="2023-06-09T12:04:12.121" v="3006"/>
          <ac:spMkLst>
            <pc:docMk/>
            <pc:sldMk cId="3150659496" sldId="304"/>
            <ac:spMk id="2" creationId="{17714E18-561E-F94D-9B9D-804F692B1BD5}"/>
          </ac:spMkLst>
        </pc:spChg>
        <pc:spChg chg="mod">
          <ac:chgData name="Florent Morselli" userId="940af3a2eb92aa4a" providerId="LiveId" clId="{418CCB4E-A650-4BB0-8F56-10D6F6CD1F50}" dt="2023-06-09T12:04:19.165" v="3033" actId="6549"/>
          <ac:spMkLst>
            <pc:docMk/>
            <pc:sldMk cId="3150659496" sldId="304"/>
            <ac:spMk id="3" creationId="{CD03A704-9A2B-A130-CEC6-626DB1B8C265}"/>
          </ac:spMkLst>
        </pc:spChg>
      </pc:sldChg>
      <pc:sldChg chg="addSp delSp modSp add mod">
        <pc:chgData name="Florent Morselli" userId="940af3a2eb92aa4a" providerId="LiveId" clId="{418CCB4E-A650-4BB0-8F56-10D6F6CD1F50}" dt="2023-06-09T11:51:53.334" v="2949" actId="962"/>
        <pc:sldMkLst>
          <pc:docMk/>
          <pc:sldMk cId="3593191024" sldId="305"/>
        </pc:sldMkLst>
        <pc:spChg chg="mod">
          <ac:chgData name="Florent Morselli" userId="940af3a2eb92aa4a" providerId="LiveId" clId="{418CCB4E-A650-4BB0-8F56-10D6F6CD1F50}" dt="2023-06-09T11:51:42.140" v="2943"/>
          <ac:spMkLst>
            <pc:docMk/>
            <pc:sldMk cId="3593191024" sldId="305"/>
            <ac:spMk id="2" creationId="{17714E18-561E-F94D-9B9D-804F692B1BD5}"/>
          </ac:spMkLst>
        </pc:spChg>
        <pc:spChg chg="del mod">
          <ac:chgData name="Florent Morselli" userId="940af3a2eb92aa4a" providerId="LiveId" clId="{418CCB4E-A650-4BB0-8F56-10D6F6CD1F50}" dt="2023-06-09T11:51:49.129" v="2947" actId="931"/>
          <ac:spMkLst>
            <pc:docMk/>
            <pc:sldMk cId="3593191024" sldId="305"/>
            <ac:spMk id="3" creationId="{CD03A704-9A2B-A130-CEC6-626DB1B8C265}"/>
          </ac:spMkLst>
        </pc:spChg>
        <pc:picChg chg="add mod">
          <ac:chgData name="Florent Morselli" userId="940af3a2eb92aa4a" providerId="LiveId" clId="{418CCB4E-A650-4BB0-8F56-10D6F6CD1F50}" dt="2023-06-09T11:51:53.334" v="2949" actId="962"/>
          <ac:picMkLst>
            <pc:docMk/>
            <pc:sldMk cId="3593191024" sldId="305"/>
            <ac:picMk id="5" creationId="{5977D349-663A-10F9-DE2C-CD12BCAEEB5C}"/>
          </ac:picMkLst>
        </pc:picChg>
      </pc:sldChg>
      <pc:sldChg chg="addSp delSp modSp add mod">
        <pc:chgData name="Florent Morselli" userId="940af3a2eb92aa4a" providerId="LiveId" clId="{418CCB4E-A650-4BB0-8F56-10D6F6CD1F50}" dt="2023-06-09T11:53:12.353" v="2961" actId="962"/>
        <pc:sldMkLst>
          <pc:docMk/>
          <pc:sldMk cId="2972682758" sldId="306"/>
        </pc:sldMkLst>
        <pc:spChg chg="mod">
          <ac:chgData name="Florent Morselli" userId="940af3a2eb92aa4a" providerId="LiveId" clId="{418CCB4E-A650-4BB0-8F56-10D6F6CD1F50}" dt="2023-06-09T11:53:01.451" v="2956"/>
          <ac:spMkLst>
            <pc:docMk/>
            <pc:sldMk cId="2972682758" sldId="306"/>
            <ac:spMk id="2" creationId="{17714E18-561E-F94D-9B9D-804F692B1BD5}"/>
          </ac:spMkLst>
        </pc:spChg>
        <pc:spChg chg="del mod">
          <ac:chgData name="Florent Morselli" userId="940af3a2eb92aa4a" providerId="LiveId" clId="{418CCB4E-A650-4BB0-8F56-10D6F6CD1F50}" dt="2023-06-09T11:53:10.319" v="2959" actId="931"/>
          <ac:spMkLst>
            <pc:docMk/>
            <pc:sldMk cId="2972682758" sldId="306"/>
            <ac:spMk id="3" creationId="{CD03A704-9A2B-A130-CEC6-626DB1B8C265}"/>
          </ac:spMkLst>
        </pc:spChg>
        <pc:picChg chg="add mod">
          <ac:chgData name="Florent Morselli" userId="940af3a2eb92aa4a" providerId="LiveId" clId="{418CCB4E-A650-4BB0-8F56-10D6F6CD1F50}" dt="2023-06-09T11:53:12.353" v="2961" actId="962"/>
          <ac:picMkLst>
            <pc:docMk/>
            <pc:sldMk cId="2972682758" sldId="306"/>
            <ac:picMk id="5" creationId="{BEB7B2AE-5BBF-27AA-B711-8E1A0416FE48}"/>
          </ac:picMkLst>
        </pc:picChg>
      </pc:sldChg>
      <pc:sldChg chg="modSp add mod">
        <pc:chgData name="Florent Morselli" userId="940af3a2eb92aa4a" providerId="LiveId" clId="{418CCB4E-A650-4BB0-8F56-10D6F6CD1F50}" dt="2023-06-09T12:03:09.627" v="3004" actId="113"/>
        <pc:sldMkLst>
          <pc:docMk/>
          <pc:sldMk cId="2928874559" sldId="307"/>
        </pc:sldMkLst>
        <pc:spChg chg="mod">
          <ac:chgData name="Florent Morselli" userId="940af3a2eb92aa4a" providerId="LiveId" clId="{418CCB4E-A650-4BB0-8F56-10D6F6CD1F50}" dt="2023-06-09T12:02:22.458" v="2967"/>
          <ac:spMkLst>
            <pc:docMk/>
            <pc:sldMk cId="2928874559" sldId="307"/>
            <ac:spMk id="2" creationId="{17714E18-561E-F94D-9B9D-804F692B1BD5}"/>
          </ac:spMkLst>
        </pc:spChg>
        <pc:spChg chg="mod">
          <ac:chgData name="Florent Morselli" userId="940af3a2eb92aa4a" providerId="LiveId" clId="{418CCB4E-A650-4BB0-8F56-10D6F6CD1F50}" dt="2023-06-09T12:03:09.627" v="3004" actId="113"/>
          <ac:spMkLst>
            <pc:docMk/>
            <pc:sldMk cId="2928874559" sldId="307"/>
            <ac:spMk id="3" creationId="{CD03A704-9A2B-A130-CEC6-626DB1B8C265}"/>
          </ac:spMkLst>
        </pc:spChg>
      </pc:sldChg>
      <pc:sldChg chg="modSp add mod">
        <pc:chgData name="Florent Morselli" userId="940af3a2eb92aa4a" providerId="LiveId" clId="{418CCB4E-A650-4BB0-8F56-10D6F6CD1F50}" dt="2023-06-09T11:00:10.619" v="2839" actId="6549"/>
        <pc:sldMkLst>
          <pc:docMk/>
          <pc:sldMk cId="579274639" sldId="308"/>
        </pc:sldMkLst>
        <pc:spChg chg="mod">
          <ac:chgData name="Florent Morselli" userId="940af3a2eb92aa4a" providerId="LiveId" clId="{418CCB4E-A650-4BB0-8F56-10D6F6CD1F50}" dt="2023-06-09T11:00:08.792" v="2838"/>
          <ac:spMkLst>
            <pc:docMk/>
            <pc:sldMk cId="579274639" sldId="308"/>
            <ac:spMk id="2" creationId="{17714E18-561E-F94D-9B9D-804F692B1BD5}"/>
          </ac:spMkLst>
        </pc:spChg>
        <pc:spChg chg="mod">
          <ac:chgData name="Florent Morselli" userId="940af3a2eb92aa4a" providerId="LiveId" clId="{418CCB4E-A650-4BB0-8F56-10D6F6CD1F50}" dt="2023-06-09T11:00:10.619" v="2839" actId="6549"/>
          <ac:spMkLst>
            <pc:docMk/>
            <pc:sldMk cId="579274639" sldId="308"/>
            <ac:spMk id="3" creationId="{CD03A704-9A2B-A130-CEC6-626DB1B8C265}"/>
          </ac:spMkLst>
        </pc:spChg>
      </pc:sldChg>
      <pc:sldChg chg="modSp add mod">
        <pc:chgData name="Florent Morselli" userId="940af3a2eb92aa4a" providerId="LiveId" clId="{418CCB4E-A650-4BB0-8F56-10D6F6CD1F50}" dt="2023-06-09T12:04:22.815" v="3035" actId="6549"/>
        <pc:sldMkLst>
          <pc:docMk/>
          <pc:sldMk cId="127358591" sldId="309"/>
        </pc:sldMkLst>
        <pc:spChg chg="mod">
          <ac:chgData name="Florent Morselli" userId="940af3a2eb92aa4a" providerId="LiveId" clId="{418CCB4E-A650-4BB0-8F56-10D6F6CD1F50}" dt="2023-06-09T12:04:08.355" v="3005"/>
          <ac:spMkLst>
            <pc:docMk/>
            <pc:sldMk cId="127358591" sldId="309"/>
            <ac:spMk id="2" creationId="{17714E18-561E-F94D-9B9D-804F692B1BD5}"/>
          </ac:spMkLst>
        </pc:spChg>
        <pc:spChg chg="mod">
          <ac:chgData name="Florent Morselli" userId="940af3a2eb92aa4a" providerId="LiveId" clId="{418CCB4E-A650-4BB0-8F56-10D6F6CD1F50}" dt="2023-06-09T12:04:22.815" v="3035" actId="6549"/>
          <ac:spMkLst>
            <pc:docMk/>
            <pc:sldMk cId="127358591" sldId="309"/>
            <ac:spMk id="3" creationId="{CD03A704-9A2B-A130-CEC6-626DB1B8C265}"/>
          </ac:spMkLst>
        </pc:spChg>
      </pc:sldChg>
      <pc:sldChg chg="modSp add mod">
        <pc:chgData name="Florent Morselli" userId="940af3a2eb92aa4a" providerId="LiveId" clId="{418CCB4E-A650-4BB0-8F56-10D6F6CD1F50}" dt="2023-06-09T11:52:17.100" v="2953" actId="14100"/>
        <pc:sldMkLst>
          <pc:docMk/>
          <pc:sldMk cId="3263874652" sldId="310"/>
        </pc:sldMkLst>
        <pc:picChg chg="mod modCrop">
          <ac:chgData name="Florent Morselli" userId="940af3a2eb92aa4a" providerId="LiveId" clId="{418CCB4E-A650-4BB0-8F56-10D6F6CD1F50}" dt="2023-06-09T11:52:17.100" v="2953" actId="14100"/>
          <ac:picMkLst>
            <pc:docMk/>
            <pc:sldMk cId="3263874652" sldId="310"/>
            <ac:picMk id="5" creationId="{5977D349-663A-10F9-DE2C-CD12BCAEEB5C}"/>
          </ac:picMkLst>
        </pc:picChg>
      </pc:sldChg>
      <pc:sldChg chg="modSp add mod">
        <pc:chgData name="Florent Morselli" userId="940af3a2eb92aa4a" providerId="LiveId" clId="{418CCB4E-A650-4BB0-8F56-10D6F6CD1F50}" dt="2023-06-09T11:52:46.943" v="2955" actId="18131"/>
        <pc:sldMkLst>
          <pc:docMk/>
          <pc:sldMk cId="1761433142" sldId="311"/>
        </pc:sldMkLst>
        <pc:picChg chg="mod modCrop">
          <ac:chgData name="Florent Morselli" userId="940af3a2eb92aa4a" providerId="LiveId" clId="{418CCB4E-A650-4BB0-8F56-10D6F6CD1F50}" dt="2023-06-09T11:52:46.943" v="2955" actId="18131"/>
          <ac:picMkLst>
            <pc:docMk/>
            <pc:sldMk cId="1761433142" sldId="311"/>
            <ac:picMk id="5" creationId="{5977D349-663A-10F9-DE2C-CD12BCAEEB5C}"/>
          </ac:picMkLst>
        </pc:picChg>
      </pc:sldChg>
      <pc:sldChg chg="modSp add mod">
        <pc:chgData name="Florent Morselli" userId="940af3a2eb92aa4a" providerId="LiveId" clId="{418CCB4E-A650-4BB0-8F56-10D6F6CD1F50}" dt="2023-06-09T11:53:49.133" v="2966" actId="14100"/>
        <pc:sldMkLst>
          <pc:docMk/>
          <pc:sldMk cId="175873860" sldId="312"/>
        </pc:sldMkLst>
        <pc:picChg chg="mod modCrop">
          <ac:chgData name="Florent Morselli" userId="940af3a2eb92aa4a" providerId="LiveId" clId="{418CCB4E-A650-4BB0-8F56-10D6F6CD1F50}" dt="2023-06-09T11:53:49.133" v="2966" actId="14100"/>
          <ac:picMkLst>
            <pc:docMk/>
            <pc:sldMk cId="175873860" sldId="312"/>
            <ac:picMk id="5" creationId="{BEB7B2AE-5BBF-27AA-B711-8E1A0416FE48}"/>
          </ac:picMkLst>
        </pc:picChg>
      </pc:sldChg>
      <pc:sldChg chg="modSp add mod">
        <pc:chgData name="Florent Morselli" userId="940af3a2eb92aa4a" providerId="LiveId" clId="{418CCB4E-A650-4BB0-8F56-10D6F6CD1F50}" dt="2023-06-09T12:08:32.334" v="3083" actId="20577"/>
        <pc:sldMkLst>
          <pc:docMk/>
          <pc:sldMk cId="2093765656" sldId="313"/>
        </pc:sldMkLst>
        <pc:spChg chg="mod">
          <ac:chgData name="Florent Morselli" userId="940af3a2eb92aa4a" providerId="LiveId" clId="{418CCB4E-A650-4BB0-8F56-10D6F6CD1F50}" dt="2023-06-09T12:08:32.334" v="3083" actId="20577"/>
          <ac:spMkLst>
            <pc:docMk/>
            <pc:sldMk cId="2093765656" sldId="313"/>
            <ac:spMk id="2" creationId="{17714E18-561E-F94D-9B9D-804F692B1BD5}"/>
          </ac:spMkLst>
        </pc:spChg>
      </pc:sldChg>
      <pc:sldChg chg="modSp mod">
        <pc:chgData name="Florent Morselli" userId="940af3a2eb92aa4a" providerId="LiveId" clId="{418CCB4E-A650-4BB0-8F56-10D6F6CD1F50}" dt="2023-07-24T19:16:33.727" v="3133" actId="20577"/>
        <pc:sldMkLst>
          <pc:docMk/>
          <pc:sldMk cId="481870800" sldId="338"/>
        </pc:sldMkLst>
        <pc:spChg chg="mod">
          <ac:chgData name="Florent Morselli" userId="940af3a2eb92aa4a" providerId="LiveId" clId="{418CCB4E-A650-4BB0-8F56-10D6F6CD1F50}" dt="2023-07-24T19:16:33.727" v="3133" actId="20577"/>
          <ac:spMkLst>
            <pc:docMk/>
            <pc:sldMk cId="481870800" sldId="338"/>
            <ac:spMk id="3" creationId="{1382D7D2-54F8-698F-E851-E755FF771DD6}"/>
          </ac:spMkLst>
        </pc:spChg>
      </pc:sldChg>
      <pc:sldChg chg="del">
        <pc:chgData name="Florent Morselli" userId="940af3a2eb92aa4a" providerId="LiveId" clId="{418CCB4E-A650-4BB0-8F56-10D6F6CD1F50}" dt="2023-07-07T17:40:33.749" v="3108" actId="47"/>
        <pc:sldMkLst>
          <pc:docMk/>
          <pc:sldMk cId="3470692030" sldId="342"/>
        </pc:sldMkLst>
      </pc:sldChg>
      <pc:sldChg chg="addSp delSp modSp mod">
        <pc:chgData name="Florent Morselli" userId="940af3a2eb92aa4a" providerId="LiveId" clId="{418CCB4E-A650-4BB0-8F56-10D6F6CD1F50}" dt="2023-08-07T17:30:33.126" v="3173"/>
        <pc:sldMkLst>
          <pc:docMk/>
          <pc:sldMk cId="3503347852" sldId="344"/>
        </pc:sldMkLst>
        <pc:spChg chg="mod">
          <ac:chgData name="Florent Morselli" userId="940af3a2eb92aa4a" providerId="LiveId" clId="{418CCB4E-A650-4BB0-8F56-10D6F6CD1F50}" dt="2023-08-07T17:30:33.126" v="3173"/>
          <ac:spMkLst>
            <pc:docMk/>
            <pc:sldMk cId="3503347852" sldId="344"/>
            <ac:spMk id="2" creationId="{17714E18-561E-F94D-9B9D-804F692B1BD5}"/>
          </ac:spMkLst>
        </pc:spChg>
        <pc:spChg chg="del">
          <ac:chgData name="Florent Morselli" userId="940af3a2eb92aa4a" providerId="LiveId" clId="{418CCB4E-A650-4BB0-8F56-10D6F6CD1F50}" dt="2023-08-07T17:25:40.435" v="3161" actId="478"/>
          <ac:spMkLst>
            <pc:docMk/>
            <pc:sldMk cId="3503347852" sldId="344"/>
            <ac:spMk id="3" creationId="{CD03A704-9A2B-A130-CEC6-626DB1B8C265}"/>
          </ac:spMkLst>
        </pc:spChg>
        <pc:spChg chg="add del mod">
          <ac:chgData name="Florent Morselli" userId="940af3a2eb92aa4a" providerId="LiveId" clId="{418CCB4E-A650-4BB0-8F56-10D6F6CD1F50}" dt="2023-08-07T17:25:42.202" v="3162" actId="478"/>
          <ac:spMkLst>
            <pc:docMk/>
            <pc:sldMk cId="3503347852" sldId="344"/>
            <ac:spMk id="6" creationId="{7E25E119-8B11-B755-9197-AF89C36AE590}"/>
          </ac:spMkLst>
        </pc:spChg>
        <pc:picChg chg="mod">
          <ac:chgData name="Florent Morselli" userId="940af3a2eb92aa4a" providerId="LiveId" clId="{418CCB4E-A650-4BB0-8F56-10D6F6CD1F50}" dt="2023-08-07T17:25:45.021" v="3163" actId="1076"/>
          <ac:picMkLst>
            <pc:docMk/>
            <pc:sldMk cId="3503347852" sldId="344"/>
            <ac:picMk id="4" creationId="{15719F30-73B8-D81F-9A7B-7206C07446E4}"/>
          </ac:picMkLst>
        </pc:picChg>
        <pc:picChg chg="add mod">
          <ac:chgData name="Florent Morselli" userId="940af3a2eb92aa4a" providerId="LiveId" clId="{418CCB4E-A650-4BB0-8F56-10D6F6CD1F50}" dt="2023-08-07T17:28:17.471" v="3169" actId="1076"/>
          <ac:picMkLst>
            <pc:docMk/>
            <pc:sldMk cId="3503347852" sldId="344"/>
            <ac:picMk id="8" creationId="{A1BFE0B9-1855-8408-A5D0-FE4B3441211B}"/>
          </ac:picMkLst>
        </pc:picChg>
      </pc:sldChg>
      <pc:sldChg chg="modSp mod">
        <pc:chgData name="Florent Morselli" userId="940af3a2eb92aa4a" providerId="LiveId" clId="{418CCB4E-A650-4BB0-8F56-10D6F6CD1F50}" dt="2023-08-07T17:30:50.719" v="3178"/>
        <pc:sldMkLst>
          <pc:docMk/>
          <pc:sldMk cId="377919386" sldId="345"/>
        </pc:sldMkLst>
        <pc:spChg chg="mod">
          <ac:chgData name="Florent Morselli" userId="940af3a2eb92aa4a" providerId="LiveId" clId="{418CCB4E-A650-4BB0-8F56-10D6F6CD1F50}" dt="2023-08-07T17:30:50.719" v="3178"/>
          <ac:spMkLst>
            <pc:docMk/>
            <pc:sldMk cId="377919386" sldId="345"/>
            <ac:spMk id="2" creationId="{17714E18-561E-F94D-9B9D-804F692B1BD5}"/>
          </ac:spMkLst>
        </pc:spChg>
      </pc:sldChg>
      <pc:sldChg chg="modSp mod">
        <pc:chgData name="Florent Morselli" userId="940af3a2eb92aa4a" providerId="LiveId" clId="{418CCB4E-A650-4BB0-8F56-10D6F6CD1F50}" dt="2023-08-07T17:31:03.889" v="3181"/>
        <pc:sldMkLst>
          <pc:docMk/>
          <pc:sldMk cId="539654980" sldId="346"/>
        </pc:sldMkLst>
        <pc:spChg chg="mod">
          <ac:chgData name="Florent Morselli" userId="940af3a2eb92aa4a" providerId="LiveId" clId="{418CCB4E-A650-4BB0-8F56-10D6F6CD1F50}" dt="2023-08-07T17:31:03.889" v="3181"/>
          <ac:spMkLst>
            <pc:docMk/>
            <pc:sldMk cId="539654980" sldId="346"/>
            <ac:spMk id="2" creationId="{17714E18-561E-F94D-9B9D-804F692B1BD5}"/>
          </ac:spMkLst>
        </pc:spChg>
      </pc:sldChg>
      <pc:sldChg chg="modSp mod">
        <pc:chgData name="Florent Morselli" userId="940af3a2eb92aa4a" providerId="LiveId" clId="{418CCB4E-A650-4BB0-8F56-10D6F6CD1F50}" dt="2023-08-07T17:31:00.646" v="3180"/>
        <pc:sldMkLst>
          <pc:docMk/>
          <pc:sldMk cId="268151439" sldId="347"/>
        </pc:sldMkLst>
        <pc:spChg chg="mod">
          <ac:chgData name="Florent Morselli" userId="940af3a2eb92aa4a" providerId="LiveId" clId="{418CCB4E-A650-4BB0-8F56-10D6F6CD1F50}" dt="2023-08-07T17:31:00.646" v="3180"/>
          <ac:spMkLst>
            <pc:docMk/>
            <pc:sldMk cId="268151439" sldId="347"/>
            <ac:spMk id="2" creationId="{17714E18-561E-F94D-9B9D-804F692B1BD5}"/>
          </ac:spMkLst>
        </pc:spChg>
      </pc:sldChg>
      <pc:sldChg chg="modSp mod">
        <pc:chgData name="Florent Morselli" userId="940af3a2eb92aa4a" providerId="LiveId" clId="{418CCB4E-A650-4BB0-8F56-10D6F6CD1F50}" dt="2023-08-07T17:30:57.321" v="3179"/>
        <pc:sldMkLst>
          <pc:docMk/>
          <pc:sldMk cId="168944254" sldId="348"/>
        </pc:sldMkLst>
        <pc:spChg chg="mod">
          <ac:chgData name="Florent Morselli" userId="940af3a2eb92aa4a" providerId="LiveId" clId="{418CCB4E-A650-4BB0-8F56-10D6F6CD1F50}" dt="2023-08-07T17:30:57.321" v="3179"/>
          <ac:spMkLst>
            <pc:docMk/>
            <pc:sldMk cId="168944254" sldId="348"/>
            <ac:spMk id="2" creationId="{17714E18-561E-F94D-9B9D-804F692B1BD5}"/>
          </ac:spMkLst>
        </pc:spChg>
      </pc:sldChg>
      <pc:sldChg chg="modSp mod">
        <pc:chgData name="Florent Morselli" userId="940af3a2eb92aa4a" providerId="LiveId" clId="{418CCB4E-A650-4BB0-8F56-10D6F6CD1F50}" dt="2023-08-07T17:31:08.335" v="3182"/>
        <pc:sldMkLst>
          <pc:docMk/>
          <pc:sldMk cId="3120530930" sldId="349"/>
        </pc:sldMkLst>
        <pc:spChg chg="mod">
          <ac:chgData name="Florent Morselli" userId="940af3a2eb92aa4a" providerId="LiveId" clId="{418CCB4E-A650-4BB0-8F56-10D6F6CD1F50}" dt="2023-08-07T17:31:08.335" v="3182"/>
          <ac:spMkLst>
            <pc:docMk/>
            <pc:sldMk cId="3120530930" sldId="349"/>
            <ac:spMk id="2" creationId="{17714E18-561E-F94D-9B9D-804F692B1BD5}"/>
          </ac:spMkLst>
        </pc:spChg>
      </pc:sldChg>
      <pc:sldChg chg="modSp add mod">
        <pc:chgData name="Florent Morselli" userId="940af3a2eb92aa4a" providerId="LiveId" clId="{418CCB4E-A650-4BB0-8F56-10D6F6CD1F50}" dt="2023-08-07T17:30:39.093" v="3175"/>
        <pc:sldMkLst>
          <pc:docMk/>
          <pc:sldMk cId="1962290185" sldId="350"/>
        </pc:sldMkLst>
        <pc:spChg chg="mod">
          <ac:chgData name="Florent Morselli" userId="940af3a2eb92aa4a" providerId="LiveId" clId="{418CCB4E-A650-4BB0-8F56-10D6F6CD1F50}" dt="2023-08-07T17:30:39.093" v="3175"/>
          <ac:spMkLst>
            <pc:docMk/>
            <pc:sldMk cId="1962290185" sldId="350"/>
            <ac:spMk id="2" creationId="{17714E18-561E-F94D-9B9D-804F692B1BD5}"/>
          </ac:spMkLst>
        </pc:spChg>
      </pc:sldChg>
      <pc:sldMasterChg chg="modSp mod delSldLayout modSldLayout">
        <pc:chgData name="Florent Morselli" userId="940af3a2eb92aa4a" providerId="LiveId" clId="{418CCB4E-A650-4BB0-8F56-10D6F6CD1F50}" dt="2023-07-24T19:35:07.278" v="3159" actId="20577"/>
        <pc:sldMasterMkLst>
          <pc:docMk/>
          <pc:sldMasterMk cId="2352240355" sldId="2147483648"/>
        </pc:sldMasterMkLst>
        <pc:spChg chg="mod">
          <ac:chgData name="Florent Morselli" userId="940af3a2eb92aa4a" providerId="LiveId" clId="{418CCB4E-A650-4BB0-8F56-10D6F6CD1F50}" dt="2023-07-24T19:35:07.278" v="3159" actId="20577"/>
          <ac:spMkLst>
            <pc:docMk/>
            <pc:sldMasterMk cId="2352240355" sldId="2147483648"/>
            <ac:spMk id="8" creationId="{6B62EBED-4CC3-6C57-01C4-F007B9681DC7}"/>
          </ac:spMkLst>
        </pc:spChg>
        <pc:spChg chg="mod">
          <ac:chgData name="Florent Morselli" userId="940af3a2eb92aa4a" providerId="LiveId" clId="{418CCB4E-A650-4BB0-8F56-10D6F6CD1F50}" dt="2023-05-28T16:20:06.467" v="86" actId="14826"/>
          <ac:spMkLst>
            <pc:docMk/>
            <pc:sldMasterMk cId="2352240355" sldId="2147483648"/>
            <ac:spMk id="12" creationId="{D8AF0B69-67A9-B9D3-92FA-1FD67BE01B36}"/>
          </ac:spMkLst>
        </pc:spChg>
        <pc:spChg chg="mod">
          <ac:chgData name="Florent Morselli" userId="940af3a2eb92aa4a" providerId="LiveId" clId="{418CCB4E-A650-4BB0-8F56-10D6F6CD1F50}" dt="2023-05-28T16:20:06.467" v="86" actId="14826"/>
          <ac:spMkLst>
            <pc:docMk/>
            <pc:sldMasterMk cId="2352240355" sldId="2147483648"/>
            <ac:spMk id="13" creationId="{726A9BCC-5162-A77D-E7C9-EDBDA0630353}"/>
          </ac:spMkLst>
        </pc:spChg>
        <pc:spChg chg="mod">
          <ac:chgData name="Florent Morselli" userId="940af3a2eb92aa4a" providerId="LiveId" clId="{418CCB4E-A650-4BB0-8F56-10D6F6CD1F50}" dt="2023-05-28T16:20:06.467" v="86" actId="14826"/>
          <ac:spMkLst>
            <pc:docMk/>
            <pc:sldMasterMk cId="2352240355" sldId="2147483648"/>
            <ac:spMk id="14" creationId="{6582547A-E961-25AA-704C-23CDBA9A8AAF}"/>
          </ac:spMkLst>
        </pc:spChg>
        <pc:spChg chg="mod">
          <ac:chgData name="Florent Morselli" userId="940af3a2eb92aa4a" providerId="LiveId" clId="{418CCB4E-A650-4BB0-8F56-10D6F6CD1F50}" dt="2023-05-28T16:20:06.467" v="86" actId="14826"/>
          <ac:spMkLst>
            <pc:docMk/>
            <pc:sldMasterMk cId="2352240355" sldId="2147483648"/>
            <ac:spMk id="15" creationId="{C78B4E2E-E515-8432-0076-5ECAA7302B09}"/>
          </ac:spMkLst>
        </pc:spChg>
        <pc:grpChg chg="mod">
          <ac:chgData name="Florent Morselli" userId="940af3a2eb92aa4a" providerId="LiveId" clId="{418CCB4E-A650-4BB0-8F56-10D6F6CD1F50}" dt="2023-05-28T16:20:25.841" v="90" actId="1076"/>
          <ac:grpSpMkLst>
            <pc:docMk/>
            <pc:sldMasterMk cId="2352240355" sldId="2147483648"/>
            <ac:grpSpMk id="7" creationId="{4AE08DC4-EFA2-31A7-CD67-6A358B2220EA}"/>
          </ac:grpSpMkLst>
        </pc:grpChg>
        <pc:grpChg chg="mod">
          <ac:chgData name="Florent Morselli" userId="940af3a2eb92aa4a" providerId="LiveId" clId="{418CCB4E-A650-4BB0-8F56-10D6F6CD1F50}" dt="2023-05-28T16:20:06.467" v="86" actId="14826"/>
          <ac:grpSpMkLst>
            <pc:docMk/>
            <pc:sldMasterMk cId="2352240355" sldId="2147483648"/>
            <ac:grpSpMk id="11" creationId="{BDEE4287-C668-7CB9-A820-224B6557902E}"/>
          </ac:grpSpMkLst>
        </pc:grpChg>
        <pc:picChg chg="mod">
          <ac:chgData name="Florent Morselli" userId="940af3a2eb92aa4a" providerId="LiveId" clId="{418CCB4E-A650-4BB0-8F56-10D6F6CD1F50}" dt="2023-05-28T16:20:54.318" v="95" actId="1076"/>
          <ac:picMkLst>
            <pc:docMk/>
            <pc:sldMasterMk cId="2352240355" sldId="2147483648"/>
            <ac:picMk id="9" creationId="{BDA7F940-9E17-3A97-0A1C-299F70529330}"/>
          </ac:picMkLst>
        </pc:picChg>
        <pc:picChg chg="mod">
          <ac:chgData name="Florent Morselli" userId="940af3a2eb92aa4a" providerId="LiveId" clId="{418CCB4E-A650-4BB0-8F56-10D6F6CD1F50}" dt="2023-05-28T16:20:57.369" v="96" actId="1076"/>
          <ac:picMkLst>
            <pc:docMk/>
            <pc:sldMasterMk cId="2352240355" sldId="2147483648"/>
            <ac:picMk id="10" creationId="{EC48C1CE-2959-B304-29B5-897F2F9484CF}"/>
          </ac:picMkLst>
        </pc:picChg>
        <pc:sldLayoutChg chg="delSp modSp mod">
          <pc:chgData name="Florent Morselli" userId="940af3a2eb92aa4a" providerId="LiveId" clId="{418CCB4E-A650-4BB0-8F56-10D6F6CD1F50}" dt="2023-05-28T16:22:46.710" v="127" actId="478"/>
          <pc:sldLayoutMkLst>
            <pc:docMk/>
            <pc:sldMasterMk cId="2352240355" sldId="2147483648"/>
            <pc:sldLayoutMk cId="1021852664" sldId="2147483649"/>
          </pc:sldLayoutMkLst>
          <pc:spChg chg="del mod">
            <ac:chgData name="Florent Morselli" userId="940af3a2eb92aa4a" providerId="LiveId" clId="{418CCB4E-A650-4BB0-8F56-10D6F6CD1F50}" dt="2023-05-28T16:13:50.112" v="37" actId="478"/>
            <ac:spMkLst>
              <pc:docMk/>
              <pc:sldMasterMk cId="2352240355" sldId="2147483648"/>
              <pc:sldLayoutMk cId="1021852664" sldId="2147483649"/>
              <ac:spMk id="8" creationId="{78F4233A-BF21-1FD5-AD69-8F49A55E3E08}"/>
            </ac:spMkLst>
          </pc:spChg>
          <pc:spChg chg="del">
            <ac:chgData name="Florent Morselli" userId="940af3a2eb92aa4a" providerId="LiveId" clId="{418CCB4E-A650-4BB0-8F56-10D6F6CD1F50}" dt="2023-05-28T16:22:25.831" v="117" actId="478"/>
            <ac:spMkLst>
              <pc:docMk/>
              <pc:sldMasterMk cId="2352240355" sldId="2147483648"/>
              <pc:sldLayoutMk cId="1021852664" sldId="2147483649"/>
              <ac:spMk id="15" creationId="{1A4BD417-598F-F8FE-3A14-5AACE2CA0024}"/>
            </ac:spMkLst>
          </pc:spChg>
          <pc:grpChg chg="del">
            <ac:chgData name="Florent Morselli" userId="940af3a2eb92aa4a" providerId="LiveId" clId="{418CCB4E-A650-4BB0-8F56-10D6F6CD1F50}" dt="2023-05-28T16:20:47.687" v="94" actId="478"/>
            <ac:grpSpMkLst>
              <pc:docMk/>
              <pc:sldMasterMk cId="2352240355" sldId="2147483648"/>
              <pc:sldLayoutMk cId="1021852664" sldId="2147483649"/>
              <ac:grpSpMk id="7" creationId="{FE987DE3-8373-FE76-512E-5D2133D88162}"/>
            </ac:grpSpMkLst>
          </pc:grpChg>
          <pc:grpChg chg="del topLvl">
            <ac:chgData name="Florent Morselli" userId="940af3a2eb92aa4a" providerId="LiveId" clId="{418CCB4E-A650-4BB0-8F56-10D6F6CD1F50}" dt="2023-05-28T16:22:46.710" v="127" actId="478"/>
            <ac:grpSpMkLst>
              <pc:docMk/>
              <pc:sldMasterMk cId="2352240355" sldId="2147483648"/>
              <pc:sldLayoutMk cId="1021852664" sldId="2147483649"/>
              <ac:grpSpMk id="11" creationId="{8416D075-73BA-31CF-1B92-51BCCE4DD453}"/>
            </ac:grpSpMkLst>
          </pc:grpChg>
          <pc:picChg chg="del topLvl">
            <ac:chgData name="Florent Morselli" userId="940af3a2eb92aa4a" providerId="LiveId" clId="{418CCB4E-A650-4BB0-8F56-10D6F6CD1F50}" dt="2023-05-28T16:20:47.687" v="94" actId="478"/>
            <ac:picMkLst>
              <pc:docMk/>
              <pc:sldMasterMk cId="2352240355" sldId="2147483648"/>
              <pc:sldLayoutMk cId="1021852664" sldId="2147483649"/>
              <ac:picMk id="9" creationId="{9EBEE86D-463B-5550-6AC5-976273D95582}"/>
            </ac:picMkLst>
          </pc:picChg>
          <pc:picChg chg="del">
            <ac:chgData name="Florent Morselli" userId="940af3a2eb92aa4a" providerId="LiveId" clId="{418CCB4E-A650-4BB0-8F56-10D6F6CD1F50}" dt="2023-05-28T16:20:44.167" v="93" actId="478"/>
            <ac:picMkLst>
              <pc:docMk/>
              <pc:sldMasterMk cId="2352240355" sldId="2147483648"/>
              <pc:sldLayoutMk cId="1021852664" sldId="2147483649"/>
              <ac:picMk id="10" creationId="{2080EC5A-8044-3BEB-0297-DC0F1A4573CD}"/>
            </ac:picMkLst>
          </pc:picChg>
        </pc:sldLayoutChg>
        <pc:sldLayoutChg chg="delSp mod">
          <pc:chgData name="Florent Morselli" userId="940af3a2eb92aa4a" providerId="LiveId" clId="{418CCB4E-A650-4BB0-8F56-10D6F6CD1F50}" dt="2023-05-28T16:22:44.904" v="126" actId="478"/>
          <pc:sldLayoutMkLst>
            <pc:docMk/>
            <pc:sldMasterMk cId="2352240355" sldId="2147483648"/>
            <pc:sldLayoutMk cId="2583654919" sldId="2147483650"/>
          </pc:sldLayoutMkLst>
          <pc:spChg chg="del">
            <ac:chgData name="Florent Morselli" userId="940af3a2eb92aa4a" providerId="LiveId" clId="{418CCB4E-A650-4BB0-8F56-10D6F6CD1F50}" dt="2023-05-28T16:13:55.295" v="38" actId="478"/>
            <ac:spMkLst>
              <pc:docMk/>
              <pc:sldMasterMk cId="2352240355" sldId="2147483648"/>
              <pc:sldLayoutMk cId="2583654919" sldId="2147483650"/>
              <ac:spMk id="8" creationId="{B500DF01-2A53-9581-0973-1BC9A6D822F0}"/>
            </ac:spMkLst>
          </pc:spChg>
          <pc:spChg chg="del">
            <ac:chgData name="Florent Morselli" userId="940af3a2eb92aa4a" providerId="LiveId" clId="{418CCB4E-A650-4BB0-8F56-10D6F6CD1F50}" dt="2023-05-28T16:22:28.780" v="118" actId="478"/>
            <ac:spMkLst>
              <pc:docMk/>
              <pc:sldMasterMk cId="2352240355" sldId="2147483648"/>
              <pc:sldLayoutMk cId="2583654919" sldId="2147483650"/>
              <ac:spMk id="15" creationId="{C19E6C8E-644B-4FF3-9521-03AEA86D191D}"/>
            </ac:spMkLst>
          </pc:spChg>
          <pc:grpChg chg="del">
            <ac:chgData name="Florent Morselli" userId="940af3a2eb92aa4a" providerId="LiveId" clId="{418CCB4E-A650-4BB0-8F56-10D6F6CD1F50}" dt="2023-05-28T16:21:02.920" v="98" actId="478"/>
            <ac:grpSpMkLst>
              <pc:docMk/>
              <pc:sldMasterMk cId="2352240355" sldId="2147483648"/>
              <pc:sldLayoutMk cId="2583654919" sldId="2147483650"/>
              <ac:grpSpMk id="7" creationId="{D1A08B3C-8213-3F18-9BAF-D91139756D30}"/>
            </ac:grpSpMkLst>
          </pc:grpChg>
          <pc:grpChg chg="del topLvl">
            <ac:chgData name="Florent Morselli" userId="940af3a2eb92aa4a" providerId="LiveId" clId="{418CCB4E-A650-4BB0-8F56-10D6F6CD1F50}" dt="2023-05-28T16:22:44.904" v="126" actId="478"/>
            <ac:grpSpMkLst>
              <pc:docMk/>
              <pc:sldMasterMk cId="2352240355" sldId="2147483648"/>
              <pc:sldLayoutMk cId="2583654919" sldId="2147483650"/>
              <ac:grpSpMk id="11" creationId="{6DBF5070-C53F-F397-1EB8-9D3960347747}"/>
            </ac:grpSpMkLst>
          </pc:grpChg>
          <pc:picChg chg="del topLvl">
            <ac:chgData name="Florent Morselli" userId="940af3a2eb92aa4a" providerId="LiveId" clId="{418CCB4E-A650-4BB0-8F56-10D6F6CD1F50}" dt="2023-05-28T16:21:02.920" v="98" actId="478"/>
            <ac:picMkLst>
              <pc:docMk/>
              <pc:sldMasterMk cId="2352240355" sldId="2147483648"/>
              <pc:sldLayoutMk cId="2583654919" sldId="2147483650"/>
              <ac:picMk id="9" creationId="{7BE4BAE4-BB4E-D325-6EA7-FD3EA2C460BB}"/>
            </ac:picMkLst>
          </pc:picChg>
          <pc:picChg chg="del">
            <ac:chgData name="Florent Morselli" userId="940af3a2eb92aa4a" providerId="LiveId" clId="{418CCB4E-A650-4BB0-8F56-10D6F6CD1F50}" dt="2023-05-28T16:21:01.289" v="97" actId="478"/>
            <ac:picMkLst>
              <pc:docMk/>
              <pc:sldMasterMk cId="2352240355" sldId="2147483648"/>
              <pc:sldLayoutMk cId="2583654919" sldId="2147483650"/>
              <ac:picMk id="10" creationId="{7270F8A4-016D-E298-759D-8A029756E521}"/>
            </ac:picMkLst>
          </pc:picChg>
        </pc:sldLayoutChg>
        <pc:sldLayoutChg chg="delSp mod">
          <pc:chgData name="Florent Morselli" userId="940af3a2eb92aa4a" providerId="LiveId" clId="{418CCB4E-A650-4BB0-8F56-10D6F6CD1F50}" dt="2023-05-28T16:22:43.271" v="125" actId="478"/>
          <pc:sldLayoutMkLst>
            <pc:docMk/>
            <pc:sldMasterMk cId="2352240355" sldId="2147483648"/>
            <pc:sldLayoutMk cId="2334739699" sldId="2147483651"/>
          </pc:sldLayoutMkLst>
          <pc:spChg chg="del">
            <ac:chgData name="Florent Morselli" userId="940af3a2eb92aa4a" providerId="LiveId" clId="{418CCB4E-A650-4BB0-8F56-10D6F6CD1F50}" dt="2023-05-28T16:13:58.599" v="39" actId="478"/>
            <ac:spMkLst>
              <pc:docMk/>
              <pc:sldMasterMk cId="2352240355" sldId="2147483648"/>
              <pc:sldLayoutMk cId="2334739699" sldId="2147483651"/>
              <ac:spMk id="8" creationId="{6E8C99BE-D593-561B-F93D-96870A1598F0}"/>
            </ac:spMkLst>
          </pc:spChg>
          <pc:spChg chg="del">
            <ac:chgData name="Florent Morselli" userId="940af3a2eb92aa4a" providerId="LiveId" clId="{418CCB4E-A650-4BB0-8F56-10D6F6CD1F50}" dt="2023-05-28T16:22:30.766" v="119" actId="478"/>
            <ac:spMkLst>
              <pc:docMk/>
              <pc:sldMasterMk cId="2352240355" sldId="2147483648"/>
              <pc:sldLayoutMk cId="2334739699" sldId="2147483651"/>
              <ac:spMk id="15" creationId="{44037D8F-2F75-EEB9-97CB-DB45DCD90FE9}"/>
            </ac:spMkLst>
          </pc:spChg>
          <pc:grpChg chg="del">
            <ac:chgData name="Florent Morselli" userId="940af3a2eb92aa4a" providerId="LiveId" clId="{418CCB4E-A650-4BB0-8F56-10D6F6CD1F50}" dt="2023-05-28T16:21:07.264" v="100" actId="478"/>
            <ac:grpSpMkLst>
              <pc:docMk/>
              <pc:sldMasterMk cId="2352240355" sldId="2147483648"/>
              <pc:sldLayoutMk cId="2334739699" sldId="2147483651"/>
              <ac:grpSpMk id="7" creationId="{F01968F3-13EA-0FBF-1954-A0DC67608887}"/>
            </ac:grpSpMkLst>
          </pc:grpChg>
          <pc:grpChg chg="del topLvl">
            <ac:chgData name="Florent Morselli" userId="940af3a2eb92aa4a" providerId="LiveId" clId="{418CCB4E-A650-4BB0-8F56-10D6F6CD1F50}" dt="2023-05-28T16:22:43.271" v="125" actId="478"/>
            <ac:grpSpMkLst>
              <pc:docMk/>
              <pc:sldMasterMk cId="2352240355" sldId="2147483648"/>
              <pc:sldLayoutMk cId="2334739699" sldId="2147483651"/>
              <ac:grpSpMk id="11" creationId="{4A5D5297-88DE-2C09-F39D-DAC159D5A554}"/>
            </ac:grpSpMkLst>
          </pc:grpChg>
          <pc:picChg chg="del topLvl">
            <ac:chgData name="Florent Morselli" userId="940af3a2eb92aa4a" providerId="LiveId" clId="{418CCB4E-A650-4BB0-8F56-10D6F6CD1F50}" dt="2023-05-28T16:21:07.264" v="100" actId="478"/>
            <ac:picMkLst>
              <pc:docMk/>
              <pc:sldMasterMk cId="2352240355" sldId="2147483648"/>
              <pc:sldLayoutMk cId="2334739699" sldId="2147483651"/>
              <ac:picMk id="9" creationId="{E19F8D8F-46FD-3320-A68A-186DD77ADE96}"/>
            </ac:picMkLst>
          </pc:picChg>
          <pc:picChg chg="del">
            <ac:chgData name="Florent Morselli" userId="940af3a2eb92aa4a" providerId="LiveId" clId="{418CCB4E-A650-4BB0-8F56-10D6F6CD1F50}" dt="2023-05-28T16:21:05.550" v="99" actId="478"/>
            <ac:picMkLst>
              <pc:docMk/>
              <pc:sldMasterMk cId="2352240355" sldId="2147483648"/>
              <pc:sldLayoutMk cId="2334739699" sldId="2147483651"/>
              <ac:picMk id="10" creationId="{3C4D5FC3-27C3-BA31-C2B8-9982C5D0234D}"/>
            </ac:picMkLst>
          </pc:picChg>
        </pc:sldLayoutChg>
        <pc:sldLayoutChg chg="delSp mod">
          <pc:chgData name="Florent Morselli" userId="940af3a2eb92aa4a" providerId="LiveId" clId="{418CCB4E-A650-4BB0-8F56-10D6F6CD1F50}" dt="2023-05-28T16:22:40.838" v="124" actId="478"/>
          <pc:sldLayoutMkLst>
            <pc:docMk/>
            <pc:sldMasterMk cId="2352240355" sldId="2147483648"/>
            <pc:sldLayoutMk cId="3793347010" sldId="2147483652"/>
          </pc:sldLayoutMkLst>
          <pc:spChg chg="del">
            <ac:chgData name="Florent Morselli" userId="940af3a2eb92aa4a" providerId="LiveId" clId="{418CCB4E-A650-4BB0-8F56-10D6F6CD1F50}" dt="2023-05-28T16:14:01.038" v="40" actId="478"/>
            <ac:spMkLst>
              <pc:docMk/>
              <pc:sldMasterMk cId="2352240355" sldId="2147483648"/>
              <pc:sldLayoutMk cId="3793347010" sldId="2147483652"/>
              <ac:spMk id="9" creationId="{B9339156-2379-8878-68FC-DD7748984482}"/>
            </ac:spMkLst>
          </pc:spChg>
          <pc:spChg chg="del">
            <ac:chgData name="Florent Morselli" userId="940af3a2eb92aa4a" providerId="LiveId" clId="{418CCB4E-A650-4BB0-8F56-10D6F6CD1F50}" dt="2023-05-28T16:22:32.935" v="120" actId="478"/>
            <ac:spMkLst>
              <pc:docMk/>
              <pc:sldMasterMk cId="2352240355" sldId="2147483648"/>
              <pc:sldLayoutMk cId="3793347010" sldId="2147483652"/>
              <ac:spMk id="16" creationId="{0D552C99-4904-655D-BFAA-5694F26EE938}"/>
            </ac:spMkLst>
          </pc:spChg>
          <pc:grpChg chg="del">
            <ac:chgData name="Florent Morselli" userId="940af3a2eb92aa4a" providerId="LiveId" clId="{418CCB4E-A650-4BB0-8F56-10D6F6CD1F50}" dt="2023-05-28T16:21:11.198" v="102" actId="478"/>
            <ac:grpSpMkLst>
              <pc:docMk/>
              <pc:sldMasterMk cId="2352240355" sldId="2147483648"/>
              <pc:sldLayoutMk cId="3793347010" sldId="2147483652"/>
              <ac:grpSpMk id="8" creationId="{7CFD82C3-6D25-9061-6DBA-D643970CE79C}"/>
            </ac:grpSpMkLst>
          </pc:grpChg>
          <pc:grpChg chg="del topLvl">
            <ac:chgData name="Florent Morselli" userId="940af3a2eb92aa4a" providerId="LiveId" clId="{418CCB4E-A650-4BB0-8F56-10D6F6CD1F50}" dt="2023-05-28T16:22:40.838" v="124" actId="478"/>
            <ac:grpSpMkLst>
              <pc:docMk/>
              <pc:sldMasterMk cId="2352240355" sldId="2147483648"/>
              <pc:sldLayoutMk cId="3793347010" sldId="2147483652"/>
              <ac:grpSpMk id="12" creationId="{19E77BFD-294E-A3A5-E95F-9E9B42F52585}"/>
            </ac:grpSpMkLst>
          </pc:grpChg>
          <pc:picChg chg="del topLvl">
            <ac:chgData name="Florent Morselli" userId="940af3a2eb92aa4a" providerId="LiveId" clId="{418CCB4E-A650-4BB0-8F56-10D6F6CD1F50}" dt="2023-05-28T16:21:11.198" v="102" actId="478"/>
            <ac:picMkLst>
              <pc:docMk/>
              <pc:sldMasterMk cId="2352240355" sldId="2147483648"/>
              <pc:sldLayoutMk cId="3793347010" sldId="2147483652"/>
              <ac:picMk id="10" creationId="{DD422A83-C7D8-A16C-29E5-44A3B3DB26AE}"/>
            </ac:picMkLst>
          </pc:picChg>
          <pc:picChg chg="del">
            <ac:chgData name="Florent Morselli" userId="940af3a2eb92aa4a" providerId="LiveId" clId="{418CCB4E-A650-4BB0-8F56-10D6F6CD1F50}" dt="2023-05-28T16:21:09.985" v="101" actId="478"/>
            <ac:picMkLst>
              <pc:docMk/>
              <pc:sldMasterMk cId="2352240355" sldId="2147483648"/>
              <pc:sldLayoutMk cId="3793347010" sldId="2147483652"/>
              <ac:picMk id="11" creationId="{718F267A-5BBF-45B7-91E6-69AEABC46756}"/>
            </ac:picMkLst>
          </pc:picChg>
        </pc:sldLayoutChg>
        <pc:sldLayoutChg chg="delSp mod">
          <pc:chgData name="Florent Morselli" userId="940af3a2eb92aa4a" providerId="LiveId" clId="{418CCB4E-A650-4BB0-8F56-10D6F6CD1F50}" dt="2023-05-28T16:22:38.640" v="123" actId="478"/>
          <pc:sldLayoutMkLst>
            <pc:docMk/>
            <pc:sldMasterMk cId="2352240355" sldId="2147483648"/>
            <pc:sldLayoutMk cId="1773834705" sldId="2147483653"/>
          </pc:sldLayoutMkLst>
          <pc:spChg chg="del">
            <ac:chgData name="Florent Morselli" userId="940af3a2eb92aa4a" providerId="LiveId" clId="{418CCB4E-A650-4BB0-8F56-10D6F6CD1F50}" dt="2023-05-28T16:14:04.305" v="41" actId="478"/>
            <ac:spMkLst>
              <pc:docMk/>
              <pc:sldMasterMk cId="2352240355" sldId="2147483648"/>
              <pc:sldLayoutMk cId="1773834705" sldId="2147483653"/>
              <ac:spMk id="11" creationId="{9CAC8CBB-B25D-055D-6B17-47085CD6A27A}"/>
            </ac:spMkLst>
          </pc:spChg>
          <pc:spChg chg="del">
            <ac:chgData name="Florent Morselli" userId="940af3a2eb92aa4a" providerId="LiveId" clId="{418CCB4E-A650-4BB0-8F56-10D6F6CD1F50}" dt="2023-05-28T16:22:37.831" v="122" actId="478"/>
            <ac:spMkLst>
              <pc:docMk/>
              <pc:sldMasterMk cId="2352240355" sldId="2147483648"/>
              <pc:sldLayoutMk cId="1773834705" sldId="2147483653"/>
              <ac:spMk id="16" creationId="{EB4D786D-A23E-BA3A-D7C9-7267CD1E97BC}"/>
            </ac:spMkLst>
          </pc:spChg>
          <pc:spChg chg="del">
            <ac:chgData name="Florent Morselli" userId="940af3a2eb92aa4a" providerId="LiveId" clId="{418CCB4E-A650-4BB0-8F56-10D6F6CD1F50}" dt="2023-05-28T16:22:35.113" v="121" actId="478"/>
            <ac:spMkLst>
              <pc:docMk/>
              <pc:sldMasterMk cId="2352240355" sldId="2147483648"/>
              <pc:sldLayoutMk cId="1773834705" sldId="2147483653"/>
              <ac:spMk id="18" creationId="{B1952B54-4120-ACCF-8E51-4282202A5EFA}"/>
            </ac:spMkLst>
          </pc:spChg>
          <pc:grpChg chg="del">
            <ac:chgData name="Florent Morselli" userId="940af3a2eb92aa4a" providerId="LiveId" clId="{418CCB4E-A650-4BB0-8F56-10D6F6CD1F50}" dt="2023-05-28T16:21:14.844" v="104" actId="478"/>
            <ac:grpSpMkLst>
              <pc:docMk/>
              <pc:sldMasterMk cId="2352240355" sldId="2147483648"/>
              <pc:sldLayoutMk cId="1773834705" sldId="2147483653"/>
              <ac:grpSpMk id="10" creationId="{544AA91A-5C18-B021-B8DA-E91F30AD50E1}"/>
            </ac:grpSpMkLst>
          </pc:grpChg>
          <pc:grpChg chg="del topLvl">
            <ac:chgData name="Florent Morselli" userId="940af3a2eb92aa4a" providerId="LiveId" clId="{418CCB4E-A650-4BB0-8F56-10D6F6CD1F50}" dt="2023-05-28T16:22:38.640" v="123" actId="478"/>
            <ac:grpSpMkLst>
              <pc:docMk/>
              <pc:sldMasterMk cId="2352240355" sldId="2147483648"/>
              <pc:sldLayoutMk cId="1773834705" sldId="2147483653"/>
              <ac:grpSpMk id="14" creationId="{F23E5B39-17ED-F607-89DC-3FD116234205}"/>
            </ac:grpSpMkLst>
          </pc:grpChg>
          <pc:picChg chg="del topLvl">
            <ac:chgData name="Florent Morselli" userId="940af3a2eb92aa4a" providerId="LiveId" clId="{418CCB4E-A650-4BB0-8F56-10D6F6CD1F50}" dt="2023-05-28T16:21:14.844" v="104" actId="478"/>
            <ac:picMkLst>
              <pc:docMk/>
              <pc:sldMasterMk cId="2352240355" sldId="2147483648"/>
              <pc:sldLayoutMk cId="1773834705" sldId="2147483653"/>
              <ac:picMk id="12" creationId="{B1E3F594-A712-712F-8BEF-7C9AED0D7C93}"/>
            </ac:picMkLst>
          </pc:picChg>
          <pc:picChg chg="del">
            <ac:chgData name="Florent Morselli" userId="940af3a2eb92aa4a" providerId="LiveId" clId="{418CCB4E-A650-4BB0-8F56-10D6F6CD1F50}" dt="2023-05-28T16:21:13.527" v="103" actId="478"/>
            <ac:picMkLst>
              <pc:docMk/>
              <pc:sldMasterMk cId="2352240355" sldId="2147483648"/>
              <pc:sldLayoutMk cId="1773834705" sldId="2147483653"/>
              <ac:picMk id="13" creationId="{70BDD350-E10B-8A49-9471-F0D00CE8C6D6}"/>
            </ac:picMkLst>
          </pc:picChg>
        </pc:sldLayoutChg>
        <pc:sldLayoutChg chg="delSp modSp mod">
          <pc:chgData name="Florent Morselli" userId="940af3a2eb92aa4a" providerId="LiveId" clId="{418CCB4E-A650-4BB0-8F56-10D6F6CD1F50}" dt="2023-05-28T16:22:51.303" v="128" actId="478"/>
          <pc:sldLayoutMkLst>
            <pc:docMk/>
            <pc:sldMasterMk cId="2352240355" sldId="2147483648"/>
            <pc:sldLayoutMk cId="1667372333" sldId="2147483654"/>
          </pc:sldLayoutMkLst>
          <pc:spChg chg="del">
            <ac:chgData name="Florent Morselli" userId="940af3a2eb92aa4a" providerId="LiveId" clId="{418CCB4E-A650-4BB0-8F56-10D6F6CD1F50}" dt="2023-05-28T16:14:08.808" v="42" actId="478"/>
            <ac:spMkLst>
              <pc:docMk/>
              <pc:sldMasterMk cId="2352240355" sldId="2147483648"/>
              <pc:sldLayoutMk cId="1667372333" sldId="2147483654"/>
              <ac:spMk id="7" creationId="{6C9E5F56-E328-83D6-7CF2-CDE505F25D7C}"/>
            </ac:spMkLst>
          </pc:spChg>
          <pc:grpChg chg="del mod">
            <ac:chgData name="Florent Morselli" userId="940af3a2eb92aa4a" providerId="LiveId" clId="{418CCB4E-A650-4BB0-8F56-10D6F6CD1F50}" dt="2023-05-28T16:21:20.479" v="107" actId="478"/>
            <ac:grpSpMkLst>
              <pc:docMk/>
              <pc:sldMasterMk cId="2352240355" sldId="2147483648"/>
              <pc:sldLayoutMk cId="1667372333" sldId="2147483654"/>
              <ac:grpSpMk id="6" creationId="{945AB3A0-EA16-7116-4661-8834D8095A1F}"/>
            </ac:grpSpMkLst>
          </pc:grpChg>
          <pc:grpChg chg="del topLvl">
            <ac:chgData name="Florent Morselli" userId="940af3a2eb92aa4a" providerId="LiveId" clId="{418CCB4E-A650-4BB0-8F56-10D6F6CD1F50}" dt="2023-05-28T16:22:51.303" v="128" actId="478"/>
            <ac:grpSpMkLst>
              <pc:docMk/>
              <pc:sldMasterMk cId="2352240355" sldId="2147483648"/>
              <pc:sldLayoutMk cId="1667372333" sldId="2147483654"/>
              <ac:grpSpMk id="10" creationId="{5510B5EC-0BE6-D790-D257-39A1168B216A}"/>
            </ac:grpSpMkLst>
          </pc:grpChg>
          <pc:picChg chg="del topLvl">
            <ac:chgData name="Florent Morselli" userId="940af3a2eb92aa4a" providerId="LiveId" clId="{418CCB4E-A650-4BB0-8F56-10D6F6CD1F50}" dt="2023-05-28T16:21:20.479" v="107" actId="478"/>
            <ac:picMkLst>
              <pc:docMk/>
              <pc:sldMasterMk cId="2352240355" sldId="2147483648"/>
              <pc:sldLayoutMk cId="1667372333" sldId="2147483654"/>
              <ac:picMk id="8" creationId="{305BF6FC-130B-F3F8-9B94-EDFBA859787C}"/>
            </ac:picMkLst>
          </pc:picChg>
          <pc:picChg chg="del">
            <ac:chgData name="Florent Morselli" userId="940af3a2eb92aa4a" providerId="LiveId" clId="{418CCB4E-A650-4BB0-8F56-10D6F6CD1F50}" dt="2023-05-28T16:21:18.326" v="105" actId="478"/>
            <ac:picMkLst>
              <pc:docMk/>
              <pc:sldMasterMk cId="2352240355" sldId="2147483648"/>
              <pc:sldLayoutMk cId="1667372333" sldId="2147483654"/>
              <ac:picMk id="9" creationId="{D977C293-3B70-B6E8-6C1C-9F4AA374E9F3}"/>
            </ac:picMkLst>
          </pc:picChg>
        </pc:sldLayoutChg>
        <pc:sldLayoutChg chg="addSp delSp mod">
          <pc:chgData name="Florent Morselli" userId="940af3a2eb92aa4a" providerId="LiveId" clId="{418CCB4E-A650-4BB0-8F56-10D6F6CD1F50}" dt="2023-05-28T16:22:53.296" v="129" actId="478"/>
          <pc:sldLayoutMkLst>
            <pc:docMk/>
            <pc:sldMasterMk cId="2352240355" sldId="2147483648"/>
            <pc:sldLayoutMk cId="1978937161" sldId="2147483655"/>
          </pc:sldLayoutMkLst>
          <pc:spChg chg="del">
            <ac:chgData name="Florent Morselli" userId="940af3a2eb92aa4a" providerId="LiveId" clId="{418CCB4E-A650-4BB0-8F56-10D6F6CD1F50}" dt="2023-05-28T16:14:11.248" v="43" actId="478"/>
            <ac:spMkLst>
              <pc:docMk/>
              <pc:sldMasterMk cId="2352240355" sldId="2147483648"/>
              <pc:sldLayoutMk cId="1978937161" sldId="2147483655"/>
              <ac:spMk id="6" creationId="{DDECCC3C-FC1A-B97C-5ED2-8B8F462A9ACD}"/>
            </ac:spMkLst>
          </pc:spChg>
          <pc:grpChg chg="add del">
            <ac:chgData name="Florent Morselli" userId="940af3a2eb92aa4a" providerId="LiveId" clId="{418CCB4E-A650-4BB0-8F56-10D6F6CD1F50}" dt="2023-05-28T16:21:30.991" v="111" actId="478"/>
            <ac:grpSpMkLst>
              <pc:docMk/>
              <pc:sldMasterMk cId="2352240355" sldId="2147483648"/>
              <pc:sldLayoutMk cId="1978937161" sldId="2147483655"/>
              <ac:grpSpMk id="5" creationId="{A3F7AEA4-93AE-658B-CABB-8459EDDC0E54}"/>
            </ac:grpSpMkLst>
          </pc:grpChg>
          <pc:grpChg chg="del topLvl">
            <ac:chgData name="Florent Morselli" userId="940af3a2eb92aa4a" providerId="LiveId" clId="{418CCB4E-A650-4BB0-8F56-10D6F6CD1F50}" dt="2023-05-28T16:22:53.296" v="129" actId="478"/>
            <ac:grpSpMkLst>
              <pc:docMk/>
              <pc:sldMasterMk cId="2352240355" sldId="2147483648"/>
              <pc:sldLayoutMk cId="1978937161" sldId="2147483655"/>
              <ac:grpSpMk id="9" creationId="{29413F25-519A-CA9A-CA8D-F7E8867FE5D9}"/>
            </ac:grpSpMkLst>
          </pc:grpChg>
          <pc:picChg chg="add del topLvl">
            <ac:chgData name="Florent Morselli" userId="940af3a2eb92aa4a" providerId="LiveId" clId="{418CCB4E-A650-4BB0-8F56-10D6F6CD1F50}" dt="2023-05-28T16:21:30.991" v="111" actId="478"/>
            <ac:picMkLst>
              <pc:docMk/>
              <pc:sldMasterMk cId="2352240355" sldId="2147483648"/>
              <pc:sldLayoutMk cId="1978937161" sldId="2147483655"/>
              <ac:picMk id="7" creationId="{A0DC6E1A-6702-6153-50A7-D5BF1D934804}"/>
            </ac:picMkLst>
          </pc:picChg>
          <pc:picChg chg="del">
            <ac:chgData name="Florent Morselli" userId="940af3a2eb92aa4a" providerId="LiveId" clId="{418CCB4E-A650-4BB0-8F56-10D6F6CD1F50}" dt="2023-05-28T16:21:22.962" v="108" actId="478"/>
            <ac:picMkLst>
              <pc:docMk/>
              <pc:sldMasterMk cId="2352240355" sldId="2147483648"/>
              <pc:sldLayoutMk cId="1978937161" sldId="2147483655"/>
              <ac:picMk id="8" creationId="{11766AC5-B8F6-FBA3-456C-3ED57CABC222}"/>
            </ac:picMkLst>
          </pc:picChg>
        </pc:sldLayoutChg>
        <pc:sldLayoutChg chg="delSp mod">
          <pc:chgData name="Florent Morselli" userId="940af3a2eb92aa4a" providerId="LiveId" clId="{418CCB4E-A650-4BB0-8F56-10D6F6CD1F50}" dt="2023-05-28T16:22:54.961" v="130" actId="478"/>
          <pc:sldLayoutMkLst>
            <pc:docMk/>
            <pc:sldMasterMk cId="2352240355" sldId="2147483648"/>
            <pc:sldLayoutMk cId="1073184602" sldId="2147483656"/>
          </pc:sldLayoutMkLst>
          <pc:spChg chg="del">
            <ac:chgData name="Florent Morselli" userId="940af3a2eb92aa4a" providerId="LiveId" clId="{418CCB4E-A650-4BB0-8F56-10D6F6CD1F50}" dt="2023-05-28T16:14:13.806" v="44" actId="478"/>
            <ac:spMkLst>
              <pc:docMk/>
              <pc:sldMasterMk cId="2352240355" sldId="2147483648"/>
              <pc:sldLayoutMk cId="1073184602" sldId="2147483656"/>
              <ac:spMk id="9" creationId="{56061AEF-CE21-1F60-0769-D106F1CF4534}"/>
            </ac:spMkLst>
          </pc:spChg>
          <pc:grpChg chg="del">
            <ac:chgData name="Florent Morselli" userId="940af3a2eb92aa4a" providerId="LiveId" clId="{418CCB4E-A650-4BB0-8F56-10D6F6CD1F50}" dt="2023-05-28T16:21:36.509" v="113" actId="478"/>
            <ac:grpSpMkLst>
              <pc:docMk/>
              <pc:sldMasterMk cId="2352240355" sldId="2147483648"/>
              <pc:sldLayoutMk cId="1073184602" sldId="2147483656"/>
              <ac:grpSpMk id="8" creationId="{0148ADAD-9E92-3842-6CF5-BF459B5FC04E}"/>
            </ac:grpSpMkLst>
          </pc:grpChg>
          <pc:grpChg chg="del topLvl">
            <ac:chgData name="Florent Morselli" userId="940af3a2eb92aa4a" providerId="LiveId" clId="{418CCB4E-A650-4BB0-8F56-10D6F6CD1F50}" dt="2023-05-28T16:22:54.961" v="130" actId="478"/>
            <ac:grpSpMkLst>
              <pc:docMk/>
              <pc:sldMasterMk cId="2352240355" sldId="2147483648"/>
              <pc:sldLayoutMk cId="1073184602" sldId="2147483656"/>
              <ac:grpSpMk id="12" creationId="{C9AE547B-D8C6-C18A-4A0A-0B3CE3753719}"/>
            </ac:grpSpMkLst>
          </pc:grpChg>
          <pc:picChg chg="del topLvl">
            <ac:chgData name="Florent Morselli" userId="940af3a2eb92aa4a" providerId="LiveId" clId="{418CCB4E-A650-4BB0-8F56-10D6F6CD1F50}" dt="2023-05-28T16:21:36.509" v="113" actId="478"/>
            <ac:picMkLst>
              <pc:docMk/>
              <pc:sldMasterMk cId="2352240355" sldId="2147483648"/>
              <pc:sldLayoutMk cId="1073184602" sldId="2147483656"/>
              <ac:picMk id="10" creationId="{7FBE8DBA-4464-F64C-999D-CB2439581DB3}"/>
            </ac:picMkLst>
          </pc:picChg>
          <pc:picChg chg="del">
            <ac:chgData name="Florent Morselli" userId="940af3a2eb92aa4a" providerId="LiveId" clId="{418CCB4E-A650-4BB0-8F56-10D6F6CD1F50}" dt="2023-05-28T16:21:34.895" v="112" actId="478"/>
            <ac:picMkLst>
              <pc:docMk/>
              <pc:sldMasterMk cId="2352240355" sldId="2147483648"/>
              <pc:sldLayoutMk cId="1073184602" sldId="2147483656"/>
              <ac:picMk id="11" creationId="{5A1015D9-B088-0FA3-8CCF-67AAF3BDD03C}"/>
            </ac:picMkLst>
          </pc:picChg>
        </pc:sldLayoutChg>
        <pc:sldLayoutChg chg="delSp modSp mod">
          <pc:chgData name="Florent Morselli" userId="940af3a2eb92aa4a" providerId="LiveId" clId="{418CCB4E-A650-4BB0-8F56-10D6F6CD1F50}" dt="2023-05-28T16:22:57.456" v="131" actId="478"/>
          <pc:sldLayoutMkLst>
            <pc:docMk/>
            <pc:sldMasterMk cId="2352240355" sldId="2147483648"/>
            <pc:sldLayoutMk cId="1742402991" sldId="2147483657"/>
          </pc:sldLayoutMkLst>
          <pc:spChg chg="del">
            <ac:chgData name="Florent Morselli" userId="940af3a2eb92aa4a" providerId="LiveId" clId="{418CCB4E-A650-4BB0-8F56-10D6F6CD1F50}" dt="2023-05-28T16:14:16.183" v="45" actId="478"/>
            <ac:spMkLst>
              <pc:docMk/>
              <pc:sldMasterMk cId="2352240355" sldId="2147483648"/>
              <pc:sldLayoutMk cId="1742402991" sldId="2147483657"/>
              <ac:spMk id="9" creationId="{04A0886F-B5DC-BB84-4AA3-36D6213AB4E9}"/>
            </ac:spMkLst>
          </pc:spChg>
          <pc:grpChg chg="del mod">
            <ac:chgData name="Florent Morselli" userId="940af3a2eb92aa4a" providerId="LiveId" clId="{418CCB4E-A650-4BB0-8F56-10D6F6CD1F50}" dt="2023-05-28T16:21:46.607" v="116" actId="478"/>
            <ac:grpSpMkLst>
              <pc:docMk/>
              <pc:sldMasterMk cId="2352240355" sldId="2147483648"/>
              <pc:sldLayoutMk cId="1742402991" sldId="2147483657"/>
              <ac:grpSpMk id="8" creationId="{7B16F0BF-6246-E3E0-AEB5-D14B61E9381F}"/>
            </ac:grpSpMkLst>
          </pc:grpChg>
          <pc:grpChg chg="del topLvl">
            <ac:chgData name="Florent Morselli" userId="940af3a2eb92aa4a" providerId="LiveId" clId="{418CCB4E-A650-4BB0-8F56-10D6F6CD1F50}" dt="2023-05-28T16:22:57.456" v="131" actId="478"/>
            <ac:grpSpMkLst>
              <pc:docMk/>
              <pc:sldMasterMk cId="2352240355" sldId="2147483648"/>
              <pc:sldLayoutMk cId="1742402991" sldId="2147483657"/>
              <ac:grpSpMk id="12" creationId="{A76AAFD7-E3AD-E416-4F9B-19CF2D447CD0}"/>
            </ac:grpSpMkLst>
          </pc:grpChg>
          <pc:picChg chg="del topLvl">
            <ac:chgData name="Florent Morselli" userId="940af3a2eb92aa4a" providerId="LiveId" clId="{418CCB4E-A650-4BB0-8F56-10D6F6CD1F50}" dt="2023-05-28T16:21:46.607" v="116" actId="478"/>
            <ac:picMkLst>
              <pc:docMk/>
              <pc:sldMasterMk cId="2352240355" sldId="2147483648"/>
              <pc:sldLayoutMk cId="1742402991" sldId="2147483657"/>
              <ac:picMk id="10" creationId="{B91C9949-5D4B-C530-641C-877E64451B69}"/>
            </ac:picMkLst>
          </pc:picChg>
          <pc:picChg chg="del">
            <ac:chgData name="Florent Morselli" userId="940af3a2eb92aa4a" providerId="LiveId" clId="{418CCB4E-A650-4BB0-8F56-10D6F6CD1F50}" dt="2023-05-28T16:21:44.657" v="114" actId="478"/>
            <ac:picMkLst>
              <pc:docMk/>
              <pc:sldMasterMk cId="2352240355" sldId="2147483648"/>
              <pc:sldLayoutMk cId="1742402991" sldId="2147483657"/>
              <ac:picMk id="11" creationId="{FEFD1AA6-93EC-BF78-C2E4-28A420550CC2}"/>
            </ac:picMkLst>
          </pc:picChg>
        </pc:sldLayoutChg>
        <pc:sldLayoutChg chg="delSp del mod">
          <pc:chgData name="Florent Morselli" userId="940af3a2eb92aa4a" providerId="LiveId" clId="{418CCB4E-A650-4BB0-8F56-10D6F6CD1F50}" dt="2023-05-28T16:14:43.299" v="52" actId="2696"/>
          <pc:sldLayoutMkLst>
            <pc:docMk/>
            <pc:sldMasterMk cId="2352240355" sldId="2147483648"/>
            <pc:sldLayoutMk cId="3452045947" sldId="2147483658"/>
          </pc:sldLayoutMkLst>
          <pc:spChg chg="del">
            <ac:chgData name="Florent Morselli" userId="940af3a2eb92aa4a" providerId="LiveId" clId="{418CCB4E-A650-4BB0-8F56-10D6F6CD1F50}" dt="2023-05-28T16:14:18.415" v="46" actId="478"/>
            <ac:spMkLst>
              <pc:docMk/>
              <pc:sldMasterMk cId="2352240355" sldId="2147483648"/>
              <pc:sldLayoutMk cId="3452045947" sldId="2147483658"/>
              <ac:spMk id="17" creationId="{44692464-85EB-4331-E8E1-FAB088BF99C4}"/>
            </ac:spMkLst>
          </pc:spChg>
        </pc:sldLayoutChg>
        <pc:sldLayoutChg chg="delSp del mod">
          <pc:chgData name="Florent Morselli" userId="940af3a2eb92aa4a" providerId="LiveId" clId="{418CCB4E-A650-4BB0-8F56-10D6F6CD1F50}" dt="2023-05-28T16:14:39.447" v="51" actId="2696"/>
          <pc:sldLayoutMkLst>
            <pc:docMk/>
            <pc:sldMasterMk cId="2352240355" sldId="2147483648"/>
            <pc:sldLayoutMk cId="573581188" sldId="2147483659"/>
          </pc:sldLayoutMkLst>
          <pc:spChg chg="del">
            <ac:chgData name="Florent Morselli" userId="940af3a2eb92aa4a" providerId="LiveId" clId="{418CCB4E-A650-4BB0-8F56-10D6F6CD1F50}" dt="2023-05-28T16:14:34.047" v="50" actId="478"/>
            <ac:spMkLst>
              <pc:docMk/>
              <pc:sldMasterMk cId="2352240355" sldId="2147483648"/>
              <pc:sldLayoutMk cId="573581188" sldId="2147483659"/>
              <ac:spMk id="8" creationId="{1E226769-155F-B9C1-F51E-FEBAF4276A4D}"/>
            </ac:spMkLst>
          </pc:spChg>
          <pc:grpChg chg="del">
            <ac:chgData name="Florent Morselli" userId="940af3a2eb92aa4a" providerId="LiveId" clId="{418CCB4E-A650-4BB0-8F56-10D6F6CD1F50}" dt="2023-05-28T16:14:30.215" v="49" actId="478"/>
            <ac:grpSpMkLst>
              <pc:docMk/>
              <pc:sldMasterMk cId="2352240355" sldId="2147483648"/>
              <pc:sldLayoutMk cId="573581188" sldId="2147483659"/>
              <ac:grpSpMk id="11" creationId="{8B253BCA-348D-F684-AA0A-405D4C782D6D}"/>
            </ac:grpSpMkLst>
          </pc:grpChg>
          <pc:picChg chg="del">
            <ac:chgData name="Florent Morselli" userId="940af3a2eb92aa4a" providerId="LiveId" clId="{418CCB4E-A650-4BB0-8F56-10D6F6CD1F50}" dt="2023-05-28T16:14:25.993" v="47" actId="478"/>
            <ac:picMkLst>
              <pc:docMk/>
              <pc:sldMasterMk cId="2352240355" sldId="2147483648"/>
              <pc:sldLayoutMk cId="573581188" sldId="2147483659"/>
              <ac:picMk id="9" creationId="{64785791-AB5F-DB61-88A2-F84AB43DA424}"/>
            </ac:picMkLst>
          </pc:picChg>
          <pc:picChg chg="del">
            <ac:chgData name="Florent Morselli" userId="940af3a2eb92aa4a" providerId="LiveId" clId="{418CCB4E-A650-4BB0-8F56-10D6F6CD1F50}" dt="2023-05-28T16:14:27.359" v="48" actId="478"/>
            <ac:picMkLst>
              <pc:docMk/>
              <pc:sldMasterMk cId="2352240355" sldId="2147483648"/>
              <pc:sldLayoutMk cId="573581188" sldId="2147483659"/>
              <ac:picMk id="10" creationId="{1EE29A10-36B3-1F9F-B39D-4434D769ACA6}"/>
            </ac:picMkLst>
          </pc:picChg>
        </pc:sldLayoutChg>
      </pc:sldMasterChg>
    </pc:docChg>
  </pc:docChgLst>
  <pc:docChgLst>
    <pc:chgData name="Florent Morselli" userId="940af3a2eb92aa4a" providerId="Windows Live" clId="Web-{36405B51-8B86-47E0-A1B8-60252FD8C10C}"/>
    <pc:docChg chg="addSld modSld sldOrd">
      <pc:chgData name="Florent Morselli" userId="940af3a2eb92aa4a" providerId="Windows Live" clId="Web-{36405B51-8B86-47E0-A1B8-60252FD8C10C}" dt="2023-11-21T07:28:06.472" v="263" actId="20577"/>
      <pc:docMkLst>
        <pc:docMk/>
      </pc:docMkLst>
      <pc:sldChg chg="ord">
        <pc:chgData name="Florent Morselli" userId="940af3a2eb92aa4a" providerId="Windows Live" clId="Web-{36405B51-8B86-47E0-A1B8-60252FD8C10C}" dt="2023-11-21T07:05:00.728" v="0"/>
        <pc:sldMkLst>
          <pc:docMk/>
          <pc:sldMk cId="3150659496" sldId="304"/>
        </pc:sldMkLst>
      </pc:sldChg>
      <pc:sldChg chg="modSp">
        <pc:chgData name="Florent Morselli" userId="940af3a2eb92aa4a" providerId="Windows Live" clId="Web-{36405B51-8B86-47E0-A1B8-60252FD8C10C}" dt="2023-11-21T07:09:02.187" v="16" actId="20577"/>
        <pc:sldMkLst>
          <pc:docMk/>
          <pc:sldMk cId="3593191024" sldId="305"/>
        </pc:sldMkLst>
        <pc:spChg chg="mod">
          <ac:chgData name="Florent Morselli" userId="940af3a2eb92aa4a" providerId="Windows Live" clId="Web-{36405B51-8B86-47E0-A1B8-60252FD8C10C}" dt="2023-11-21T07:09:02.187" v="16" actId="20577"/>
          <ac:spMkLst>
            <pc:docMk/>
            <pc:sldMk cId="3593191024" sldId="305"/>
            <ac:spMk id="4" creationId="{F2627C13-5778-827B-FAF4-B9D14BE46412}"/>
          </ac:spMkLst>
        </pc:spChg>
      </pc:sldChg>
      <pc:sldChg chg="addSp delSp modSp">
        <pc:chgData name="Florent Morselli" userId="940af3a2eb92aa4a" providerId="Windows Live" clId="Web-{36405B51-8B86-47E0-A1B8-60252FD8C10C}" dt="2023-11-21T07:14:17.914" v="37" actId="20577"/>
        <pc:sldMkLst>
          <pc:docMk/>
          <pc:sldMk cId="2972682758" sldId="306"/>
        </pc:sldMkLst>
        <pc:spChg chg="add mod">
          <ac:chgData name="Florent Morselli" userId="940af3a2eb92aa4a" providerId="Windows Live" clId="Web-{36405B51-8B86-47E0-A1B8-60252FD8C10C}" dt="2023-11-21T07:14:17.914" v="37" actId="20577"/>
          <ac:spMkLst>
            <pc:docMk/>
            <pc:sldMk cId="2972682758" sldId="306"/>
            <ac:spMk id="4" creationId="{E81A2881-4822-1909-75B9-D24030FE690D}"/>
          </ac:spMkLst>
        </pc:spChg>
        <pc:picChg chg="del">
          <ac:chgData name="Florent Morselli" userId="940af3a2eb92aa4a" providerId="Windows Live" clId="Web-{36405B51-8B86-47E0-A1B8-60252FD8C10C}" dt="2023-11-21T07:14:00.367" v="18"/>
          <ac:picMkLst>
            <pc:docMk/>
            <pc:sldMk cId="2972682758" sldId="306"/>
            <ac:picMk id="5" creationId="{BEB7B2AE-5BBF-27AA-B711-8E1A0416FE48}"/>
          </ac:picMkLst>
        </pc:picChg>
      </pc:sldChg>
      <pc:sldChg chg="ord">
        <pc:chgData name="Florent Morselli" userId="940af3a2eb92aa4a" providerId="Windows Live" clId="Web-{36405B51-8B86-47E0-A1B8-60252FD8C10C}" dt="2023-11-21T07:05:17.306" v="1"/>
        <pc:sldMkLst>
          <pc:docMk/>
          <pc:sldMk cId="127358591" sldId="309"/>
        </pc:sldMkLst>
      </pc:sldChg>
      <pc:sldChg chg="modSp">
        <pc:chgData name="Florent Morselli" userId="940af3a2eb92aa4a" providerId="Windows Live" clId="Web-{36405B51-8B86-47E0-A1B8-60252FD8C10C}" dt="2023-11-21T07:27:01.767" v="239" actId="20577"/>
        <pc:sldMkLst>
          <pc:docMk/>
          <pc:sldMk cId="2013717774" sldId="330"/>
        </pc:sldMkLst>
        <pc:spChg chg="mod">
          <ac:chgData name="Florent Morselli" userId="940af3a2eb92aa4a" providerId="Windows Live" clId="Web-{36405B51-8B86-47E0-A1B8-60252FD8C10C}" dt="2023-11-21T07:27:01.767" v="239" actId="20577"/>
          <ac:spMkLst>
            <pc:docMk/>
            <pc:sldMk cId="2013717774" sldId="330"/>
            <ac:spMk id="3" creationId="{CD03A704-9A2B-A130-CEC6-626DB1B8C265}"/>
          </ac:spMkLst>
        </pc:spChg>
      </pc:sldChg>
      <pc:sldChg chg="modSp">
        <pc:chgData name="Florent Morselli" userId="940af3a2eb92aa4a" providerId="Windows Live" clId="Web-{36405B51-8B86-47E0-A1B8-60252FD8C10C}" dt="2023-11-21T07:28:06.472" v="263" actId="20577"/>
        <pc:sldMkLst>
          <pc:docMk/>
          <pc:sldMk cId="1962290185" sldId="350"/>
        </pc:sldMkLst>
        <pc:spChg chg="mod">
          <ac:chgData name="Florent Morselli" userId="940af3a2eb92aa4a" providerId="Windows Live" clId="Web-{36405B51-8B86-47E0-A1B8-60252FD8C10C}" dt="2023-11-21T07:28:06.472" v="263" actId="20577"/>
          <ac:spMkLst>
            <pc:docMk/>
            <pc:sldMk cId="1962290185" sldId="350"/>
            <ac:spMk id="3" creationId="{CD03A704-9A2B-A130-CEC6-626DB1B8C265}"/>
          </ac:spMkLst>
        </pc:spChg>
      </pc:sldChg>
      <pc:sldChg chg="modSp">
        <pc:chgData name="Florent Morselli" userId="940af3a2eb92aa4a" providerId="Windows Live" clId="Web-{36405B51-8B86-47E0-A1B8-60252FD8C10C}" dt="2023-11-21T07:23:05.245" v="235" actId="20577"/>
        <pc:sldMkLst>
          <pc:docMk/>
          <pc:sldMk cId="2970912519" sldId="351"/>
        </pc:sldMkLst>
        <pc:spChg chg="mod">
          <ac:chgData name="Florent Morselli" userId="940af3a2eb92aa4a" providerId="Windows Live" clId="Web-{36405B51-8B86-47E0-A1B8-60252FD8C10C}" dt="2023-11-21T07:15:30.234" v="40" actId="20577"/>
          <ac:spMkLst>
            <pc:docMk/>
            <pc:sldMk cId="2970912519" sldId="351"/>
            <ac:spMk id="2" creationId="{17714E18-561E-F94D-9B9D-804F692B1BD5}"/>
          </ac:spMkLst>
        </pc:spChg>
        <pc:spChg chg="mod">
          <ac:chgData name="Florent Morselli" userId="940af3a2eb92aa4a" providerId="Windows Live" clId="Web-{36405B51-8B86-47E0-A1B8-60252FD8C10C}" dt="2023-11-21T07:23:05.245" v="235" actId="20577"/>
          <ac:spMkLst>
            <pc:docMk/>
            <pc:sldMk cId="2970912519" sldId="351"/>
            <ac:spMk id="3" creationId="{CD03A704-9A2B-A130-CEC6-626DB1B8C265}"/>
          </ac:spMkLst>
        </pc:spChg>
      </pc:sldChg>
      <pc:sldChg chg="modSp">
        <pc:chgData name="Florent Morselli" userId="940af3a2eb92aa4a" providerId="Windows Live" clId="Web-{36405B51-8B86-47E0-A1B8-60252FD8C10C}" dt="2023-11-21T07:25:54.953" v="237" actId="20577"/>
        <pc:sldMkLst>
          <pc:docMk/>
          <pc:sldMk cId="4165914150" sldId="370"/>
        </pc:sldMkLst>
        <pc:spChg chg="mod">
          <ac:chgData name="Florent Morselli" userId="940af3a2eb92aa4a" providerId="Windows Live" clId="Web-{36405B51-8B86-47E0-A1B8-60252FD8C10C}" dt="2023-11-21T07:25:54.953" v="237" actId="20577"/>
          <ac:spMkLst>
            <pc:docMk/>
            <pc:sldMk cId="4165914150" sldId="370"/>
            <ac:spMk id="3" creationId="{CD03A704-9A2B-A130-CEC6-626DB1B8C265}"/>
          </ac:spMkLst>
        </pc:spChg>
      </pc:sldChg>
      <pc:sldChg chg="add ord replId">
        <pc:chgData name="Florent Morselli" userId="940af3a2eb92aa4a" providerId="Windows Live" clId="Web-{36405B51-8B86-47E0-A1B8-60252FD8C10C}" dt="2023-11-21T07:08:46.109" v="5"/>
        <pc:sldMkLst>
          <pc:docMk/>
          <pc:sldMk cId="2067076111" sldId="390"/>
        </pc:sldMkLst>
      </pc:sldChg>
      <pc:sldChg chg="add replId">
        <pc:chgData name="Florent Morselli" userId="940af3a2eb92aa4a" providerId="Windows Live" clId="Web-{36405B51-8B86-47E0-A1B8-60252FD8C10C}" dt="2023-11-21T07:13:58.539" v="17"/>
        <pc:sldMkLst>
          <pc:docMk/>
          <pc:sldMk cId="3513809537" sldId="391"/>
        </pc:sldMkLst>
      </pc:sldChg>
      <pc:sldChg chg="add replId">
        <pc:chgData name="Florent Morselli" userId="940af3a2eb92aa4a" providerId="Windows Live" clId="Web-{36405B51-8B86-47E0-A1B8-60252FD8C10C}" dt="2023-11-21T07:15:20.358" v="38"/>
        <pc:sldMkLst>
          <pc:docMk/>
          <pc:sldMk cId="1736166384" sldId="39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CBD61D-4C93-46E2-90BA-0E666DAFF1C3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D7730ED-FF22-4440-A7AB-290107D2E5BA}">
      <dgm:prSet phldrT="[Texte]"/>
      <dgm:spPr/>
      <dgm:t>
        <a:bodyPr/>
        <a:lstStyle/>
        <a:p>
          <a:r>
            <a:rPr lang="fr-FR" dirty="0" err="1"/>
            <a:t>Organization</a:t>
          </a:r>
          <a:endParaRPr lang="fr-FR" dirty="0"/>
        </a:p>
      </dgm:t>
    </dgm:pt>
    <dgm:pt modelId="{321F25CD-05CD-468E-82A5-8AC2ED782D46}" type="parTrans" cxnId="{515BD345-0350-40AF-A9AD-DEA2992FFDF8}">
      <dgm:prSet/>
      <dgm:spPr/>
      <dgm:t>
        <a:bodyPr/>
        <a:lstStyle/>
        <a:p>
          <a:endParaRPr lang="fr-FR"/>
        </a:p>
      </dgm:t>
    </dgm:pt>
    <dgm:pt modelId="{B263EB84-3F7A-4B48-8F9A-F5A19B954D22}" type="sibTrans" cxnId="{515BD345-0350-40AF-A9AD-DEA2992FFDF8}">
      <dgm:prSet/>
      <dgm:spPr/>
      <dgm:t>
        <a:bodyPr/>
        <a:lstStyle/>
        <a:p>
          <a:endParaRPr lang="fr-FR"/>
        </a:p>
      </dgm:t>
    </dgm:pt>
    <dgm:pt modelId="{9565FA9F-BA17-4E34-935C-BDDCB3CAF5BD}">
      <dgm:prSet phldrT="[Texte]"/>
      <dgm:spPr/>
      <dgm:t>
        <a:bodyPr/>
        <a:lstStyle/>
        <a:p>
          <a:r>
            <a:rPr lang="fr-FR" dirty="0"/>
            <a:t>Agency #1</a:t>
          </a:r>
        </a:p>
      </dgm:t>
    </dgm:pt>
    <dgm:pt modelId="{EA260573-1768-41F0-A9CF-7FF2EA6EFF3E}" type="parTrans" cxnId="{DC6CB8B4-DF6E-4C7B-B929-B88237D57CA9}">
      <dgm:prSet/>
      <dgm:spPr/>
      <dgm:t>
        <a:bodyPr/>
        <a:lstStyle/>
        <a:p>
          <a:endParaRPr lang="fr-FR"/>
        </a:p>
      </dgm:t>
    </dgm:pt>
    <dgm:pt modelId="{BBED3CDC-5F75-4298-8EEB-8839D912F1C7}" type="sibTrans" cxnId="{DC6CB8B4-DF6E-4C7B-B929-B88237D57CA9}">
      <dgm:prSet/>
      <dgm:spPr/>
      <dgm:t>
        <a:bodyPr/>
        <a:lstStyle/>
        <a:p>
          <a:endParaRPr lang="fr-FR"/>
        </a:p>
      </dgm:t>
    </dgm:pt>
    <dgm:pt modelId="{85041CDA-CD93-49DA-9150-F611E75C1818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AFC788E8-7144-4F4B-B619-327ACA1A23AA}" type="parTrans" cxnId="{0C506E70-FF91-4D05-A653-E919FCB621AA}">
      <dgm:prSet/>
      <dgm:spPr/>
      <dgm:t>
        <a:bodyPr/>
        <a:lstStyle/>
        <a:p>
          <a:endParaRPr lang="fr-FR"/>
        </a:p>
      </dgm:t>
    </dgm:pt>
    <dgm:pt modelId="{FCC36A5A-7E2C-492C-B864-F9EACD8B3336}" type="sibTrans" cxnId="{0C506E70-FF91-4D05-A653-E919FCB621AA}">
      <dgm:prSet/>
      <dgm:spPr/>
      <dgm:t>
        <a:bodyPr/>
        <a:lstStyle/>
        <a:p>
          <a:endParaRPr lang="fr-FR"/>
        </a:p>
      </dgm:t>
    </dgm:pt>
    <dgm:pt modelId="{E4F76E03-A48A-431D-9A44-766C64D3BBFC}">
      <dgm:prSet phldrT="[Texte]"/>
      <dgm:spPr/>
      <dgm:t>
        <a:bodyPr/>
        <a:lstStyle/>
        <a:p>
          <a:r>
            <a:rPr lang="fr-FR" dirty="0" err="1"/>
            <a:t>Devices</a:t>
          </a:r>
          <a:endParaRPr lang="fr-FR" dirty="0"/>
        </a:p>
      </dgm:t>
    </dgm:pt>
    <dgm:pt modelId="{FED01C91-5BB6-4856-8428-5985E5B2BC56}" type="parTrans" cxnId="{135E40B8-24E1-46A1-894B-5C43467D5D58}">
      <dgm:prSet/>
      <dgm:spPr/>
      <dgm:t>
        <a:bodyPr/>
        <a:lstStyle/>
        <a:p>
          <a:endParaRPr lang="fr-FR"/>
        </a:p>
      </dgm:t>
    </dgm:pt>
    <dgm:pt modelId="{2AD59471-EA5C-489F-B270-2C27D3645DED}" type="sibTrans" cxnId="{135E40B8-24E1-46A1-894B-5C43467D5D58}">
      <dgm:prSet/>
      <dgm:spPr/>
      <dgm:t>
        <a:bodyPr/>
        <a:lstStyle/>
        <a:p>
          <a:endParaRPr lang="fr-FR"/>
        </a:p>
      </dgm:t>
    </dgm:pt>
    <dgm:pt modelId="{EA547E2F-B5A6-471B-861E-9CB50A16633E}">
      <dgm:prSet phldrT="[Texte]"/>
      <dgm:spPr/>
      <dgm:t>
        <a:bodyPr/>
        <a:lstStyle/>
        <a:p>
          <a:r>
            <a:rPr lang="fr-FR" dirty="0"/>
            <a:t>Server #1</a:t>
          </a:r>
        </a:p>
      </dgm:t>
    </dgm:pt>
    <dgm:pt modelId="{FB32983D-366D-4D7D-81FF-558F42881C16}" type="parTrans" cxnId="{0C4BAC0A-C2FE-48B1-B5F2-B80B9DC9336A}">
      <dgm:prSet/>
      <dgm:spPr/>
      <dgm:t>
        <a:bodyPr/>
        <a:lstStyle/>
        <a:p>
          <a:endParaRPr lang="fr-FR"/>
        </a:p>
      </dgm:t>
    </dgm:pt>
    <dgm:pt modelId="{A55DE636-77D8-4CCA-A524-4D73F68D646C}" type="sibTrans" cxnId="{0C4BAC0A-C2FE-48B1-B5F2-B80B9DC9336A}">
      <dgm:prSet/>
      <dgm:spPr/>
      <dgm:t>
        <a:bodyPr/>
        <a:lstStyle/>
        <a:p>
          <a:endParaRPr lang="fr-FR"/>
        </a:p>
      </dgm:t>
    </dgm:pt>
    <dgm:pt modelId="{A043F237-375D-4732-A364-2BCB7DE5DA3F}">
      <dgm:prSet phldrT="[Texte]"/>
      <dgm:spPr/>
      <dgm:t>
        <a:bodyPr/>
        <a:lstStyle/>
        <a:p>
          <a:r>
            <a:rPr lang="fr-FR" dirty="0"/>
            <a:t>Server #2</a:t>
          </a:r>
        </a:p>
      </dgm:t>
    </dgm:pt>
    <dgm:pt modelId="{7DFCAC6D-400A-4215-823C-64E39EFCB658}" type="parTrans" cxnId="{BE32E0B1-99F7-4D10-8E8B-522892825FC9}">
      <dgm:prSet/>
      <dgm:spPr/>
      <dgm:t>
        <a:bodyPr/>
        <a:lstStyle/>
        <a:p>
          <a:endParaRPr lang="fr-FR"/>
        </a:p>
      </dgm:t>
    </dgm:pt>
    <dgm:pt modelId="{541E6014-54B0-416F-B460-1590902B5191}" type="sibTrans" cxnId="{BE32E0B1-99F7-4D10-8E8B-522892825FC9}">
      <dgm:prSet/>
      <dgm:spPr/>
      <dgm:t>
        <a:bodyPr/>
        <a:lstStyle/>
        <a:p>
          <a:endParaRPr lang="fr-FR"/>
        </a:p>
      </dgm:t>
    </dgm:pt>
    <dgm:pt modelId="{92A8F10E-1553-4708-9D12-2F96B1853BC0}">
      <dgm:prSet phldrT="[Texte]"/>
      <dgm:spPr/>
      <dgm:t>
        <a:bodyPr/>
        <a:lstStyle/>
        <a:p>
          <a:r>
            <a:rPr lang="fr-FR" dirty="0"/>
            <a:t>Agency #2</a:t>
          </a:r>
        </a:p>
      </dgm:t>
    </dgm:pt>
    <dgm:pt modelId="{7DC87355-CEB9-4157-A7CE-0936DAA45956}" type="parTrans" cxnId="{B0CA458B-6DAF-42D9-B9B6-286EEE56EBB2}">
      <dgm:prSet/>
      <dgm:spPr/>
      <dgm:t>
        <a:bodyPr/>
        <a:lstStyle/>
        <a:p>
          <a:endParaRPr lang="fr-FR"/>
        </a:p>
      </dgm:t>
    </dgm:pt>
    <dgm:pt modelId="{BF72E7D8-80DF-4C1D-B8ED-4DD0C3F040ED}" type="sibTrans" cxnId="{B0CA458B-6DAF-42D9-B9B6-286EEE56EBB2}">
      <dgm:prSet/>
      <dgm:spPr/>
      <dgm:t>
        <a:bodyPr/>
        <a:lstStyle/>
        <a:p>
          <a:endParaRPr lang="fr-FR"/>
        </a:p>
      </dgm:t>
    </dgm:pt>
    <dgm:pt modelId="{43BDB1BF-E70B-41DD-B951-D3FFB14246A9}">
      <dgm:prSet phldrT="[Texte]"/>
      <dgm:spPr/>
      <dgm:t>
        <a:bodyPr/>
        <a:lstStyle/>
        <a:p>
          <a:r>
            <a:rPr lang="fr-FR" dirty="0" err="1"/>
            <a:t>Users</a:t>
          </a:r>
          <a:endParaRPr lang="fr-FR" dirty="0"/>
        </a:p>
      </dgm:t>
    </dgm:pt>
    <dgm:pt modelId="{999830D9-2FF5-4AF4-BC18-D9E9E130F12F}" type="parTrans" cxnId="{0C535F43-4B3D-4F65-8BAB-1D3FACB258C5}">
      <dgm:prSet/>
      <dgm:spPr/>
      <dgm:t>
        <a:bodyPr/>
        <a:lstStyle/>
        <a:p>
          <a:endParaRPr lang="fr-FR"/>
        </a:p>
      </dgm:t>
    </dgm:pt>
    <dgm:pt modelId="{388C275C-567E-4E56-92BD-908114E962CC}" type="sibTrans" cxnId="{0C535F43-4B3D-4F65-8BAB-1D3FACB258C5}">
      <dgm:prSet/>
      <dgm:spPr/>
      <dgm:t>
        <a:bodyPr/>
        <a:lstStyle/>
        <a:p>
          <a:endParaRPr lang="fr-FR"/>
        </a:p>
      </dgm:t>
    </dgm:pt>
    <dgm:pt modelId="{5ECEAD6D-FE78-467D-BCD1-D3A2283D528E}">
      <dgm:prSet phldrT="[Texte]"/>
      <dgm:spPr/>
      <dgm:t>
        <a:bodyPr/>
        <a:lstStyle/>
        <a:p>
          <a:r>
            <a:rPr lang="fr-FR" dirty="0"/>
            <a:t>John Doe</a:t>
          </a:r>
        </a:p>
      </dgm:t>
    </dgm:pt>
    <dgm:pt modelId="{A0A4401C-495A-49F3-9084-DED690E3C3F8}" type="parTrans" cxnId="{23EF3D5D-8EC3-4F8D-885E-2F8C16B2B405}">
      <dgm:prSet/>
      <dgm:spPr/>
      <dgm:t>
        <a:bodyPr/>
        <a:lstStyle/>
        <a:p>
          <a:endParaRPr lang="fr-FR"/>
        </a:p>
      </dgm:t>
    </dgm:pt>
    <dgm:pt modelId="{77D6ABB5-5480-4CE1-B4FE-2EE520FC9A90}" type="sibTrans" cxnId="{23EF3D5D-8EC3-4F8D-885E-2F8C16B2B405}">
      <dgm:prSet/>
      <dgm:spPr/>
      <dgm:t>
        <a:bodyPr/>
        <a:lstStyle/>
        <a:p>
          <a:endParaRPr lang="fr-FR"/>
        </a:p>
      </dgm:t>
    </dgm:pt>
    <dgm:pt modelId="{1813611E-5F20-4E26-919F-74A514A70ED7}">
      <dgm:prSet phldrT="[Texte]"/>
      <dgm:spPr/>
      <dgm:t>
        <a:bodyPr/>
        <a:lstStyle/>
        <a:p>
          <a:r>
            <a:rPr lang="fr-FR" dirty="0"/>
            <a:t>Jane Doe</a:t>
          </a:r>
        </a:p>
      </dgm:t>
    </dgm:pt>
    <dgm:pt modelId="{400CECC7-1E64-4C02-A65A-3BEAB1C4D374}" type="parTrans" cxnId="{1DFEC700-465A-4155-98C3-54E37C403A7B}">
      <dgm:prSet/>
      <dgm:spPr/>
      <dgm:t>
        <a:bodyPr/>
        <a:lstStyle/>
        <a:p>
          <a:endParaRPr lang="fr-FR"/>
        </a:p>
      </dgm:t>
    </dgm:pt>
    <dgm:pt modelId="{5F7D15F9-97A9-4A61-918F-85D4B14B1A4B}" type="sibTrans" cxnId="{1DFEC700-465A-4155-98C3-54E37C403A7B}">
      <dgm:prSet/>
      <dgm:spPr/>
      <dgm:t>
        <a:bodyPr/>
        <a:lstStyle/>
        <a:p>
          <a:endParaRPr lang="fr-FR"/>
        </a:p>
      </dgm:t>
    </dgm:pt>
    <dgm:pt modelId="{D7F69D41-F018-472B-95A4-BE3BBE3B1917}">
      <dgm:prSet phldrT="[Texte]"/>
      <dgm:spPr/>
      <dgm:t>
        <a:bodyPr/>
        <a:lstStyle/>
        <a:p>
          <a:r>
            <a:rPr lang="fr-FR" dirty="0"/>
            <a:t>Robert Doe </a:t>
          </a:r>
        </a:p>
      </dgm:t>
    </dgm:pt>
    <dgm:pt modelId="{7F75C5FC-B8A9-4815-8BA6-F4093380EA82}" type="parTrans" cxnId="{363F846D-A2D4-446C-87D0-5AAB6646EB2F}">
      <dgm:prSet/>
      <dgm:spPr/>
      <dgm:t>
        <a:bodyPr/>
        <a:lstStyle/>
        <a:p>
          <a:endParaRPr lang="fr-FR"/>
        </a:p>
      </dgm:t>
    </dgm:pt>
    <dgm:pt modelId="{31DC9409-84DA-49D6-9FE8-520391B85AA8}" type="sibTrans" cxnId="{363F846D-A2D4-446C-87D0-5AAB6646EB2F}">
      <dgm:prSet/>
      <dgm:spPr/>
      <dgm:t>
        <a:bodyPr/>
        <a:lstStyle/>
        <a:p>
          <a:endParaRPr lang="fr-FR"/>
        </a:p>
      </dgm:t>
    </dgm:pt>
    <dgm:pt modelId="{DAAB2A90-AE5E-49D5-A579-B22139EEF66F}" type="pres">
      <dgm:prSet presAssocID="{86CBD61D-4C93-46E2-90BA-0E666DAFF1C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DE0246-A84E-485D-8E56-0E864641F177}" type="pres">
      <dgm:prSet presAssocID="{4D7730ED-FF22-4440-A7AB-290107D2E5BA}" presName="hierRoot1" presStyleCnt="0"/>
      <dgm:spPr/>
    </dgm:pt>
    <dgm:pt modelId="{101B124E-F6FD-4CBD-92A9-1316E5257952}" type="pres">
      <dgm:prSet presAssocID="{4D7730ED-FF22-4440-A7AB-290107D2E5BA}" presName="composite" presStyleCnt="0"/>
      <dgm:spPr/>
    </dgm:pt>
    <dgm:pt modelId="{C036AEB8-6BD9-4FB5-9BEA-018F2415AA9A}" type="pres">
      <dgm:prSet presAssocID="{4D7730ED-FF22-4440-A7AB-290107D2E5BA}" presName="image" presStyleLbl="node0" presStyleIdx="0" presStyleCnt="1"/>
      <dgm:spPr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02F1F2C-3E73-4B6C-B6FD-61B2B38317F0}" type="pres">
      <dgm:prSet presAssocID="{4D7730ED-FF22-4440-A7AB-290107D2E5BA}" presName="text" presStyleLbl="revTx" presStyleIdx="0" presStyleCnt="11">
        <dgm:presLayoutVars>
          <dgm:chPref val="3"/>
        </dgm:presLayoutVars>
      </dgm:prSet>
      <dgm:spPr/>
    </dgm:pt>
    <dgm:pt modelId="{C6E7E28F-1223-496D-9BA3-1052AB30E135}" type="pres">
      <dgm:prSet presAssocID="{4D7730ED-FF22-4440-A7AB-290107D2E5BA}" presName="hierChild2" presStyleCnt="0"/>
      <dgm:spPr/>
    </dgm:pt>
    <dgm:pt modelId="{E89F76BA-DE98-435C-918B-DCB86D3318C5}" type="pres">
      <dgm:prSet presAssocID="{EA260573-1768-41F0-A9CF-7FF2EA6EFF3E}" presName="Name10" presStyleLbl="parChTrans1D2" presStyleIdx="0" presStyleCnt="3"/>
      <dgm:spPr/>
    </dgm:pt>
    <dgm:pt modelId="{7EBFC40F-FBE6-48FA-93FB-C8A23E5E8EA2}" type="pres">
      <dgm:prSet presAssocID="{9565FA9F-BA17-4E34-935C-BDDCB3CAF5BD}" presName="hierRoot2" presStyleCnt="0"/>
      <dgm:spPr/>
    </dgm:pt>
    <dgm:pt modelId="{E56247B0-DAA1-4F60-8D61-08E589E80BAD}" type="pres">
      <dgm:prSet presAssocID="{9565FA9F-BA17-4E34-935C-BDDCB3CAF5BD}" presName="composite2" presStyleCnt="0"/>
      <dgm:spPr/>
    </dgm:pt>
    <dgm:pt modelId="{BC0FF188-A98E-4346-9388-64C68AC30DC2}" type="pres">
      <dgm:prSet presAssocID="{9565FA9F-BA17-4E34-935C-BDDCB3CAF5BD}" presName="image2" presStyleLbl="node2" presStyleIdx="0" presStyleCnt="3"/>
      <dgm:spPr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8469963D-0E16-4EAF-ABEC-FA209C6357E5}" type="pres">
      <dgm:prSet presAssocID="{9565FA9F-BA17-4E34-935C-BDDCB3CAF5BD}" presName="text2" presStyleLbl="revTx" presStyleIdx="1" presStyleCnt="11">
        <dgm:presLayoutVars>
          <dgm:chPref val="3"/>
        </dgm:presLayoutVars>
      </dgm:prSet>
      <dgm:spPr/>
    </dgm:pt>
    <dgm:pt modelId="{5DF945C8-D699-43A3-A0C5-12C991600CE9}" type="pres">
      <dgm:prSet presAssocID="{9565FA9F-BA17-4E34-935C-BDDCB3CAF5BD}" presName="hierChild3" presStyleCnt="0"/>
      <dgm:spPr/>
    </dgm:pt>
    <dgm:pt modelId="{D5BA0561-87C8-4C0B-A570-5E492F757857}" type="pres">
      <dgm:prSet presAssocID="{999830D9-2FF5-4AF4-BC18-D9E9E130F12F}" presName="Name17" presStyleLbl="parChTrans1D3" presStyleIdx="0" presStyleCnt="4"/>
      <dgm:spPr/>
    </dgm:pt>
    <dgm:pt modelId="{6BF251F1-0EB6-4F18-80C9-A0C97EB3147C}" type="pres">
      <dgm:prSet presAssocID="{43BDB1BF-E70B-41DD-B951-D3FFB14246A9}" presName="hierRoot3" presStyleCnt="0"/>
      <dgm:spPr/>
    </dgm:pt>
    <dgm:pt modelId="{79267D91-BC26-4687-AC35-3661F9AC689C}" type="pres">
      <dgm:prSet presAssocID="{43BDB1BF-E70B-41DD-B951-D3FFB14246A9}" presName="composite3" presStyleCnt="0"/>
      <dgm:spPr/>
    </dgm:pt>
    <dgm:pt modelId="{20F350D5-9458-46F4-81FC-96C1EE28389A}" type="pres">
      <dgm:prSet presAssocID="{43BDB1BF-E70B-41DD-B951-D3FFB14246A9}" presName="image3" presStyleLbl="node3" presStyleIdx="0" presStyleCnt="4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F4B2D1D-1716-420C-94B7-4F77D6A2E344}" type="pres">
      <dgm:prSet presAssocID="{43BDB1BF-E70B-41DD-B951-D3FFB14246A9}" presName="text3" presStyleLbl="revTx" presStyleIdx="2" presStyleCnt="11">
        <dgm:presLayoutVars>
          <dgm:chPref val="3"/>
        </dgm:presLayoutVars>
      </dgm:prSet>
      <dgm:spPr/>
    </dgm:pt>
    <dgm:pt modelId="{F15CEF7D-A1D1-4BA8-9925-E44EF350D5A9}" type="pres">
      <dgm:prSet presAssocID="{43BDB1BF-E70B-41DD-B951-D3FFB14246A9}" presName="hierChild4" presStyleCnt="0"/>
      <dgm:spPr/>
    </dgm:pt>
    <dgm:pt modelId="{4F75A056-EB46-4646-BDD8-3F304AD66143}" type="pres">
      <dgm:prSet presAssocID="{A0A4401C-495A-49F3-9084-DED690E3C3F8}" presName="Name23" presStyleLbl="parChTrans1D4" presStyleIdx="0" presStyleCnt="3"/>
      <dgm:spPr/>
    </dgm:pt>
    <dgm:pt modelId="{88FD282C-7D21-4944-9DF7-31D7D34F998A}" type="pres">
      <dgm:prSet presAssocID="{5ECEAD6D-FE78-467D-BCD1-D3A2283D528E}" presName="hierRoot4" presStyleCnt="0"/>
      <dgm:spPr/>
    </dgm:pt>
    <dgm:pt modelId="{CA4EB503-196C-466C-95EA-6BC567442C9B}" type="pres">
      <dgm:prSet presAssocID="{5ECEAD6D-FE78-467D-BCD1-D3A2283D528E}" presName="composite4" presStyleCnt="0"/>
      <dgm:spPr/>
    </dgm:pt>
    <dgm:pt modelId="{16248503-05FF-4D54-9F57-8BE98BF901E2}" type="pres">
      <dgm:prSet presAssocID="{5ECEAD6D-FE78-467D-BCD1-D3A2283D528E}" presName="image4" presStyleLbl="node4" presStyleIdx="0" presStyleCnt="3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C5D2F69-52CB-42E9-85E7-98E4F94C748E}" type="pres">
      <dgm:prSet presAssocID="{5ECEAD6D-FE78-467D-BCD1-D3A2283D528E}" presName="text4" presStyleLbl="revTx" presStyleIdx="3" presStyleCnt="11">
        <dgm:presLayoutVars>
          <dgm:chPref val="3"/>
        </dgm:presLayoutVars>
      </dgm:prSet>
      <dgm:spPr/>
    </dgm:pt>
    <dgm:pt modelId="{21ED8BDC-3065-441A-8DC2-8D445AA36811}" type="pres">
      <dgm:prSet presAssocID="{5ECEAD6D-FE78-467D-BCD1-D3A2283D528E}" presName="hierChild5" presStyleCnt="0"/>
      <dgm:spPr/>
    </dgm:pt>
    <dgm:pt modelId="{45692407-B72C-41C3-A067-C1094949353B}" type="pres">
      <dgm:prSet presAssocID="{400CECC7-1E64-4C02-A65A-3BEAB1C4D374}" presName="Name23" presStyleLbl="parChTrans1D4" presStyleIdx="1" presStyleCnt="3"/>
      <dgm:spPr/>
    </dgm:pt>
    <dgm:pt modelId="{B77FC958-8193-45A2-8438-FBE44A18A624}" type="pres">
      <dgm:prSet presAssocID="{1813611E-5F20-4E26-919F-74A514A70ED7}" presName="hierRoot4" presStyleCnt="0"/>
      <dgm:spPr/>
    </dgm:pt>
    <dgm:pt modelId="{4E215B59-8804-4C2F-A2D1-5E96A2B5F990}" type="pres">
      <dgm:prSet presAssocID="{1813611E-5F20-4E26-919F-74A514A70ED7}" presName="composite4" presStyleCnt="0"/>
      <dgm:spPr/>
    </dgm:pt>
    <dgm:pt modelId="{1B2BD3FD-D85E-4FE5-A2E7-6034053CF3B4}" type="pres">
      <dgm:prSet presAssocID="{1813611E-5F20-4E26-919F-74A514A70ED7}" presName="image4" presStyleLbl="node4" presStyleIdx="1" presStyleCnt="3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F1D99E-882C-4BFB-9A85-5A02AA44446A}" type="pres">
      <dgm:prSet presAssocID="{1813611E-5F20-4E26-919F-74A514A70ED7}" presName="text4" presStyleLbl="revTx" presStyleIdx="4" presStyleCnt="11">
        <dgm:presLayoutVars>
          <dgm:chPref val="3"/>
        </dgm:presLayoutVars>
      </dgm:prSet>
      <dgm:spPr/>
    </dgm:pt>
    <dgm:pt modelId="{633500EF-EF2C-4707-A5B0-C21F8A870D8F}" type="pres">
      <dgm:prSet presAssocID="{1813611E-5F20-4E26-919F-74A514A70ED7}" presName="hierChild5" presStyleCnt="0"/>
      <dgm:spPr/>
    </dgm:pt>
    <dgm:pt modelId="{C7F8AFAA-D043-4F6B-B658-1D708901865F}" type="pres">
      <dgm:prSet presAssocID="{7F75C5FC-B8A9-4815-8BA6-F4093380EA82}" presName="Name23" presStyleLbl="parChTrans1D4" presStyleIdx="2" presStyleCnt="3"/>
      <dgm:spPr/>
    </dgm:pt>
    <dgm:pt modelId="{E6DFA171-71D2-43DB-97F2-653D29240578}" type="pres">
      <dgm:prSet presAssocID="{D7F69D41-F018-472B-95A4-BE3BBE3B1917}" presName="hierRoot4" presStyleCnt="0"/>
      <dgm:spPr/>
    </dgm:pt>
    <dgm:pt modelId="{E6813958-AA27-4B8D-871D-BC96192B05E8}" type="pres">
      <dgm:prSet presAssocID="{D7F69D41-F018-472B-95A4-BE3BBE3B1917}" presName="composite4" presStyleCnt="0"/>
      <dgm:spPr/>
    </dgm:pt>
    <dgm:pt modelId="{6C8C17B3-29A9-40A8-A842-DF450C3F9AA3}" type="pres">
      <dgm:prSet presAssocID="{D7F69D41-F018-472B-95A4-BE3BBE3B1917}" presName="image4" presStyleLbl="node4" presStyleIdx="2" presStyleCnt="3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E1AAA08-1ECD-4201-BE68-56207F317EA1}" type="pres">
      <dgm:prSet presAssocID="{D7F69D41-F018-472B-95A4-BE3BBE3B1917}" presName="text4" presStyleLbl="revTx" presStyleIdx="5" presStyleCnt="11">
        <dgm:presLayoutVars>
          <dgm:chPref val="3"/>
        </dgm:presLayoutVars>
      </dgm:prSet>
      <dgm:spPr/>
    </dgm:pt>
    <dgm:pt modelId="{486DBD05-181B-4A21-BC93-1023C47CF1FD}" type="pres">
      <dgm:prSet presAssocID="{D7F69D41-F018-472B-95A4-BE3BBE3B1917}" presName="hierChild5" presStyleCnt="0"/>
      <dgm:spPr/>
    </dgm:pt>
    <dgm:pt modelId="{9E38278E-664B-4F3B-B4D9-8B7F13D1E7E2}" type="pres">
      <dgm:prSet presAssocID="{7DC87355-CEB9-4157-A7CE-0936DAA45956}" presName="Name10" presStyleLbl="parChTrans1D2" presStyleIdx="1" presStyleCnt="3"/>
      <dgm:spPr/>
    </dgm:pt>
    <dgm:pt modelId="{7DFD8CA4-9868-462A-AEDA-244C8485DC2D}" type="pres">
      <dgm:prSet presAssocID="{92A8F10E-1553-4708-9D12-2F96B1853BC0}" presName="hierRoot2" presStyleCnt="0"/>
      <dgm:spPr/>
    </dgm:pt>
    <dgm:pt modelId="{8A818B22-1B46-4B03-A55D-D4E483892F18}" type="pres">
      <dgm:prSet presAssocID="{92A8F10E-1553-4708-9D12-2F96B1853BC0}" presName="composite2" presStyleCnt="0"/>
      <dgm:spPr/>
    </dgm:pt>
    <dgm:pt modelId="{53616C61-8A3B-47A2-B98F-46EBD9B2E077}" type="pres">
      <dgm:prSet presAssocID="{92A8F10E-1553-4708-9D12-2F96B1853BC0}" presName="image2" presStyleLbl="node2" presStyleIdx="1" presStyleCnt="3"/>
      <dgm:spPr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9126955C-B5C4-4522-8889-B537BFE30C04}" type="pres">
      <dgm:prSet presAssocID="{92A8F10E-1553-4708-9D12-2F96B1853BC0}" presName="text2" presStyleLbl="revTx" presStyleIdx="6" presStyleCnt="11">
        <dgm:presLayoutVars>
          <dgm:chPref val="3"/>
        </dgm:presLayoutVars>
      </dgm:prSet>
      <dgm:spPr/>
    </dgm:pt>
    <dgm:pt modelId="{E73308FC-A430-4E8F-BCF9-16CC8C3175E5}" type="pres">
      <dgm:prSet presAssocID="{92A8F10E-1553-4708-9D12-2F96B1853BC0}" presName="hierChild3" presStyleCnt="0"/>
      <dgm:spPr/>
    </dgm:pt>
    <dgm:pt modelId="{EDF208D0-ACA2-4D53-9CA8-CBADA05985EA}" type="pres">
      <dgm:prSet presAssocID="{AFC788E8-7144-4F4B-B619-327ACA1A23AA}" presName="Name17" presStyleLbl="parChTrans1D3" presStyleIdx="1" presStyleCnt="4"/>
      <dgm:spPr/>
    </dgm:pt>
    <dgm:pt modelId="{A2D7787D-DB82-4EC9-84EC-FBB4F7B9C0B4}" type="pres">
      <dgm:prSet presAssocID="{85041CDA-CD93-49DA-9150-F611E75C1818}" presName="hierRoot3" presStyleCnt="0"/>
      <dgm:spPr/>
    </dgm:pt>
    <dgm:pt modelId="{50181664-5A0E-4B08-B5A9-75B308095ADF}" type="pres">
      <dgm:prSet presAssocID="{85041CDA-CD93-49DA-9150-F611E75C1818}" presName="composite3" presStyleCnt="0"/>
      <dgm:spPr/>
    </dgm:pt>
    <dgm:pt modelId="{39531084-72B9-49EC-954D-DBC04961F224}" type="pres">
      <dgm:prSet presAssocID="{85041CDA-CD93-49DA-9150-F611E75C1818}" presName="image3" presStyleLbl="node3" presStyleIdx="1" presStyleCnt="4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FCC36A8-F0C3-4D68-A47B-CAB9D3FF811D}" type="pres">
      <dgm:prSet presAssocID="{85041CDA-CD93-49DA-9150-F611E75C1818}" presName="text3" presStyleLbl="revTx" presStyleIdx="7" presStyleCnt="11">
        <dgm:presLayoutVars>
          <dgm:chPref val="3"/>
        </dgm:presLayoutVars>
      </dgm:prSet>
      <dgm:spPr/>
    </dgm:pt>
    <dgm:pt modelId="{1F22046D-C8CB-46F9-B2C5-2495C1DA5F60}" type="pres">
      <dgm:prSet presAssocID="{85041CDA-CD93-49DA-9150-F611E75C1818}" presName="hierChild4" presStyleCnt="0"/>
      <dgm:spPr/>
    </dgm:pt>
    <dgm:pt modelId="{3DB73053-01D7-4869-A672-B27D0B49F72F}" type="pres">
      <dgm:prSet presAssocID="{FED01C91-5BB6-4856-8428-5985E5B2BC56}" presName="Name10" presStyleLbl="parChTrans1D2" presStyleIdx="2" presStyleCnt="3"/>
      <dgm:spPr/>
    </dgm:pt>
    <dgm:pt modelId="{E09F3F50-4E62-4801-BC52-D1FB297152E8}" type="pres">
      <dgm:prSet presAssocID="{E4F76E03-A48A-431D-9A44-766C64D3BBFC}" presName="hierRoot2" presStyleCnt="0"/>
      <dgm:spPr/>
    </dgm:pt>
    <dgm:pt modelId="{FEAEDE70-3CC6-4BE8-90D7-D8172D35ABCE}" type="pres">
      <dgm:prSet presAssocID="{E4F76E03-A48A-431D-9A44-766C64D3BBFC}" presName="composite2" presStyleCnt="0"/>
      <dgm:spPr/>
    </dgm:pt>
    <dgm:pt modelId="{C4821EEF-7FB4-4FC7-A5E7-E6A62C8DCDF4}" type="pres">
      <dgm:prSet presAssocID="{E4F76E03-A48A-431D-9A44-766C64D3BBFC}" presName="image2" presStyleLbl="node2" presStyleIdx="2" presStyleCnt="3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AB78549-7232-461C-B9FF-999D13C5AA97}" type="pres">
      <dgm:prSet presAssocID="{E4F76E03-A48A-431D-9A44-766C64D3BBFC}" presName="text2" presStyleLbl="revTx" presStyleIdx="8" presStyleCnt="11">
        <dgm:presLayoutVars>
          <dgm:chPref val="3"/>
        </dgm:presLayoutVars>
      </dgm:prSet>
      <dgm:spPr/>
    </dgm:pt>
    <dgm:pt modelId="{2CF2D89E-EEA0-469D-873E-4D28963CB380}" type="pres">
      <dgm:prSet presAssocID="{E4F76E03-A48A-431D-9A44-766C64D3BBFC}" presName="hierChild3" presStyleCnt="0"/>
      <dgm:spPr/>
    </dgm:pt>
    <dgm:pt modelId="{437AE50A-0235-4D52-99D5-8B793441C9F2}" type="pres">
      <dgm:prSet presAssocID="{FB32983D-366D-4D7D-81FF-558F42881C16}" presName="Name17" presStyleLbl="parChTrans1D3" presStyleIdx="2" presStyleCnt="4"/>
      <dgm:spPr/>
    </dgm:pt>
    <dgm:pt modelId="{EF33DC8A-E91D-40B9-8D0D-2BA8BF90E646}" type="pres">
      <dgm:prSet presAssocID="{EA547E2F-B5A6-471B-861E-9CB50A16633E}" presName="hierRoot3" presStyleCnt="0"/>
      <dgm:spPr/>
    </dgm:pt>
    <dgm:pt modelId="{180CB511-CC26-4A0A-BAFC-55ADB18E3D7F}" type="pres">
      <dgm:prSet presAssocID="{EA547E2F-B5A6-471B-861E-9CB50A16633E}" presName="composite3" presStyleCnt="0"/>
      <dgm:spPr/>
    </dgm:pt>
    <dgm:pt modelId="{994EA8C1-E901-4214-8C3B-8E49E5D26DEC}" type="pres">
      <dgm:prSet presAssocID="{EA547E2F-B5A6-471B-861E-9CB50A16633E}" presName="image3" presStyleLbl="node3" presStyleIdx="2" presStyleCnt="4"/>
      <dgm:spPr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C73E0E68-2CB3-4CA3-87E0-DCFE121F5F27}" type="pres">
      <dgm:prSet presAssocID="{EA547E2F-B5A6-471B-861E-9CB50A16633E}" presName="text3" presStyleLbl="revTx" presStyleIdx="9" presStyleCnt="11">
        <dgm:presLayoutVars>
          <dgm:chPref val="3"/>
        </dgm:presLayoutVars>
      </dgm:prSet>
      <dgm:spPr/>
    </dgm:pt>
    <dgm:pt modelId="{A427DA3A-7132-4DCC-97D6-7DD8ADFD06FE}" type="pres">
      <dgm:prSet presAssocID="{EA547E2F-B5A6-471B-861E-9CB50A16633E}" presName="hierChild4" presStyleCnt="0"/>
      <dgm:spPr/>
    </dgm:pt>
    <dgm:pt modelId="{B751ED63-5E3E-4C7B-8774-931B4EC1347B}" type="pres">
      <dgm:prSet presAssocID="{7DFCAC6D-400A-4215-823C-64E39EFCB658}" presName="Name17" presStyleLbl="parChTrans1D3" presStyleIdx="3" presStyleCnt="4"/>
      <dgm:spPr/>
    </dgm:pt>
    <dgm:pt modelId="{B1C2668A-B999-4BDD-96BE-6EF1DA03AED1}" type="pres">
      <dgm:prSet presAssocID="{A043F237-375D-4732-A364-2BCB7DE5DA3F}" presName="hierRoot3" presStyleCnt="0"/>
      <dgm:spPr/>
    </dgm:pt>
    <dgm:pt modelId="{FD938328-59D1-4068-82E6-DF9CE076ECC2}" type="pres">
      <dgm:prSet presAssocID="{A043F237-375D-4732-A364-2BCB7DE5DA3F}" presName="composite3" presStyleCnt="0"/>
      <dgm:spPr/>
    </dgm:pt>
    <dgm:pt modelId="{909D568A-7E93-4475-87F9-739DAF3C84AD}" type="pres">
      <dgm:prSet presAssocID="{A043F237-375D-4732-A364-2BCB7DE5DA3F}" presName="image3" presStyleLbl="node3" presStyleIdx="3" presStyleCnt="4"/>
      <dgm:spPr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4D57438F-3C3B-4D0A-B911-9D0401BB7C11}" type="pres">
      <dgm:prSet presAssocID="{A043F237-375D-4732-A364-2BCB7DE5DA3F}" presName="text3" presStyleLbl="revTx" presStyleIdx="10" presStyleCnt="11">
        <dgm:presLayoutVars>
          <dgm:chPref val="3"/>
        </dgm:presLayoutVars>
      </dgm:prSet>
      <dgm:spPr/>
    </dgm:pt>
    <dgm:pt modelId="{6A640474-2FB4-4B37-A079-3FE32DEE6B06}" type="pres">
      <dgm:prSet presAssocID="{A043F237-375D-4732-A364-2BCB7DE5DA3F}" presName="hierChild4" presStyleCnt="0"/>
      <dgm:spPr/>
    </dgm:pt>
  </dgm:ptLst>
  <dgm:cxnLst>
    <dgm:cxn modelId="{D8664E00-13A7-49D9-AF32-74FE59B02561}" type="presOf" srcId="{400CECC7-1E64-4C02-A65A-3BEAB1C4D374}" destId="{45692407-B72C-41C3-A067-C1094949353B}" srcOrd="0" destOrd="0" presId="urn:microsoft.com/office/officeart/2009/layout/CirclePictureHierarchy"/>
    <dgm:cxn modelId="{1DFEC700-465A-4155-98C3-54E37C403A7B}" srcId="{43BDB1BF-E70B-41DD-B951-D3FFB14246A9}" destId="{1813611E-5F20-4E26-919F-74A514A70ED7}" srcOrd="1" destOrd="0" parTransId="{400CECC7-1E64-4C02-A65A-3BEAB1C4D374}" sibTransId="{5F7D15F9-97A9-4A61-918F-85D4B14B1A4B}"/>
    <dgm:cxn modelId="{0C4BAC0A-C2FE-48B1-B5F2-B80B9DC9336A}" srcId="{E4F76E03-A48A-431D-9A44-766C64D3BBFC}" destId="{EA547E2F-B5A6-471B-861E-9CB50A16633E}" srcOrd="0" destOrd="0" parTransId="{FB32983D-366D-4D7D-81FF-558F42881C16}" sibTransId="{A55DE636-77D8-4CCA-A524-4D73F68D646C}"/>
    <dgm:cxn modelId="{D1B2400D-4474-4BDA-BF94-BBF4F5BF1256}" type="presOf" srcId="{EA547E2F-B5A6-471B-861E-9CB50A16633E}" destId="{C73E0E68-2CB3-4CA3-87E0-DCFE121F5F27}" srcOrd="0" destOrd="0" presId="urn:microsoft.com/office/officeart/2009/layout/CirclePictureHierarchy"/>
    <dgm:cxn modelId="{E061BE36-40F6-4B4F-BC59-C485A64CA9C6}" type="presOf" srcId="{5ECEAD6D-FE78-467D-BCD1-D3A2283D528E}" destId="{DC5D2F69-52CB-42E9-85E7-98E4F94C748E}" srcOrd="0" destOrd="0" presId="urn:microsoft.com/office/officeart/2009/layout/CirclePictureHierarchy"/>
    <dgm:cxn modelId="{5920C83F-B943-49A6-B6F4-AC5838C75FE0}" type="presOf" srcId="{85041CDA-CD93-49DA-9150-F611E75C1818}" destId="{8FCC36A8-F0C3-4D68-A47B-CAB9D3FF811D}" srcOrd="0" destOrd="0" presId="urn:microsoft.com/office/officeart/2009/layout/CirclePictureHierarchy"/>
    <dgm:cxn modelId="{23EF3D5D-8EC3-4F8D-885E-2F8C16B2B405}" srcId="{43BDB1BF-E70B-41DD-B951-D3FFB14246A9}" destId="{5ECEAD6D-FE78-467D-BCD1-D3A2283D528E}" srcOrd="0" destOrd="0" parTransId="{A0A4401C-495A-49F3-9084-DED690E3C3F8}" sibTransId="{77D6ABB5-5480-4CE1-B4FE-2EE520FC9A90}"/>
    <dgm:cxn modelId="{0C535F43-4B3D-4F65-8BAB-1D3FACB258C5}" srcId="{9565FA9F-BA17-4E34-935C-BDDCB3CAF5BD}" destId="{43BDB1BF-E70B-41DD-B951-D3FFB14246A9}" srcOrd="0" destOrd="0" parTransId="{999830D9-2FF5-4AF4-BC18-D9E9E130F12F}" sibTransId="{388C275C-567E-4E56-92BD-908114E962CC}"/>
    <dgm:cxn modelId="{515BD345-0350-40AF-A9AD-DEA2992FFDF8}" srcId="{86CBD61D-4C93-46E2-90BA-0E666DAFF1C3}" destId="{4D7730ED-FF22-4440-A7AB-290107D2E5BA}" srcOrd="0" destOrd="0" parTransId="{321F25CD-05CD-468E-82A5-8AC2ED782D46}" sibTransId="{B263EB84-3F7A-4B48-8F9A-F5A19B954D22}"/>
    <dgm:cxn modelId="{79EBFD45-7AC9-4F45-A16C-DAB3FF751380}" type="presOf" srcId="{999830D9-2FF5-4AF4-BC18-D9E9E130F12F}" destId="{D5BA0561-87C8-4C0B-A570-5E492F757857}" srcOrd="0" destOrd="0" presId="urn:microsoft.com/office/officeart/2009/layout/CirclePictureHierarchy"/>
    <dgm:cxn modelId="{FCB46A67-A951-406C-8433-8D0CD91F1D84}" type="presOf" srcId="{4D7730ED-FF22-4440-A7AB-290107D2E5BA}" destId="{302F1F2C-3E73-4B6C-B6FD-61B2B38317F0}" srcOrd="0" destOrd="0" presId="urn:microsoft.com/office/officeart/2009/layout/CirclePictureHierarchy"/>
    <dgm:cxn modelId="{F0BF7948-518B-4953-978B-12527203AA87}" type="presOf" srcId="{AFC788E8-7144-4F4B-B619-327ACA1A23AA}" destId="{EDF208D0-ACA2-4D53-9CA8-CBADA05985EA}" srcOrd="0" destOrd="0" presId="urn:microsoft.com/office/officeart/2009/layout/CirclePictureHierarchy"/>
    <dgm:cxn modelId="{F70FA74B-AA33-442C-A1BB-3AC5F831719B}" type="presOf" srcId="{A043F237-375D-4732-A364-2BCB7DE5DA3F}" destId="{4D57438F-3C3B-4D0A-B911-9D0401BB7C11}" srcOrd="0" destOrd="0" presId="urn:microsoft.com/office/officeart/2009/layout/CirclePictureHierarchy"/>
    <dgm:cxn modelId="{363F846D-A2D4-446C-87D0-5AAB6646EB2F}" srcId="{43BDB1BF-E70B-41DD-B951-D3FFB14246A9}" destId="{D7F69D41-F018-472B-95A4-BE3BBE3B1917}" srcOrd="2" destOrd="0" parTransId="{7F75C5FC-B8A9-4815-8BA6-F4093380EA82}" sibTransId="{31DC9409-84DA-49D6-9FE8-520391B85AA8}"/>
    <dgm:cxn modelId="{0C506E70-FF91-4D05-A653-E919FCB621AA}" srcId="{92A8F10E-1553-4708-9D12-2F96B1853BC0}" destId="{85041CDA-CD93-49DA-9150-F611E75C1818}" srcOrd="0" destOrd="0" parTransId="{AFC788E8-7144-4F4B-B619-327ACA1A23AA}" sibTransId="{FCC36A5A-7E2C-492C-B864-F9EACD8B3336}"/>
    <dgm:cxn modelId="{769ABA71-7625-472B-927E-58B5CF4117F4}" type="presOf" srcId="{E4F76E03-A48A-431D-9A44-766C64D3BBFC}" destId="{3AB78549-7232-461C-B9FF-999D13C5AA97}" srcOrd="0" destOrd="0" presId="urn:microsoft.com/office/officeart/2009/layout/CirclePictureHierarchy"/>
    <dgm:cxn modelId="{3A598053-6D7B-4458-9CAD-FA5C29C5B39F}" type="presOf" srcId="{7DC87355-CEB9-4157-A7CE-0936DAA45956}" destId="{9E38278E-664B-4F3B-B4D9-8B7F13D1E7E2}" srcOrd="0" destOrd="0" presId="urn:microsoft.com/office/officeart/2009/layout/CirclePictureHierarchy"/>
    <dgm:cxn modelId="{57246E54-8737-46AE-BCDB-1577E95C30E7}" type="presOf" srcId="{7F75C5FC-B8A9-4815-8BA6-F4093380EA82}" destId="{C7F8AFAA-D043-4F6B-B658-1D708901865F}" srcOrd="0" destOrd="0" presId="urn:microsoft.com/office/officeart/2009/layout/CirclePictureHierarchy"/>
    <dgm:cxn modelId="{F961197D-8D75-4237-8F18-C06EFEF95B03}" type="presOf" srcId="{86CBD61D-4C93-46E2-90BA-0E666DAFF1C3}" destId="{DAAB2A90-AE5E-49D5-A579-B22139EEF66F}" srcOrd="0" destOrd="0" presId="urn:microsoft.com/office/officeart/2009/layout/CirclePictureHierarchy"/>
    <dgm:cxn modelId="{17DB6781-4E49-4661-ABED-68EF02A669D7}" type="presOf" srcId="{92A8F10E-1553-4708-9D12-2F96B1853BC0}" destId="{9126955C-B5C4-4522-8889-B537BFE30C04}" srcOrd="0" destOrd="0" presId="urn:microsoft.com/office/officeart/2009/layout/CirclePictureHierarchy"/>
    <dgm:cxn modelId="{B0CA458B-6DAF-42D9-B9B6-286EEE56EBB2}" srcId="{4D7730ED-FF22-4440-A7AB-290107D2E5BA}" destId="{92A8F10E-1553-4708-9D12-2F96B1853BC0}" srcOrd="1" destOrd="0" parTransId="{7DC87355-CEB9-4157-A7CE-0936DAA45956}" sibTransId="{BF72E7D8-80DF-4C1D-B8ED-4DD0C3F040ED}"/>
    <dgm:cxn modelId="{A7880790-BBCA-4760-9BB0-70BC6E4A0F7E}" type="presOf" srcId="{1813611E-5F20-4E26-919F-74A514A70ED7}" destId="{29F1D99E-882C-4BFB-9A85-5A02AA44446A}" srcOrd="0" destOrd="0" presId="urn:microsoft.com/office/officeart/2009/layout/CirclePictureHierarchy"/>
    <dgm:cxn modelId="{F7189CA0-8C35-4C64-85E3-E0EF696869C1}" type="presOf" srcId="{9565FA9F-BA17-4E34-935C-BDDCB3CAF5BD}" destId="{8469963D-0E16-4EAF-ABEC-FA209C6357E5}" srcOrd="0" destOrd="0" presId="urn:microsoft.com/office/officeart/2009/layout/CirclePictureHierarchy"/>
    <dgm:cxn modelId="{F601C3AF-3BB0-47BB-AB5C-FF888BC82B50}" type="presOf" srcId="{7DFCAC6D-400A-4215-823C-64E39EFCB658}" destId="{B751ED63-5E3E-4C7B-8774-931B4EC1347B}" srcOrd="0" destOrd="0" presId="urn:microsoft.com/office/officeart/2009/layout/CirclePictureHierarchy"/>
    <dgm:cxn modelId="{BE32E0B1-99F7-4D10-8E8B-522892825FC9}" srcId="{E4F76E03-A48A-431D-9A44-766C64D3BBFC}" destId="{A043F237-375D-4732-A364-2BCB7DE5DA3F}" srcOrd="1" destOrd="0" parTransId="{7DFCAC6D-400A-4215-823C-64E39EFCB658}" sibTransId="{541E6014-54B0-416F-B460-1590902B5191}"/>
    <dgm:cxn modelId="{DC6CB8B4-DF6E-4C7B-B929-B88237D57CA9}" srcId="{4D7730ED-FF22-4440-A7AB-290107D2E5BA}" destId="{9565FA9F-BA17-4E34-935C-BDDCB3CAF5BD}" srcOrd="0" destOrd="0" parTransId="{EA260573-1768-41F0-A9CF-7FF2EA6EFF3E}" sibTransId="{BBED3CDC-5F75-4298-8EEB-8839D912F1C7}"/>
    <dgm:cxn modelId="{0E983FB5-49EC-4C4D-8228-B83D1B7F8A94}" type="presOf" srcId="{FB32983D-366D-4D7D-81FF-558F42881C16}" destId="{437AE50A-0235-4D52-99D5-8B793441C9F2}" srcOrd="0" destOrd="0" presId="urn:microsoft.com/office/officeart/2009/layout/CirclePictureHierarchy"/>
    <dgm:cxn modelId="{135E40B8-24E1-46A1-894B-5C43467D5D58}" srcId="{4D7730ED-FF22-4440-A7AB-290107D2E5BA}" destId="{E4F76E03-A48A-431D-9A44-766C64D3BBFC}" srcOrd="2" destOrd="0" parTransId="{FED01C91-5BB6-4856-8428-5985E5B2BC56}" sibTransId="{2AD59471-EA5C-489F-B270-2C27D3645DED}"/>
    <dgm:cxn modelId="{F869A4D4-C768-4F89-8E15-097869B724D5}" type="presOf" srcId="{43BDB1BF-E70B-41DD-B951-D3FFB14246A9}" destId="{CF4B2D1D-1716-420C-94B7-4F77D6A2E344}" srcOrd="0" destOrd="0" presId="urn:microsoft.com/office/officeart/2009/layout/CirclePictureHierarchy"/>
    <dgm:cxn modelId="{52FD1FEB-E536-44E9-8D15-9C4686186CD8}" type="presOf" srcId="{A0A4401C-495A-49F3-9084-DED690E3C3F8}" destId="{4F75A056-EB46-4646-BDD8-3F304AD66143}" srcOrd="0" destOrd="0" presId="urn:microsoft.com/office/officeart/2009/layout/CirclePictureHierarchy"/>
    <dgm:cxn modelId="{8E0548EF-5DB6-4691-9D90-F0B8DDB1B6A5}" type="presOf" srcId="{D7F69D41-F018-472B-95A4-BE3BBE3B1917}" destId="{EE1AAA08-1ECD-4201-BE68-56207F317EA1}" srcOrd="0" destOrd="0" presId="urn:microsoft.com/office/officeart/2009/layout/CirclePictureHierarchy"/>
    <dgm:cxn modelId="{AFAD5DF0-9D20-4E90-8503-18385332F06F}" type="presOf" srcId="{FED01C91-5BB6-4856-8428-5985E5B2BC56}" destId="{3DB73053-01D7-4869-A672-B27D0B49F72F}" srcOrd="0" destOrd="0" presId="urn:microsoft.com/office/officeart/2009/layout/CirclePictureHierarchy"/>
    <dgm:cxn modelId="{BF9E1FFC-8C06-4298-97D0-DAB2B3AEC116}" type="presOf" srcId="{EA260573-1768-41F0-A9CF-7FF2EA6EFF3E}" destId="{E89F76BA-DE98-435C-918B-DCB86D3318C5}" srcOrd="0" destOrd="0" presId="urn:microsoft.com/office/officeart/2009/layout/CirclePictureHierarchy"/>
    <dgm:cxn modelId="{1B345911-122F-4C22-8810-41018CFD2EFC}" type="presParOf" srcId="{DAAB2A90-AE5E-49D5-A579-B22139EEF66F}" destId="{4CDE0246-A84E-485D-8E56-0E864641F177}" srcOrd="0" destOrd="0" presId="urn:microsoft.com/office/officeart/2009/layout/CirclePictureHierarchy"/>
    <dgm:cxn modelId="{95F8256C-6848-40CF-8C6E-54A9DD2BC19C}" type="presParOf" srcId="{4CDE0246-A84E-485D-8E56-0E864641F177}" destId="{101B124E-F6FD-4CBD-92A9-1316E5257952}" srcOrd="0" destOrd="0" presId="urn:microsoft.com/office/officeart/2009/layout/CirclePictureHierarchy"/>
    <dgm:cxn modelId="{BA432F1D-FCB5-47C3-8548-52DBF8606CC0}" type="presParOf" srcId="{101B124E-F6FD-4CBD-92A9-1316E5257952}" destId="{C036AEB8-6BD9-4FB5-9BEA-018F2415AA9A}" srcOrd="0" destOrd="0" presId="urn:microsoft.com/office/officeart/2009/layout/CirclePictureHierarchy"/>
    <dgm:cxn modelId="{34251B92-8046-4122-94A7-E3FE22ED281A}" type="presParOf" srcId="{101B124E-F6FD-4CBD-92A9-1316E5257952}" destId="{302F1F2C-3E73-4B6C-B6FD-61B2B38317F0}" srcOrd="1" destOrd="0" presId="urn:microsoft.com/office/officeart/2009/layout/CirclePictureHierarchy"/>
    <dgm:cxn modelId="{3AB8CF7B-4CBD-42CC-81AD-B7C8327B8416}" type="presParOf" srcId="{4CDE0246-A84E-485D-8E56-0E864641F177}" destId="{C6E7E28F-1223-496D-9BA3-1052AB30E135}" srcOrd="1" destOrd="0" presId="urn:microsoft.com/office/officeart/2009/layout/CirclePictureHierarchy"/>
    <dgm:cxn modelId="{44C0666D-EDBC-46BD-AA22-FFC4659FB739}" type="presParOf" srcId="{C6E7E28F-1223-496D-9BA3-1052AB30E135}" destId="{E89F76BA-DE98-435C-918B-DCB86D3318C5}" srcOrd="0" destOrd="0" presId="urn:microsoft.com/office/officeart/2009/layout/CirclePictureHierarchy"/>
    <dgm:cxn modelId="{85C1DDCF-5321-44AE-8CF6-122E3021F84D}" type="presParOf" srcId="{C6E7E28F-1223-496D-9BA3-1052AB30E135}" destId="{7EBFC40F-FBE6-48FA-93FB-C8A23E5E8EA2}" srcOrd="1" destOrd="0" presId="urn:microsoft.com/office/officeart/2009/layout/CirclePictureHierarchy"/>
    <dgm:cxn modelId="{5907509B-0CAC-47B6-A939-982D899C27A3}" type="presParOf" srcId="{7EBFC40F-FBE6-48FA-93FB-C8A23E5E8EA2}" destId="{E56247B0-DAA1-4F60-8D61-08E589E80BAD}" srcOrd="0" destOrd="0" presId="urn:microsoft.com/office/officeart/2009/layout/CirclePictureHierarchy"/>
    <dgm:cxn modelId="{E5699DA8-D5FC-4B7E-A27E-550EC001F450}" type="presParOf" srcId="{E56247B0-DAA1-4F60-8D61-08E589E80BAD}" destId="{BC0FF188-A98E-4346-9388-64C68AC30DC2}" srcOrd="0" destOrd="0" presId="urn:microsoft.com/office/officeart/2009/layout/CirclePictureHierarchy"/>
    <dgm:cxn modelId="{F639FDB2-9CB3-4AEB-8145-C3F33C8B668F}" type="presParOf" srcId="{E56247B0-DAA1-4F60-8D61-08E589E80BAD}" destId="{8469963D-0E16-4EAF-ABEC-FA209C6357E5}" srcOrd="1" destOrd="0" presId="urn:microsoft.com/office/officeart/2009/layout/CirclePictureHierarchy"/>
    <dgm:cxn modelId="{5685442D-21B4-40BB-92D0-07FB6DB45446}" type="presParOf" srcId="{7EBFC40F-FBE6-48FA-93FB-C8A23E5E8EA2}" destId="{5DF945C8-D699-43A3-A0C5-12C991600CE9}" srcOrd="1" destOrd="0" presId="urn:microsoft.com/office/officeart/2009/layout/CirclePictureHierarchy"/>
    <dgm:cxn modelId="{EF6D884B-05F0-4D98-AD61-2742F1E236B2}" type="presParOf" srcId="{5DF945C8-D699-43A3-A0C5-12C991600CE9}" destId="{D5BA0561-87C8-4C0B-A570-5E492F757857}" srcOrd="0" destOrd="0" presId="urn:microsoft.com/office/officeart/2009/layout/CirclePictureHierarchy"/>
    <dgm:cxn modelId="{B2C0326F-DF72-47C3-85D9-79576EF2E046}" type="presParOf" srcId="{5DF945C8-D699-43A3-A0C5-12C991600CE9}" destId="{6BF251F1-0EB6-4F18-80C9-A0C97EB3147C}" srcOrd="1" destOrd="0" presId="urn:microsoft.com/office/officeart/2009/layout/CirclePictureHierarchy"/>
    <dgm:cxn modelId="{E8EDE74E-4AC0-4571-9968-436BA52610D0}" type="presParOf" srcId="{6BF251F1-0EB6-4F18-80C9-A0C97EB3147C}" destId="{79267D91-BC26-4687-AC35-3661F9AC689C}" srcOrd="0" destOrd="0" presId="urn:microsoft.com/office/officeart/2009/layout/CirclePictureHierarchy"/>
    <dgm:cxn modelId="{993E5DDB-7290-4445-B99F-6E7E11BAE6D9}" type="presParOf" srcId="{79267D91-BC26-4687-AC35-3661F9AC689C}" destId="{20F350D5-9458-46F4-81FC-96C1EE28389A}" srcOrd="0" destOrd="0" presId="urn:microsoft.com/office/officeart/2009/layout/CirclePictureHierarchy"/>
    <dgm:cxn modelId="{23BA313C-8B69-425A-A74D-A7371665EED1}" type="presParOf" srcId="{79267D91-BC26-4687-AC35-3661F9AC689C}" destId="{CF4B2D1D-1716-420C-94B7-4F77D6A2E344}" srcOrd="1" destOrd="0" presId="urn:microsoft.com/office/officeart/2009/layout/CirclePictureHierarchy"/>
    <dgm:cxn modelId="{3E05FF01-97E4-45A1-9027-B6915F692605}" type="presParOf" srcId="{6BF251F1-0EB6-4F18-80C9-A0C97EB3147C}" destId="{F15CEF7D-A1D1-4BA8-9925-E44EF350D5A9}" srcOrd="1" destOrd="0" presId="urn:microsoft.com/office/officeart/2009/layout/CirclePictureHierarchy"/>
    <dgm:cxn modelId="{3490D400-C60F-4A8C-989E-431217A54651}" type="presParOf" srcId="{F15CEF7D-A1D1-4BA8-9925-E44EF350D5A9}" destId="{4F75A056-EB46-4646-BDD8-3F304AD66143}" srcOrd="0" destOrd="0" presId="urn:microsoft.com/office/officeart/2009/layout/CirclePictureHierarchy"/>
    <dgm:cxn modelId="{9D2E5D9B-CAAA-4E9C-BA6F-9929254EBB68}" type="presParOf" srcId="{F15CEF7D-A1D1-4BA8-9925-E44EF350D5A9}" destId="{88FD282C-7D21-4944-9DF7-31D7D34F998A}" srcOrd="1" destOrd="0" presId="urn:microsoft.com/office/officeart/2009/layout/CirclePictureHierarchy"/>
    <dgm:cxn modelId="{32D7D9EC-1174-4C7B-AEBF-148EFFC805DC}" type="presParOf" srcId="{88FD282C-7D21-4944-9DF7-31D7D34F998A}" destId="{CA4EB503-196C-466C-95EA-6BC567442C9B}" srcOrd="0" destOrd="0" presId="urn:microsoft.com/office/officeart/2009/layout/CirclePictureHierarchy"/>
    <dgm:cxn modelId="{CA5A320D-9632-42CA-84AD-9EE999AF183F}" type="presParOf" srcId="{CA4EB503-196C-466C-95EA-6BC567442C9B}" destId="{16248503-05FF-4D54-9F57-8BE98BF901E2}" srcOrd="0" destOrd="0" presId="urn:microsoft.com/office/officeart/2009/layout/CirclePictureHierarchy"/>
    <dgm:cxn modelId="{969F0631-E9A0-4EC8-851C-DD9AC838FDB9}" type="presParOf" srcId="{CA4EB503-196C-466C-95EA-6BC567442C9B}" destId="{DC5D2F69-52CB-42E9-85E7-98E4F94C748E}" srcOrd="1" destOrd="0" presId="urn:microsoft.com/office/officeart/2009/layout/CirclePictureHierarchy"/>
    <dgm:cxn modelId="{C1777227-6049-4F08-ADFA-BEF376EF6DDF}" type="presParOf" srcId="{88FD282C-7D21-4944-9DF7-31D7D34F998A}" destId="{21ED8BDC-3065-441A-8DC2-8D445AA36811}" srcOrd="1" destOrd="0" presId="urn:microsoft.com/office/officeart/2009/layout/CirclePictureHierarchy"/>
    <dgm:cxn modelId="{964B91CA-327C-4602-8D40-91FEB34B9C98}" type="presParOf" srcId="{F15CEF7D-A1D1-4BA8-9925-E44EF350D5A9}" destId="{45692407-B72C-41C3-A067-C1094949353B}" srcOrd="2" destOrd="0" presId="urn:microsoft.com/office/officeart/2009/layout/CirclePictureHierarchy"/>
    <dgm:cxn modelId="{92C0F8AB-A77E-4C3A-B07C-CF54FA7E887E}" type="presParOf" srcId="{F15CEF7D-A1D1-4BA8-9925-E44EF350D5A9}" destId="{B77FC958-8193-45A2-8438-FBE44A18A624}" srcOrd="3" destOrd="0" presId="urn:microsoft.com/office/officeart/2009/layout/CirclePictureHierarchy"/>
    <dgm:cxn modelId="{593FC87D-A6B4-45B2-99FF-ED100FE8CD3B}" type="presParOf" srcId="{B77FC958-8193-45A2-8438-FBE44A18A624}" destId="{4E215B59-8804-4C2F-A2D1-5E96A2B5F990}" srcOrd="0" destOrd="0" presId="urn:microsoft.com/office/officeart/2009/layout/CirclePictureHierarchy"/>
    <dgm:cxn modelId="{D5F6517F-9C3A-4A14-BB81-15C10AF5B07A}" type="presParOf" srcId="{4E215B59-8804-4C2F-A2D1-5E96A2B5F990}" destId="{1B2BD3FD-D85E-4FE5-A2E7-6034053CF3B4}" srcOrd="0" destOrd="0" presId="urn:microsoft.com/office/officeart/2009/layout/CirclePictureHierarchy"/>
    <dgm:cxn modelId="{B324A326-C432-48BA-8634-18EFD8B1242E}" type="presParOf" srcId="{4E215B59-8804-4C2F-A2D1-5E96A2B5F990}" destId="{29F1D99E-882C-4BFB-9A85-5A02AA44446A}" srcOrd="1" destOrd="0" presId="urn:microsoft.com/office/officeart/2009/layout/CirclePictureHierarchy"/>
    <dgm:cxn modelId="{5E9D26B7-9A51-4F36-A2DB-FEFF59C1B5AD}" type="presParOf" srcId="{B77FC958-8193-45A2-8438-FBE44A18A624}" destId="{633500EF-EF2C-4707-A5B0-C21F8A870D8F}" srcOrd="1" destOrd="0" presId="urn:microsoft.com/office/officeart/2009/layout/CirclePictureHierarchy"/>
    <dgm:cxn modelId="{1A661EB5-A20D-4BF8-969A-A9132254DBE0}" type="presParOf" srcId="{F15CEF7D-A1D1-4BA8-9925-E44EF350D5A9}" destId="{C7F8AFAA-D043-4F6B-B658-1D708901865F}" srcOrd="4" destOrd="0" presId="urn:microsoft.com/office/officeart/2009/layout/CirclePictureHierarchy"/>
    <dgm:cxn modelId="{619B4EB1-039D-4701-96F1-853054FEB95D}" type="presParOf" srcId="{F15CEF7D-A1D1-4BA8-9925-E44EF350D5A9}" destId="{E6DFA171-71D2-43DB-97F2-653D29240578}" srcOrd="5" destOrd="0" presId="urn:microsoft.com/office/officeart/2009/layout/CirclePictureHierarchy"/>
    <dgm:cxn modelId="{CC896F30-C511-494E-82D5-E8F605C7AA8D}" type="presParOf" srcId="{E6DFA171-71D2-43DB-97F2-653D29240578}" destId="{E6813958-AA27-4B8D-871D-BC96192B05E8}" srcOrd="0" destOrd="0" presId="urn:microsoft.com/office/officeart/2009/layout/CirclePictureHierarchy"/>
    <dgm:cxn modelId="{D413F533-C265-4D3B-BAC2-A0EE93D1C90C}" type="presParOf" srcId="{E6813958-AA27-4B8D-871D-BC96192B05E8}" destId="{6C8C17B3-29A9-40A8-A842-DF450C3F9AA3}" srcOrd="0" destOrd="0" presId="urn:microsoft.com/office/officeart/2009/layout/CirclePictureHierarchy"/>
    <dgm:cxn modelId="{645419AF-197E-499F-A784-3CD06FAB8EA8}" type="presParOf" srcId="{E6813958-AA27-4B8D-871D-BC96192B05E8}" destId="{EE1AAA08-1ECD-4201-BE68-56207F317EA1}" srcOrd="1" destOrd="0" presId="urn:microsoft.com/office/officeart/2009/layout/CirclePictureHierarchy"/>
    <dgm:cxn modelId="{DB97D9F8-8222-4F7C-9A7E-EE5F28F7A5FA}" type="presParOf" srcId="{E6DFA171-71D2-43DB-97F2-653D29240578}" destId="{486DBD05-181B-4A21-BC93-1023C47CF1FD}" srcOrd="1" destOrd="0" presId="urn:microsoft.com/office/officeart/2009/layout/CirclePictureHierarchy"/>
    <dgm:cxn modelId="{AC222CB0-4A01-4626-A8BC-1F354A815CD3}" type="presParOf" srcId="{C6E7E28F-1223-496D-9BA3-1052AB30E135}" destId="{9E38278E-664B-4F3B-B4D9-8B7F13D1E7E2}" srcOrd="2" destOrd="0" presId="urn:microsoft.com/office/officeart/2009/layout/CirclePictureHierarchy"/>
    <dgm:cxn modelId="{55ED47A3-5B56-46D4-96FD-AD2561BA0A14}" type="presParOf" srcId="{C6E7E28F-1223-496D-9BA3-1052AB30E135}" destId="{7DFD8CA4-9868-462A-AEDA-244C8485DC2D}" srcOrd="3" destOrd="0" presId="urn:microsoft.com/office/officeart/2009/layout/CirclePictureHierarchy"/>
    <dgm:cxn modelId="{030F3D53-8BB2-42DF-BD7F-FF15A09B089B}" type="presParOf" srcId="{7DFD8CA4-9868-462A-AEDA-244C8485DC2D}" destId="{8A818B22-1B46-4B03-A55D-D4E483892F18}" srcOrd="0" destOrd="0" presId="urn:microsoft.com/office/officeart/2009/layout/CirclePictureHierarchy"/>
    <dgm:cxn modelId="{D1BB4B81-238E-4AE3-8184-A9FA2EEFE5EE}" type="presParOf" srcId="{8A818B22-1B46-4B03-A55D-D4E483892F18}" destId="{53616C61-8A3B-47A2-B98F-46EBD9B2E077}" srcOrd="0" destOrd="0" presId="urn:microsoft.com/office/officeart/2009/layout/CirclePictureHierarchy"/>
    <dgm:cxn modelId="{86679AE9-E619-4A99-8165-56336825650A}" type="presParOf" srcId="{8A818B22-1B46-4B03-A55D-D4E483892F18}" destId="{9126955C-B5C4-4522-8889-B537BFE30C04}" srcOrd="1" destOrd="0" presId="urn:microsoft.com/office/officeart/2009/layout/CirclePictureHierarchy"/>
    <dgm:cxn modelId="{231B82DE-B582-49DF-8881-EA8E7963ACE8}" type="presParOf" srcId="{7DFD8CA4-9868-462A-AEDA-244C8485DC2D}" destId="{E73308FC-A430-4E8F-BCF9-16CC8C3175E5}" srcOrd="1" destOrd="0" presId="urn:microsoft.com/office/officeart/2009/layout/CirclePictureHierarchy"/>
    <dgm:cxn modelId="{3B2B7A72-A1F2-4966-800C-8DB0434CE553}" type="presParOf" srcId="{E73308FC-A430-4E8F-BCF9-16CC8C3175E5}" destId="{EDF208D0-ACA2-4D53-9CA8-CBADA05985EA}" srcOrd="0" destOrd="0" presId="urn:microsoft.com/office/officeart/2009/layout/CirclePictureHierarchy"/>
    <dgm:cxn modelId="{77FC4637-3ECD-4FAB-9E1B-6D5358936B90}" type="presParOf" srcId="{E73308FC-A430-4E8F-BCF9-16CC8C3175E5}" destId="{A2D7787D-DB82-4EC9-84EC-FBB4F7B9C0B4}" srcOrd="1" destOrd="0" presId="urn:microsoft.com/office/officeart/2009/layout/CirclePictureHierarchy"/>
    <dgm:cxn modelId="{93B78085-53E8-4989-8C48-72F859E8FB73}" type="presParOf" srcId="{A2D7787D-DB82-4EC9-84EC-FBB4F7B9C0B4}" destId="{50181664-5A0E-4B08-B5A9-75B308095ADF}" srcOrd="0" destOrd="0" presId="urn:microsoft.com/office/officeart/2009/layout/CirclePictureHierarchy"/>
    <dgm:cxn modelId="{806DE0C3-026E-42F6-864C-60E79259C310}" type="presParOf" srcId="{50181664-5A0E-4B08-B5A9-75B308095ADF}" destId="{39531084-72B9-49EC-954D-DBC04961F224}" srcOrd="0" destOrd="0" presId="urn:microsoft.com/office/officeart/2009/layout/CirclePictureHierarchy"/>
    <dgm:cxn modelId="{824F8836-BF46-48BA-9B21-8464B01C70D6}" type="presParOf" srcId="{50181664-5A0E-4B08-B5A9-75B308095ADF}" destId="{8FCC36A8-F0C3-4D68-A47B-CAB9D3FF811D}" srcOrd="1" destOrd="0" presId="urn:microsoft.com/office/officeart/2009/layout/CirclePictureHierarchy"/>
    <dgm:cxn modelId="{82742B11-9C25-41D3-BC7D-A52ADBD1A71C}" type="presParOf" srcId="{A2D7787D-DB82-4EC9-84EC-FBB4F7B9C0B4}" destId="{1F22046D-C8CB-46F9-B2C5-2495C1DA5F60}" srcOrd="1" destOrd="0" presId="urn:microsoft.com/office/officeart/2009/layout/CirclePictureHierarchy"/>
    <dgm:cxn modelId="{E1C64114-942A-4DBC-8142-B4303EFC17D8}" type="presParOf" srcId="{C6E7E28F-1223-496D-9BA3-1052AB30E135}" destId="{3DB73053-01D7-4869-A672-B27D0B49F72F}" srcOrd="4" destOrd="0" presId="urn:microsoft.com/office/officeart/2009/layout/CirclePictureHierarchy"/>
    <dgm:cxn modelId="{1AA94EAA-728E-44C9-822A-4DFBB164C4BF}" type="presParOf" srcId="{C6E7E28F-1223-496D-9BA3-1052AB30E135}" destId="{E09F3F50-4E62-4801-BC52-D1FB297152E8}" srcOrd="5" destOrd="0" presId="urn:microsoft.com/office/officeart/2009/layout/CirclePictureHierarchy"/>
    <dgm:cxn modelId="{9F5228F4-CD80-4174-A984-41CFF295EACC}" type="presParOf" srcId="{E09F3F50-4E62-4801-BC52-D1FB297152E8}" destId="{FEAEDE70-3CC6-4BE8-90D7-D8172D35ABCE}" srcOrd="0" destOrd="0" presId="urn:microsoft.com/office/officeart/2009/layout/CirclePictureHierarchy"/>
    <dgm:cxn modelId="{07E37F5E-3D7C-4C5D-8B11-B4C34B466D59}" type="presParOf" srcId="{FEAEDE70-3CC6-4BE8-90D7-D8172D35ABCE}" destId="{C4821EEF-7FB4-4FC7-A5E7-E6A62C8DCDF4}" srcOrd="0" destOrd="0" presId="urn:microsoft.com/office/officeart/2009/layout/CirclePictureHierarchy"/>
    <dgm:cxn modelId="{D3D6E3E6-AF5D-49E6-9189-94454B9A6E3F}" type="presParOf" srcId="{FEAEDE70-3CC6-4BE8-90D7-D8172D35ABCE}" destId="{3AB78549-7232-461C-B9FF-999D13C5AA97}" srcOrd="1" destOrd="0" presId="urn:microsoft.com/office/officeart/2009/layout/CirclePictureHierarchy"/>
    <dgm:cxn modelId="{02A44DD6-A682-4086-B43D-FA3C02B07E36}" type="presParOf" srcId="{E09F3F50-4E62-4801-BC52-D1FB297152E8}" destId="{2CF2D89E-EEA0-469D-873E-4D28963CB380}" srcOrd="1" destOrd="0" presId="urn:microsoft.com/office/officeart/2009/layout/CirclePictureHierarchy"/>
    <dgm:cxn modelId="{A511F8C5-CEE6-4E93-9ED9-CF09584ED87E}" type="presParOf" srcId="{2CF2D89E-EEA0-469D-873E-4D28963CB380}" destId="{437AE50A-0235-4D52-99D5-8B793441C9F2}" srcOrd="0" destOrd="0" presId="urn:microsoft.com/office/officeart/2009/layout/CirclePictureHierarchy"/>
    <dgm:cxn modelId="{F1BD7C94-2140-41D4-A5D1-E702863E22E8}" type="presParOf" srcId="{2CF2D89E-EEA0-469D-873E-4D28963CB380}" destId="{EF33DC8A-E91D-40B9-8D0D-2BA8BF90E646}" srcOrd="1" destOrd="0" presId="urn:microsoft.com/office/officeart/2009/layout/CirclePictureHierarchy"/>
    <dgm:cxn modelId="{88A31FEA-A101-40BC-A02E-A85E8280C80D}" type="presParOf" srcId="{EF33DC8A-E91D-40B9-8D0D-2BA8BF90E646}" destId="{180CB511-CC26-4A0A-BAFC-55ADB18E3D7F}" srcOrd="0" destOrd="0" presId="urn:microsoft.com/office/officeart/2009/layout/CirclePictureHierarchy"/>
    <dgm:cxn modelId="{EFF4B969-E096-44AC-A693-A9E329EB5D90}" type="presParOf" srcId="{180CB511-CC26-4A0A-BAFC-55ADB18E3D7F}" destId="{994EA8C1-E901-4214-8C3B-8E49E5D26DEC}" srcOrd="0" destOrd="0" presId="urn:microsoft.com/office/officeart/2009/layout/CirclePictureHierarchy"/>
    <dgm:cxn modelId="{E862FEF1-F943-44AC-A1F8-E804BB65D549}" type="presParOf" srcId="{180CB511-CC26-4A0A-BAFC-55ADB18E3D7F}" destId="{C73E0E68-2CB3-4CA3-87E0-DCFE121F5F27}" srcOrd="1" destOrd="0" presId="urn:microsoft.com/office/officeart/2009/layout/CirclePictureHierarchy"/>
    <dgm:cxn modelId="{A3A6A0AA-15E2-47BF-AC61-8F970ED2280A}" type="presParOf" srcId="{EF33DC8A-E91D-40B9-8D0D-2BA8BF90E646}" destId="{A427DA3A-7132-4DCC-97D6-7DD8ADFD06FE}" srcOrd="1" destOrd="0" presId="urn:microsoft.com/office/officeart/2009/layout/CirclePictureHierarchy"/>
    <dgm:cxn modelId="{DE813646-E516-4E19-80E9-4079D332036D}" type="presParOf" srcId="{2CF2D89E-EEA0-469D-873E-4D28963CB380}" destId="{B751ED63-5E3E-4C7B-8774-931B4EC1347B}" srcOrd="2" destOrd="0" presId="urn:microsoft.com/office/officeart/2009/layout/CirclePictureHierarchy"/>
    <dgm:cxn modelId="{5E4EA097-A4BE-4645-BD65-7B4039011189}" type="presParOf" srcId="{2CF2D89E-EEA0-469D-873E-4D28963CB380}" destId="{B1C2668A-B999-4BDD-96BE-6EF1DA03AED1}" srcOrd="3" destOrd="0" presId="urn:microsoft.com/office/officeart/2009/layout/CirclePictureHierarchy"/>
    <dgm:cxn modelId="{555188E7-C4BB-49DB-9B44-2A69FB61DDAA}" type="presParOf" srcId="{B1C2668A-B999-4BDD-96BE-6EF1DA03AED1}" destId="{FD938328-59D1-4068-82E6-DF9CE076ECC2}" srcOrd="0" destOrd="0" presId="urn:microsoft.com/office/officeart/2009/layout/CirclePictureHierarchy"/>
    <dgm:cxn modelId="{395C42E9-2BFC-4D42-BA9C-D21F88B5F19C}" type="presParOf" srcId="{FD938328-59D1-4068-82E6-DF9CE076ECC2}" destId="{909D568A-7E93-4475-87F9-739DAF3C84AD}" srcOrd="0" destOrd="0" presId="urn:microsoft.com/office/officeart/2009/layout/CirclePictureHierarchy"/>
    <dgm:cxn modelId="{8E228D52-613A-48CA-9530-ECD684D408F9}" type="presParOf" srcId="{FD938328-59D1-4068-82E6-DF9CE076ECC2}" destId="{4D57438F-3C3B-4D0A-B911-9D0401BB7C11}" srcOrd="1" destOrd="0" presId="urn:microsoft.com/office/officeart/2009/layout/CirclePictureHierarchy"/>
    <dgm:cxn modelId="{93AB74AC-017F-4FDB-BF39-817BB4970A37}" type="presParOf" srcId="{B1C2668A-B999-4BDD-96BE-6EF1DA03AED1}" destId="{6A640474-2FB4-4B37-A079-3FE32DEE6B0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1ED63-5E3E-4C7B-8774-931B4EC1347B}">
      <dsp:nvSpPr>
        <dsp:cNvPr id="0" name=""/>
        <dsp:cNvSpPr/>
      </dsp:nvSpPr>
      <dsp:spPr>
        <a:xfrm>
          <a:off x="7884902" y="2054043"/>
          <a:ext cx="1070301" cy="245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71"/>
              </a:lnTo>
              <a:lnTo>
                <a:pt x="1070301" y="123571"/>
              </a:lnTo>
              <a:lnTo>
                <a:pt x="1070301" y="245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7AE50A-0235-4D52-99D5-8B793441C9F2}">
      <dsp:nvSpPr>
        <dsp:cNvPr id="0" name=""/>
        <dsp:cNvSpPr/>
      </dsp:nvSpPr>
      <dsp:spPr>
        <a:xfrm>
          <a:off x="6814601" y="2054043"/>
          <a:ext cx="1070301" cy="245196"/>
        </a:xfrm>
        <a:custGeom>
          <a:avLst/>
          <a:gdLst/>
          <a:ahLst/>
          <a:cxnLst/>
          <a:rect l="0" t="0" r="0" b="0"/>
          <a:pathLst>
            <a:path>
              <a:moveTo>
                <a:pt x="1070301" y="0"/>
              </a:moveTo>
              <a:lnTo>
                <a:pt x="1070301" y="123571"/>
              </a:lnTo>
              <a:lnTo>
                <a:pt x="0" y="123571"/>
              </a:lnTo>
              <a:lnTo>
                <a:pt x="0" y="245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73053-01D7-4869-A672-B27D0B49F72F}">
      <dsp:nvSpPr>
        <dsp:cNvPr id="0" name=""/>
        <dsp:cNvSpPr/>
      </dsp:nvSpPr>
      <dsp:spPr>
        <a:xfrm>
          <a:off x="5209149" y="1030446"/>
          <a:ext cx="2675752" cy="245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71"/>
              </a:lnTo>
              <a:lnTo>
                <a:pt x="2675752" y="123571"/>
              </a:lnTo>
              <a:lnTo>
                <a:pt x="2675752" y="245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208D0-ACA2-4D53-9CA8-CBADA05985EA}">
      <dsp:nvSpPr>
        <dsp:cNvPr id="0" name=""/>
        <dsp:cNvSpPr/>
      </dsp:nvSpPr>
      <dsp:spPr>
        <a:xfrm>
          <a:off x="4628279" y="2054043"/>
          <a:ext cx="91440" cy="2451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8278E-664B-4F3B-B4D9-8B7F13D1E7E2}">
      <dsp:nvSpPr>
        <dsp:cNvPr id="0" name=""/>
        <dsp:cNvSpPr/>
      </dsp:nvSpPr>
      <dsp:spPr>
        <a:xfrm>
          <a:off x="4673999" y="1030446"/>
          <a:ext cx="535150" cy="245196"/>
        </a:xfrm>
        <a:custGeom>
          <a:avLst/>
          <a:gdLst/>
          <a:ahLst/>
          <a:cxnLst/>
          <a:rect l="0" t="0" r="0" b="0"/>
          <a:pathLst>
            <a:path>
              <a:moveTo>
                <a:pt x="535150" y="0"/>
              </a:moveTo>
              <a:lnTo>
                <a:pt x="535150" y="123571"/>
              </a:lnTo>
              <a:lnTo>
                <a:pt x="0" y="123571"/>
              </a:lnTo>
              <a:lnTo>
                <a:pt x="0" y="245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8AFAA-D043-4F6B-B658-1D708901865F}">
      <dsp:nvSpPr>
        <dsp:cNvPr id="0" name=""/>
        <dsp:cNvSpPr/>
      </dsp:nvSpPr>
      <dsp:spPr>
        <a:xfrm>
          <a:off x="2533396" y="3077640"/>
          <a:ext cx="2140602" cy="245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571"/>
              </a:lnTo>
              <a:lnTo>
                <a:pt x="2140602" y="123571"/>
              </a:lnTo>
              <a:lnTo>
                <a:pt x="2140602" y="245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92407-B72C-41C3-A067-C1094949353B}">
      <dsp:nvSpPr>
        <dsp:cNvPr id="0" name=""/>
        <dsp:cNvSpPr/>
      </dsp:nvSpPr>
      <dsp:spPr>
        <a:xfrm>
          <a:off x="2487676" y="3077640"/>
          <a:ext cx="91440" cy="2451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5A056-EB46-4646-BDD8-3F304AD66143}">
      <dsp:nvSpPr>
        <dsp:cNvPr id="0" name=""/>
        <dsp:cNvSpPr/>
      </dsp:nvSpPr>
      <dsp:spPr>
        <a:xfrm>
          <a:off x="392794" y="3077640"/>
          <a:ext cx="2140602" cy="245196"/>
        </a:xfrm>
        <a:custGeom>
          <a:avLst/>
          <a:gdLst/>
          <a:ahLst/>
          <a:cxnLst/>
          <a:rect l="0" t="0" r="0" b="0"/>
          <a:pathLst>
            <a:path>
              <a:moveTo>
                <a:pt x="2140602" y="0"/>
              </a:moveTo>
              <a:lnTo>
                <a:pt x="2140602" y="123571"/>
              </a:lnTo>
              <a:lnTo>
                <a:pt x="0" y="123571"/>
              </a:lnTo>
              <a:lnTo>
                <a:pt x="0" y="245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A0561-87C8-4C0B-A570-5E492F757857}">
      <dsp:nvSpPr>
        <dsp:cNvPr id="0" name=""/>
        <dsp:cNvSpPr/>
      </dsp:nvSpPr>
      <dsp:spPr>
        <a:xfrm>
          <a:off x="2487676" y="2054043"/>
          <a:ext cx="91440" cy="2451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F76BA-DE98-435C-918B-DCB86D3318C5}">
      <dsp:nvSpPr>
        <dsp:cNvPr id="0" name=""/>
        <dsp:cNvSpPr/>
      </dsp:nvSpPr>
      <dsp:spPr>
        <a:xfrm>
          <a:off x="2533396" y="1030446"/>
          <a:ext cx="2675752" cy="245196"/>
        </a:xfrm>
        <a:custGeom>
          <a:avLst/>
          <a:gdLst/>
          <a:ahLst/>
          <a:cxnLst/>
          <a:rect l="0" t="0" r="0" b="0"/>
          <a:pathLst>
            <a:path>
              <a:moveTo>
                <a:pt x="2675752" y="0"/>
              </a:moveTo>
              <a:lnTo>
                <a:pt x="2675752" y="123571"/>
              </a:lnTo>
              <a:lnTo>
                <a:pt x="0" y="123571"/>
              </a:lnTo>
              <a:lnTo>
                <a:pt x="0" y="245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6AEB8-6BD9-4FB5-9BEA-018F2415AA9A}">
      <dsp:nvSpPr>
        <dsp:cNvPr id="0" name=""/>
        <dsp:cNvSpPr/>
      </dsp:nvSpPr>
      <dsp:spPr>
        <a:xfrm>
          <a:off x="4819949" y="252045"/>
          <a:ext cx="778400" cy="7784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F1F2C-3E73-4B6C-B6FD-61B2B38317F0}">
      <dsp:nvSpPr>
        <dsp:cNvPr id="0" name=""/>
        <dsp:cNvSpPr/>
      </dsp:nvSpPr>
      <dsp:spPr>
        <a:xfrm>
          <a:off x="5598350" y="250099"/>
          <a:ext cx="1167601" cy="77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Organization</a:t>
          </a:r>
          <a:endParaRPr lang="fr-FR" sz="1500" kern="1200" dirty="0"/>
        </a:p>
      </dsp:txBody>
      <dsp:txXfrm>
        <a:off x="5598350" y="250099"/>
        <a:ext cx="1167601" cy="778400"/>
      </dsp:txXfrm>
    </dsp:sp>
    <dsp:sp modelId="{BC0FF188-A98E-4346-9388-64C68AC30DC2}">
      <dsp:nvSpPr>
        <dsp:cNvPr id="0" name=""/>
        <dsp:cNvSpPr/>
      </dsp:nvSpPr>
      <dsp:spPr>
        <a:xfrm>
          <a:off x="2144196" y="1275643"/>
          <a:ext cx="778400" cy="7784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9963D-0E16-4EAF-ABEC-FA209C6357E5}">
      <dsp:nvSpPr>
        <dsp:cNvPr id="0" name=""/>
        <dsp:cNvSpPr/>
      </dsp:nvSpPr>
      <dsp:spPr>
        <a:xfrm>
          <a:off x="2922597" y="1273697"/>
          <a:ext cx="1167601" cy="77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Agency #1</a:t>
          </a:r>
        </a:p>
      </dsp:txBody>
      <dsp:txXfrm>
        <a:off x="2922597" y="1273697"/>
        <a:ext cx="1167601" cy="778400"/>
      </dsp:txXfrm>
    </dsp:sp>
    <dsp:sp modelId="{20F350D5-9458-46F4-81FC-96C1EE28389A}">
      <dsp:nvSpPr>
        <dsp:cNvPr id="0" name=""/>
        <dsp:cNvSpPr/>
      </dsp:nvSpPr>
      <dsp:spPr>
        <a:xfrm>
          <a:off x="2144196" y="2299240"/>
          <a:ext cx="778400" cy="778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B2D1D-1716-420C-94B7-4F77D6A2E344}">
      <dsp:nvSpPr>
        <dsp:cNvPr id="0" name=""/>
        <dsp:cNvSpPr/>
      </dsp:nvSpPr>
      <dsp:spPr>
        <a:xfrm>
          <a:off x="2922597" y="2297294"/>
          <a:ext cx="1167601" cy="77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Users</a:t>
          </a:r>
          <a:endParaRPr lang="fr-FR" sz="1500" kern="1200" dirty="0"/>
        </a:p>
      </dsp:txBody>
      <dsp:txXfrm>
        <a:off x="2922597" y="2297294"/>
        <a:ext cx="1167601" cy="778400"/>
      </dsp:txXfrm>
    </dsp:sp>
    <dsp:sp modelId="{16248503-05FF-4D54-9F57-8BE98BF901E2}">
      <dsp:nvSpPr>
        <dsp:cNvPr id="0" name=""/>
        <dsp:cNvSpPr/>
      </dsp:nvSpPr>
      <dsp:spPr>
        <a:xfrm>
          <a:off x="3594" y="3322837"/>
          <a:ext cx="778400" cy="7784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D2F69-52CB-42E9-85E7-98E4F94C748E}">
      <dsp:nvSpPr>
        <dsp:cNvPr id="0" name=""/>
        <dsp:cNvSpPr/>
      </dsp:nvSpPr>
      <dsp:spPr>
        <a:xfrm>
          <a:off x="781995" y="3320891"/>
          <a:ext cx="1167601" cy="77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John Doe</a:t>
          </a:r>
        </a:p>
      </dsp:txBody>
      <dsp:txXfrm>
        <a:off x="781995" y="3320891"/>
        <a:ext cx="1167601" cy="778400"/>
      </dsp:txXfrm>
    </dsp:sp>
    <dsp:sp modelId="{1B2BD3FD-D85E-4FE5-A2E7-6034053CF3B4}">
      <dsp:nvSpPr>
        <dsp:cNvPr id="0" name=""/>
        <dsp:cNvSpPr/>
      </dsp:nvSpPr>
      <dsp:spPr>
        <a:xfrm>
          <a:off x="2144196" y="3322837"/>
          <a:ext cx="778400" cy="7784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1D99E-882C-4BFB-9A85-5A02AA44446A}">
      <dsp:nvSpPr>
        <dsp:cNvPr id="0" name=""/>
        <dsp:cNvSpPr/>
      </dsp:nvSpPr>
      <dsp:spPr>
        <a:xfrm>
          <a:off x="2922597" y="3320891"/>
          <a:ext cx="1167601" cy="77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Jane Doe</a:t>
          </a:r>
        </a:p>
      </dsp:txBody>
      <dsp:txXfrm>
        <a:off x="2922597" y="3320891"/>
        <a:ext cx="1167601" cy="778400"/>
      </dsp:txXfrm>
    </dsp:sp>
    <dsp:sp modelId="{6C8C17B3-29A9-40A8-A842-DF450C3F9AA3}">
      <dsp:nvSpPr>
        <dsp:cNvPr id="0" name=""/>
        <dsp:cNvSpPr/>
      </dsp:nvSpPr>
      <dsp:spPr>
        <a:xfrm>
          <a:off x="4284798" y="3322837"/>
          <a:ext cx="778400" cy="7784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AAA08-1ECD-4201-BE68-56207F317EA1}">
      <dsp:nvSpPr>
        <dsp:cNvPr id="0" name=""/>
        <dsp:cNvSpPr/>
      </dsp:nvSpPr>
      <dsp:spPr>
        <a:xfrm>
          <a:off x="5063199" y="3320891"/>
          <a:ext cx="1167601" cy="77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Robert Doe </a:t>
          </a:r>
        </a:p>
      </dsp:txBody>
      <dsp:txXfrm>
        <a:off x="5063199" y="3320891"/>
        <a:ext cx="1167601" cy="778400"/>
      </dsp:txXfrm>
    </dsp:sp>
    <dsp:sp modelId="{53616C61-8A3B-47A2-B98F-46EBD9B2E077}">
      <dsp:nvSpPr>
        <dsp:cNvPr id="0" name=""/>
        <dsp:cNvSpPr/>
      </dsp:nvSpPr>
      <dsp:spPr>
        <a:xfrm>
          <a:off x="4284798" y="1275643"/>
          <a:ext cx="778400" cy="7784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6955C-B5C4-4522-8889-B537BFE30C04}">
      <dsp:nvSpPr>
        <dsp:cNvPr id="0" name=""/>
        <dsp:cNvSpPr/>
      </dsp:nvSpPr>
      <dsp:spPr>
        <a:xfrm>
          <a:off x="5063199" y="1273697"/>
          <a:ext cx="1167601" cy="77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Agency #2</a:t>
          </a:r>
        </a:p>
      </dsp:txBody>
      <dsp:txXfrm>
        <a:off x="5063199" y="1273697"/>
        <a:ext cx="1167601" cy="778400"/>
      </dsp:txXfrm>
    </dsp:sp>
    <dsp:sp modelId="{39531084-72B9-49EC-954D-DBC04961F224}">
      <dsp:nvSpPr>
        <dsp:cNvPr id="0" name=""/>
        <dsp:cNvSpPr/>
      </dsp:nvSpPr>
      <dsp:spPr>
        <a:xfrm>
          <a:off x="4284798" y="2299240"/>
          <a:ext cx="778400" cy="7784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C36A8-F0C3-4D68-A47B-CAB9D3FF811D}">
      <dsp:nvSpPr>
        <dsp:cNvPr id="0" name=""/>
        <dsp:cNvSpPr/>
      </dsp:nvSpPr>
      <dsp:spPr>
        <a:xfrm>
          <a:off x="5063199" y="2297294"/>
          <a:ext cx="1167601" cy="77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…</a:t>
          </a:r>
        </a:p>
      </dsp:txBody>
      <dsp:txXfrm>
        <a:off x="5063199" y="2297294"/>
        <a:ext cx="1167601" cy="778400"/>
      </dsp:txXfrm>
    </dsp:sp>
    <dsp:sp modelId="{C4821EEF-7FB4-4FC7-A5E7-E6A62C8DCDF4}">
      <dsp:nvSpPr>
        <dsp:cNvPr id="0" name=""/>
        <dsp:cNvSpPr/>
      </dsp:nvSpPr>
      <dsp:spPr>
        <a:xfrm>
          <a:off x="7495702" y="1275643"/>
          <a:ext cx="778400" cy="778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78549-7232-461C-B9FF-999D13C5AA97}">
      <dsp:nvSpPr>
        <dsp:cNvPr id="0" name=""/>
        <dsp:cNvSpPr/>
      </dsp:nvSpPr>
      <dsp:spPr>
        <a:xfrm>
          <a:off x="8274103" y="1273697"/>
          <a:ext cx="1167601" cy="77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Devices</a:t>
          </a:r>
          <a:endParaRPr lang="fr-FR" sz="1500" kern="1200" dirty="0"/>
        </a:p>
      </dsp:txBody>
      <dsp:txXfrm>
        <a:off x="8274103" y="1273697"/>
        <a:ext cx="1167601" cy="778400"/>
      </dsp:txXfrm>
    </dsp:sp>
    <dsp:sp modelId="{994EA8C1-E901-4214-8C3B-8E49E5D26DEC}">
      <dsp:nvSpPr>
        <dsp:cNvPr id="0" name=""/>
        <dsp:cNvSpPr/>
      </dsp:nvSpPr>
      <dsp:spPr>
        <a:xfrm>
          <a:off x="6425401" y="2299240"/>
          <a:ext cx="778400" cy="778400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E0E68-2CB3-4CA3-87E0-DCFE121F5F27}">
      <dsp:nvSpPr>
        <dsp:cNvPr id="0" name=""/>
        <dsp:cNvSpPr/>
      </dsp:nvSpPr>
      <dsp:spPr>
        <a:xfrm>
          <a:off x="7203802" y="2297294"/>
          <a:ext cx="1167601" cy="77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Server #1</a:t>
          </a:r>
        </a:p>
      </dsp:txBody>
      <dsp:txXfrm>
        <a:off x="7203802" y="2297294"/>
        <a:ext cx="1167601" cy="778400"/>
      </dsp:txXfrm>
    </dsp:sp>
    <dsp:sp modelId="{909D568A-7E93-4475-87F9-739DAF3C84AD}">
      <dsp:nvSpPr>
        <dsp:cNvPr id="0" name=""/>
        <dsp:cNvSpPr/>
      </dsp:nvSpPr>
      <dsp:spPr>
        <a:xfrm>
          <a:off x="8566003" y="2299240"/>
          <a:ext cx="778400" cy="778400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7438F-3C3B-4D0A-B911-9D0401BB7C11}">
      <dsp:nvSpPr>
        <dsp:cNvPr id="0" name=""/>
        <dsp:cNvSpPr/>
      </dsp:nvSpPr>
      <dsp:spPr>
        <a:xfrm>
          <a:off x="9344404" y="2297294"/>
          <a:ext cx="1167601" cy="77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Server #2</a:t>
          </a:r>
        </a:p>
      </dsp:txBody>
      <dsp:txXfrm>
        <a:off x="9344404" y="2297294"/>
        <a:ext cx="1167601" cy="77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065C3-CCF9-4F7C-A852-9E0EDDE419C9}" type="datetimeFigureOut">
              <a:t>05/12/2023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9C9F1-DEEE-45E4-BFC9-ACC402F51DF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290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rgbClr val="F3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4D24A-2087-46AB-BB0B-99732494D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48308F-3729-06E9-E284-57251CFE4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02185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rgbClr val="F3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57B11-C2A0-FBE8-DE6D-CB1D1EB76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6046"/>
            <a:ext cx="10515600" cy="774642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F11C5-557A-5659-1E91-2E4BB15A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8365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rgbClr val="F3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F0503-5F17-80F7-A710-28EF3F06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3843B1-1700-DBC2-D6E5-EE44B0E4F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3473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Pr>
        <a:solidFill>
          <a:srgbClr val="F3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E3E94-56B3-4193-D07B-4D74FBBA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8EBC81-8E67-53C4-4783-F93EFF5A9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87C2C5-796C-F51F-FB5C-093A98C74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9334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Pr>
        <a:solidFill>
          <a:srgbClr val="F3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9029A7-7CA3-A94D-B093-260351AA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3346"/>
            <a:ext cx="10515600" cy="787342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D48737-7EAA-E384-E6CC-A51A8A96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7FF24D-E7D2-9091-24C2-47DA2874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EA1818-B873-A436-3BF6-6CE9BA5EB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803E3F-C82A-22A7-A2F4-74A8B53D2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7383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Pr>
        <a:solidFill>
          <a:srgbClr val="F3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5A03D-E66E-BCEC-6B81-6FF3C9D0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9369"/>
            <a:ext cx="10515600" cy="86131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6737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solidFill>
          <a:srgbClr val="F3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93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bg>
      <p:bgPr>
        <a:solidFill>
          <a:srgbClr val="F3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A5739-827A-AEEE-C71F-E0B7F80C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887FDA-FF70-F3F3-E8A2-339955D08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CAAD30-ECC5-4CF3-4BD6-EE0D1A12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7318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>
      <p:bgPr>
        <a:solidFill>
          <a:srgbClr val="F3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7D9A5-6E09-57E5-C951-BEEDF5BC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8FCF15-3CAA-4E26-BC3B-05830353E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C5F857-BE8C-5766-F6B1-B9BEC4A01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4240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FEA8C8-5809-0021-C0F0-C6E72060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6046"/>
            <a:ext cx="10515600" cy="774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24B008-20C2-F480-E650-A87D3EF65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AE08DC4-EFA2-31A7-CD67-6A358B2220EA}"/>
              </a:ext>
            </a:extLst>
          </p:cNvPr>
          <p:cNvGrpSpPr/>
          <p:nvPr userDrawn="1"/>
        </p:nvGrpSpPr>
        <p:grpSpPr>
          <a:xfrm>
            <a:off x="-352425" y="228600"/>
            <a:ext cx="12896850" cy="6403062"/>
            <a:chOff x="-352425" y="228600"/>
            <a:chExt cx="12896850" cy="6403062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B62EBED-4CC3-6C57-01C4-F007B9681DC7}"/>
                </a:ext>
              </a:extLst>
            </p:cNvPr>
            <p:cNvSpPr txBox="1"/>
            <p:nvPr/>
          </p:nvSpPr>
          <p:spPr>
            <a:xfrm>
              <a:off x="3288629" y="6262330"/>
              <a:ext cx="4041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Workshop « </a:t>
              </a:r>
              <a:r>
                <a:rPr lang="en-US" b="1" dirty="0"/>
                <a:t>Road to safer applications</a:t>
              </a:r>
              <a:r>
                <a:rPr lang="fr-FR" b="1" dirty="0"/>
                <a:t> »</a:t>
              </a:r>
            </a:p>
          </p:txBody>
        </p:sp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BDA7F940-9E17-3A97-0A1C-299F70529330}"/>
                </a:ext>
              </a:extLst>
            </p:cNvPr>
            <p:cNvPicPr/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-352425" y="5486487"/>
              <a:ext cx="2381250" cy="1142912"/>
            </a:xfrm>
            <a:prstGeom prst="rect">
              <a:avLst/>
            </a:prstGeom>
          </p:spPr>
        </p:pic>
        <p:pic>
          <p:nvPicPr>
            <p:cNvPr id="10" name="Graphique 9">
              <a:extLst>
                <a:ext uri="{FF2B5EF4-FFF2-40B4-BE49-F238E27FC236}">
                  <a16:creationId xmlns:a16="http://schemas.microsoft.com/office/drawing/2014/main" id="{EC48C1CE-2959-B304-29B5-897F2F9484CF}"/>
                </a:ext>
              </a:extLst>
            </p:cNvPr>
            <p:cNvPicPr/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10163175" y="5486487"/>
              <a:ext cx="2381250" cy="1142912"/>
            </a:xfrm>
            <a:prstGeom prst="rect">
              <a:avLst/>
            </a:prstGeom>
          </p:spPr>
        </p:pic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DEE4287-C668-7CB9-A820-224B6557902E}"/>
                </a:ext>
              </a:extLst>
            </p:cNvPr>
            <p:cNvGrpSpPr/>
            <p:nvPr/>
          </p:nvGrpSpPr>
          <p:grpSpPr>
            <a:xfrm>
              <a:off x="230506" y="228600"/>
              <a:ext cx="3529964" cy="646331"/>
              <a:chOff x="230506" y="228600"/>
              <a:chExt cx="3529964" cy="646331"/>
            </a:xfrm>
          </p:grpSpPr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D8AF0B69-67A9-B9D3-92FA-1FD67BE01B36}"/>
                  </a:ext>
                </a:extLst>
              </p:cNvPr>
              <p:cNvSpPr/>
              <p:nvPr/>
            </p:nvSpPr>
            <p:spPr>
              <a:xfrm>
                <a:off x="230506" y="228601"/>
                <a:ext cx="3298216" cy="600768"/>
              </a:xfrm>
              <a:custGeom>
                <a:avLst/>
                <a:gdLst>
                  <a:gd name="connsiteX0" fmla="*/ 0 w 3298216"/>
                  <a:gd name="connsiteY0" fmla="*/ 0 h 600768"/>
                  <a:gd name="connsiteX1" fmla="*/ 3298217 w 3298216"/>
                  <a:gd name="connsiteY1" fmla="*/ 0 h 600768"/>
                  <a:gd name="connsiteX2" fmla="*/ 3298217 w 3298216"/>
                  <a:gd name="connsiteY2" fmla="*/ 600768 h 600768"/>
                  <a:gd name="connsiteX3" fmla="*/ 0 w 3298216"/>
                  <a:gd name="connsiteY3" fmla="*/ 600768 h 600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8216" h="600768">
                    <a:moveTo>
                      <a:pt x="0" y="0"/>
                    </a:moveTo>
                    <a:lnTo>
                      <a:pt x="3298217" y="0"/>
                    </a:lnTo>
                    <a:lnTo>
                      <a:pt x="3298217" y="600768"/>
                    </a:lnTo>
                    <a:lnTo>
                      <a:pt x="0" y="600768"/>
                    </a:lnTo>
                    <a:close/>
                  </a:path>
                </a:pathLst>
              </a:custGeom>
              <a:noFill/>
              <a:ln w="15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726A9BCC-5162-A77D-E7C9-EDBDA0630353}"/>
                  </a:ext>
                </a:extLst>
              </p:cNvPr>
              <p:cNvSpPr/>
              <p:nvPr/>
            </p:nvSpPr>
            <p:spPr>
              <a:xfrm>
                <a:off x="230506" y="228601"/>
                <a:ext cx="600768" cy="600768"/>
              </a:xfrm>
              <a:custGeom>
                <a:avLst/>
                <a:gdLst>
                  <a:gd name="connsiteX0" fmla="*/ 600768 w 600768"/>
                  <a:gd name="connsiteY0" fmla="*/ 60077 h 600768"/>
                  <a:gd name="connsiteX1" fmla="*/ 540691 w 600768"/>
                  <a:gd name="connsiteY1" fmla="*/ 0 h 600768"/>
                  <a:gd name="connsiteX2" fmla="*/ 60077 w 600768"/>
                  <a:gd name="connsiteY2" fmla="*/ 0 h 600768"/>
                  <a:gd name="connsiteX3" fmla="*/ 0 w 600768"/>
                  <a:gd name="connsiteY3" fmla="*/ 60077 h 600768"/>
                  <a:gd name="connsiteX4" fmla="*/ 0 w 600768"/>
                  <a:gd name="connsiteY4" fmla="*/ 540691 h 600768"/>
                  <a:gd name="connsiteX5" fmla="*/ 60077 w 600768"/>
                  <a:gd name="connsiteY5" fmla="*/ 600768 h 600768"/>
                  <a:gd name="connsiteX6" fmla="*/ 540691 w 600768"/>
                  <a:gd name="connsiteY6" fmla="*/ 600768 h 600768"/>
                  <a:gd name="connsiteX7" fmla="*/ 600768 w 600768"/>
                  <a:gd name="connsiteY7" fmla="*/ 540691 h 600768"/>
                  <a:gd name="connsiteX8" fmla="*/ 600768 w 600768"/>
                  <a:gd name="connsiteY8" fmla="*/ 60077 h 600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0768" h="600768">
                    <a:moveTo>
                      <a:pt x="600768" y="60077"/>
                    </a:moveTo>
                    <a:cubicBezTo>
                      <a:pt x="600768" y="26914"/>
                      <a:pt x="573854" y="0"/>
                      <a:pt x="540691" y="0"/>
                    </a:cubicBezTo>
                    <a:lnTo>
                      <a:pt x="60077" y="0"/>
                    </a:lnTo>
                    <a:cubicBezTo>
                      <a:pt x="26914" y="0"/>
                      <a:pt x="0" y="26914"/>
                      <a:pt x="0" y="60077"/>
                    </a:cubicBezTo>
                    <a:lnTo>
                      <a:pt x="0" y="540691"/>
                    </a:lnTo>
                    <a:cubicBezTo>
                      <a:pt x="0" y="573854"/>
                      <a:pt x="26914" y="600768"/>
                      <a:pt x="60077" y="600768"/>
                    </a:cubicBezTo>
                    <a:lnTo>
                      <a:pt x="540691" y="600768"/>
                    </a:lnTo>
                    <a:cubicBezTo>
                      <a:pt x="573854" y="600768"/>
                      <a:pt x="600768" y="573854"/>
                      <a:pt x="600768" y="540691"/>
                    </a:cubicBezTo>
                    <a:lnTo>
                      <a:pt x="600768" y="60077"/>
                    </a:lnTo>
                    <a:close/>
                  </a:path>
                </a:pathLst>
              </a:custGeom>
              <a:solidFill>
                <a:srgbClr val="D61451"/>
              </a:solidFill>
              <a:ln w="15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6582547A-E961-25AA-704C-23CDBA9A8AAF}"/>
                  </a:ext>
                </a:extLst>
              </p:cNvPr>
              <p:cNvSpPr/>
              <p:nvPr/>
            </p:nvSpPr>
            <p:spPr>
              <a:xfrm>
                <a:off x="319261" y="306419"/>
                <a:ext cx="423261" cy="445125"/>
              </a:xfrm>
              <a:custGeom>
                <a:avLst/>
                <a:gdLst>
                  <a:gd name="connsiteX0" fmla="*/ 363773 w 423261"/>
                  <a:gd name="connsiteY0" fmla="*/ 56 h 445125"/>
                  <a:gd name="connsiteX1" fmla="*/ 279440 w 423261"/>
                  <a:gd name="connsiteY1" fmla="*/ 45113 h 445125"/>
                  <a:gd name="connsiteX2" fmla="*/ 227864 w 423261"/>
                  <a:gd name="connsiteY2" fmla="*/ 140035 h 445125"/>
                  <a:gd name="connsiteX3" fmla="*/ 158265 w 423261"/>
                  <a:gd name="connsiteY3" fmla="*/ 91733 h 445125"/>
                  <a:gd name="connsiteX4" fmla="*/ 81142 w 423261"/>
                  <a:gd name="connsiteY4" fmla="*/ 105806 h 445125"/>
                  <a:gd name="connsiteX5" fmla="*/ 57546 w 423261"/>
                  <a:gd name="connsiteY5" fmla="*/ 140200 h 445125"/>
                  <a:gd name="connsiteX6" fmla="*/ 77222 w 423261"/>
                  <a:gd name="connsiteY6" fmla="*/ 211481 h 445125"/>
                  <a:gd name="connsiteX7" fmla="*/ 97452 w 423261"/>
                  <a:gd name="connsiteY7" fmla="*/ 233139 h 445125"/>
                  <a:gd name="connsiteX8" fmla="*/ 106734 w 423261"/>
                  <a:gd name="connsiteY8" fmla="*/ 264349 h 445125"/>
                  <a:gd name="connsiteX9" fmla="*/ 59274 w 423261"/>
                  <a:gd name="connsiteY9" fmla="*/ 286247 h 445125"/>
                  <a:gd name="connsiteX10" fmla="*/ 39088 w 423261"/>
                  <a:gd name="connsiteY10" fmla="*/ 266211 h 445125"/>
                  <a:gd name="connsiteX11" fmla="*/ 44855 w 423261"/>
                  <a:gd name="connsiteY11" fmla="*/ 255532 h 445125"/>
                  <a:gd name="connsiteX12" fmla="*/ 47423 w 423261"/>
                  <a:gd name="connsiteY12" fmla="*/ 248849 h 445125"/>
                  <a:gd name="connsiteX13" fmla="*/ 32344 w 423261"/>
                  <a:gd name="connsiteY13" fmla="*/ 215326 h 445125"/>
                  <a:gd name="connsiteX14" fmla="*/ 1525 w 423261"/>
                  <a:gd name="connsiteY14" fmla="*/ 230901 h 445125"/>
                  <a:gd name="connsiteX15" fmla="*/ 52470 w 423261"/>
                  <a:gd name="connsiteY15" fmla="*/ 298037 h 445125"/>
                  <a:gd name="connsiteX16" fmla="*/ 162410 w 423261"/>
                  <a:gd name="connsiteY16" fmla="*/ 245079 h 445125"/>
                  <a:gd name="connsiteX17" fmla="*/ 134835 w 423261"/>
                  <a:gd name="connsiteY17" fmla="*/ 177943 h 445125"/>
                  <a:gd name="connsiteX18" fmla="*/ 118059 w 423261"/>
                  <a:gd name="connsiteY18" fmla="*/ 159395 h 445125"/>
                  <a:gd name="connsiteX19" fmla="*/ 114935 w 423261"/>
                  <a:gd name="connsiteY19" fmla="*/ 118662 h 445125"/>
                  <a:gd name="connsiteX20" fmla="*/ 157139 w 423261"/>
                  <a:gd name="connsiteY20" fmla="*/ 108299 h 445125"/>
                  <a:gd name="connsiteX21" fmla="*/ 223253 w 423261"/>
                  <a:gd name="connsiteY21" fmla="*/ 154348 h 445125"/>
                  <a:gd name="connsiteX22" fmla="*/ 202437 w 423261"/>
                  <a:gd name="connsiteY22" fmla="*/ 242691 h 445125"/>
                  <a:gd name="connsiteX23" fmla="*/ 199072 w 423261"/>
                  <a:gd name="connsiteY23" fmla="*/ 263117 h 445125"/>
                  <a:gd name="connsiteX24" fmla="*/ 138905 w 423261"/>
                  <a:gd name="connsiteY24" fmla="*/ 420128 h 445125"/>
                  <a:gd name="connsiteX25" fmla="*/ 109498 w 423261"/>
                  <a:gd name="connsiteY25" fmla="*/ 432023 h 445125"/>
                  <a:gd name="connsiteX26" fmla="*/ 99780 w 423261"/>
                  <a:gd name="connsiteY26" fmla="*/ 425054 h 445125"/>
                  <a:gd name="connsiteX27" fmla="*/ 106749 w 423261"/>
                  <a:gd name="connsiteY27" fmla="*/ 415367 h 445125"/>
                  <a:gd name="connsiteX28" fmla="*/ 117007 w 423261"/>
                  <a:gd name="connsiteY28" fmla="*/ 396848 h 445125"/>
                  <a:gd name="connsiteX29" fmla="*/ 87014 w 423261"/>
                  <a:gd name="connsiteY29" fmla="*/ 370219 h 445125"/>
                  <a:gd name="connsiteX30" fmla="*/ 54768 w 423261"/>
                  <a:gd name="connsiteY30" fmla="*/ 405484 h 445125"/>
                  <a:gd name="connsiteX31" fmla="*/ 109933 w 423261"/>
                  <a:gd name="connsiteY31" fmla="*/ 445075 h 445125"/>
                  <a:gd name="connsiteX32" fmla="*/ 204900 w 423261"/>
                  <a:gd name="connsiteY32" fmla="*/ 391666 h 445125"/>
                  <a:gd name="connsiteX33" fmla="*/ 271615 w 423261"/>
                  <a:gd name="connsiteY33" fmla="*/ 235166 h 445125"/>
                  <a:gd name="connsiteX34" fmla="*/ 282128 w 423261"/>
                  <a:gd name="connsiteY34" fmla="*/ 177102 h 445125"/>
                  <a:gd name="connsiteX35" fmla="*/ 301008 w 423261"/>
                  <a:gd name="connsiteY35" fmla="*/ 178454 h 445125"/>
                  <a:gd name="connsiteX36" fmla="*/ 385085 w 423261"/>
                  <a:gd name="connsiteY36" fmla="*/ 129732 h 445125"/>
                  <a:gd name="connsiteX37" fmla="*/ 364659 w 423261"/>
                  <a:gd name="connsiteY37" fmla="*/ 104800 h 445125"/>
                  <a:gd name="connsiteX38" fmla="*/ 342596 w 423261"/>
                  <a:gd name="connsiteY38" fmla="*/ 122733 h 445125"/>
                  <a:gd name="connsiteX39" fmla="*/ 344473 w 423261"/>
                  <a:gd name="connsiteY39" fmla="*/ 155324 h 445125"/>
                  <a:gd name="connsiteX40" fmla="*/ 284577 w 423261"/>
                  <a:gd name="connsiteY40" fmla="*/ 163570 h 445125"/>
                  <a:gd name="connsiteX41" fmla="*/ 289743 w 423261"/>
                  <a:gd name="connsiteY41" fmla="*/ 134988 h 445125"/>
                  <a:gd name="connsiteX42" fmla="*/ 362706 w 423261"/>
                  <a:gd name="connsiteY42" fmla="*/ 12492 h 445125"/>
                  <a:gd name="connsiteX43" fmla="*/ 379768 w 423261"/>
                  <a:gd name="connsiteY43" fmla="*/ 21353 h 445125"/>
                  <a:gd name="connsiteX44" fmla="*/ 375743 w 423261"/>
                  <a:gd name="connsiteY44" fmla="*/ 31656 h 445125"/>
                  <a:gd name="connsiteX45" fmla="*/ 371132 w 423261"/>
                  <a:gd name="connsiteY45" fmla="*/ 46360 h 445125"/>
                  <a:gd name="connsiteX46" fmla="*/ 397356 w 423261"/>
                  <a:gd name="connsiteY46" fmla="*/ 68754 h 445125"/>
                  <a:gd name="connsiteX47" fmla="*/ 423249 w 423261"/>
                  <a:gd name="connsiteY47" fmla="*/ 38054 h 445125"/>
                  <a:gd name="connsiteX48" fmla="*/ 363773 w 423261"/>
                  <a:gd name="connsiteY48" fmla="*/ 56 h 44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423261" h="445125">
                    <a:moveTo>
                      <a:pt x="363773" y="56"/>
                    </a:moveTo>
                    <a:cubicBezTo>
                      <a:pt x="330340" y="1197"/>
                      <a:pt x="301158" y="19656"/>
                      <a:pt x="279440" y="45113"/>
                    </a:cubicBezTo>
                    <a:cubicBezTo>
                      <a:pt x="255394" y="73064"/>
                      <a:pt x="239399" y="106197"/>
                      <a:pt x="227864" y="140035"/>
                    </a:cubicBezTo>
                    <a:cubicBezTo>
                      <a:pt x="207243" y="123123"/>
                      <a:pt x="191367" y="101255"/>
                      <a:pt x="158265" y="91733"/>
                    </a:cubicBezTo>
                    <a:cubicBezTo>
                      <a:pt x="132687" y="84374"/>
                      <a:pt x="105848" y="87407"/>
                      <a:pt x="81142" y="105806"/>
                    </a:cubicBezTo>
                    <a:cubicBezTo>
                      <a:pt x="69427" y="114547"/>
                      <a:pt x="61376" y="127734"/>
                      <a:pt x="57546" y="140200"/>
                    </a:cubicBezTo>
                    <a:cubicBezTo>
                      <a:pt x="47619" y="172446"/>
                      <a:pt x="67970" y="201178"/>
                      <a:pt x="77222" y="211481"/>
                    </a:cubicBezTo>
                    <a:lnTo>
                      <a:pt x="97452" y="233139"/>
                    </a:lnTo>
                    <a:cubicBezTo>
                      <a:pt x="101613" y="237389"/>
                      <a:pt x="111661" y="248473"/>
                      <a:pt x="106734" y="264349"/>
                    </a:cubicBezTo>
                    <a:cubicBezTo>
                      <a:pt x="101447" y="281636"/>
                      <a:pt x="80631" y="292795"/>
                      <a:pt x="59274" y="286247"/>
                    </a:cubicBezTo>
                    <a:cubicBezTo>
                      <a:pt x="49721" y="283318"/>
                      <a:pt x="36009" y="276214"/>
                      <a:pt x="39088" y="266211"/>
                    </a:cubicBezTo>
                    <a:cubicBezTo>
                      <a:pt x="40349" y="262111"/>
                      <a:pt x="43278" y="259032"/>
                      <a:pt x="44855" y="255532"/>
                    </a:cubicBezTo>
                    <a:cubicBezTo>
                      <a:pt x="46297" y="252468"/>
                      <a:pt x="46988" y="250201"/>
                      <a:pt x="47423" y="248849"/>
                    </a:cubicBezTo>
                    <a:cubicBezTo>
                      <a:pt x="51328" y="236113"/>
                      <a:pt x="45982" y="219546"/>
                      <a:pt x="32344" y="215326"/>
                    </a:cubicBezTo>
                    <a:cubicBezTo>
                      <a:pt x="19608" y="211421"/>
                      <a:pt x="6586" y="214515"/>
                      <a:pt x="1525" y="230901"/>
                    </a:cubicBezTo>
                    <a:cubicBezTo>
                      <a:pt x="-4183" y="249525"/>
                      <a:pt x="4724" y="283318"/>
                      <a:pt x="52470" y="298037"/>
                    </a:cubicBezTo>
                    <a:cubicBezTo>
                      <a:pt x="108401" y="315249"/>
                      <a:pt x="155712" y="284775"/>
                      <a:pt x="162410" y="245079"/>
                    </a:cubicBezTo>
                    <a:cubicBezTo>
                      <a:pt x="166646" y="220207"/>
                      <a:pt x="155411" y="201704"/>
                      <a:pt x="134835" y="177943"/>
                    </a:cubicBezTo>
                    <a:lnTo>
                      <a:pt x="118059" y="159395"/>
                    </a:lnTo>
                    <a:cubicBezTo>
                      <a:pt x="107921" y="149242"/>
                      <a:pt x="104421" y="131954"/>
                      <a:pt x="114935" y="118662"/>
                    </a:cubicBezTo>
                    <a:cubicBezTo>
                      <a:pt x="123796" y="107443"/>
                      <a:pt x="136427" y="102667"/>
                      <a:pt x="157139" y="108299"/>
                    </a:cubicBezTo>
                    <a:cubicBezTo>
                      <a:pt x="187327" y="116485"/>
                      <a:pt x="200799" y="137436"/>
                      <a:pt x="223253" y="154348"/>
                    </a:cubicBezTo>
                    <a:cubicBezTo>
                      <a:pt x="214001" y="184777"/>
                      <a:pt x="207934" y="215326"/>
                      <a:pt x="202437" y="242691"/>
                    </a:cubicBezTo>
                    <a:lnTo>
                      <a:pt x="199072" y="263117"/>
                    </a:lnTo>
                    <a:cubicBezTo>
                      <a:pt x="183017" y="347330"/>
                      <a:pt x="170761" y="393574"/>
                      <a:pt x="138905" y="420128"/>
                    </a:cubicBezTo>
                    <a:cubicBezTo>
                      <a:pt x="132492" y="424694"/>
                      <a:pt x="123315" y="431542"/>
                      <a:pt x="109498" y="432023"/>
                    </a:cubicBezTo>
                    <a:cubicBezTo>
                      <a:pt x="102228" y="432248"/>
                      <a:pt x="99886" y="427247"/>
                      <a:pt x="99780" y="425054"/>
                    </a:cubicBezTo>
                    <a:cubicBezTo>
                      <a:pt x="99630" y="419993"/>
                      <a:pt x="103911" y="417650"/>
                      <a:pt x="106749" y="415367"/>
                    </a:cubicBezTo>
                    <a:cubicBezTo>
                      <a:pt x="111015" y="413039"/>
                      <a:pt x="117458" y="409194"/>
                      <a:pt x="117007" y="396848"/>
                    </a:cubicBezTo>
                    <a:cubicBezTo>
                      <a:pt x="116557" y="382279"/>
                      <a:pt x="104481" y="369633"/>
                      <a:pt x="87014" y="370219"/>
                    </a:cubicBezTo>
                    <a:cubicBezTo>
                      <a:pt x="73947" y="370670"/>
                      <a:pt x="54017" y="382940"/>
                      <a:pt x="54768" y="405484"/>
                    </a:cubicBezTo>
                    <a:cubicBezTo>
                      <a:pt x="55534" y="428764"/>
                      <a:pt x="77222" y="446186"/>
                      <a:pt x="109933" y="445075"/>
                    </a:cubicBezTo>
                    <a:cubicBezTo>
                      <a:pt x="127401" y="444489"/>
                      <a:pt x="166436" y="437385"/>
                      <a:pt x="204900" y="391666"/>
                    </a:cubicBezTo>
                    <a:cubicBezTo>
                      <a:pt x="249672" y="339249"/>
                      <a:pt x="262198" y="279173"/>
                      <a:pt x="271615" y="235166"/>
                    </a:cubicBezTo>
                    <a:lnTo>
                      <a:pt x="282128" y="177102"/>
                    </a:lnTo>
                    <a:cubicBezTo>
                      <a:pt x="287956" y="177808"/>
                      <a:pt x="294204" y="178289"/>
                      <a:pt x="301008" y="178454"/>
                    </a:cubicBezTo>
                    <a:cubicBezTo>
                      <a:pt x="356774" y="179625"/>
                      <a:pt x="384650" y="150758"/>
                      <a:pt x="385085" y="129732"/>
                    </a:cubicBezTo>
                    <a:cubicBezTo>
                      <a:pt x="385355" y="117025"/>
                      <a:pt x="376734" y="104499"/>
                      <a:pt x="364659" y="104800"/>
                    </a:cubicBezTo>
                    <a:cubicBezTo>
                      <a:pt x="356038" y="105040"/>
                      <a:pt x="345194" y="110807"/>
                      <a:pt x="342596" y="122733"/>
                    </a:cubicBezTo>
                    <a:cubicBezTo>
                      <a:pt x="340043" y="134448"/>
                      <a:pt x="360318" y="145021"/>
                      <a:pt x="344473" y="155324"/>
                    </a:cubicBezTo>
                    <a:cubicBezTo>
                      <a:pt x="333209" y="162594"/>
                      <a:pt x="313008" y="167730"/>
                      <a:pt x="284577" y="163570"/>
                    </a:cubicBezTo>
                    <a:lnTo>
                      <a:pt x="289743" y="134988"/>
                    </a:lnTo>
                    <a:cubicBezTo>
                      <a:pt x="300287" y="80769"/>
                      <a:pt x="313323" y="14114"/>
                      <a:pt x="362706" y="12492"/>
                    </a:cubicBezTo>
                    <a:cubicBezTo>
                      <a:pt x="366311" y="12327"/>
                      <a:pt x="379468" y="12642"/>
                      <a:pt x="379768" y="21353"/>
                    </a:cubicBezTo>
                    <a:cubicBezTo>
                      <a:pt x="379858" y="24252"/>
                      <a:pt x="379137" y="25018"/>
                      <a:pt x="375743" y="31656"/>
                    </a:cubicBezTo>
                    <a:cubicBezTo>
                      <a:pt x="372259" y="36853"/>
                      <a:pt x="370952" y="41284"/>
                      <a:pt x="371132" y="46360"/>
                    </a:cubicBezTo>
                    <a:cubicBezTo>
                      <a:pt x="371598" y="60178"/>
                      <a:pt x="382126" y="69294"/>
                      <a:pt x="397356" y="68754"/>
                    </a:cubicBezTo>
                    <a:cubicBezTo>
                      <a:pt x="417722" y="68078"/>
                      <a:pt x="423579" y="48252"/>
                      <a:pt x="423249" y="38054"/>
                    </a:cubicBezTo>
                    <a:cubicBezTo>
                      <a:pt x="422408" y="14099"/>
                      <a:pt x="397161" y="-1041"/>
                      <a:pt x="363773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78B4E2E-E515-8432-0076-5ECAA7302B09}"/>
                  </a:ext>
                </a:extLst>
              </p:cNvPr>
              <p:cNvSpPr txBox="1"/>
              <p:nvPr/>
            </p:nvSpPr>
            <p:spPr>
              <a:xfrm>
                <a:off x="831274" y="228600"/>
                <a:ext cx="29291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 err="1">
                    <a:solidFill>
                      <a:srgbClr val="D6145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SymfonyCon</a:t>
                </a:r>
                <a:r>
                  <a:rPr lang="fr-FR" b="1" dirty="0">
                    <a:solidFill>
                      <a:srgbClr val="D6145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Brussels 2023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224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current/reference/configuration/security.html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192.168.100.12:8000/" TargetMode="External"/><Relationship Id="rId2" Type="http://schemas.openxmlformats.org/officeDocument/2006/relationships/hyperlink" Target="https://foo.bar:80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ymfony.com/bundles/NelmioCorsBundle/current/index.html" TargetMode="Externa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bundles/NelmioSecurityBundle/current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w3techs.com/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?search=webauthn" TargetMode="External"/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niuse.com/?search=importmap" TargetMode="External"/><Relationship Id="rId4" Type="http://schemas.openxmlformats.org/officeDocument/2006/relationships/hyperlink" Target="https://caniuse.com/?search=csp" TargetMode="Externa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mfony/symfony/issues?q=is%3Aopen+is%3Aissue+label%3ASecurit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Spomky-Labs/meteofony.g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current/security.html#the-firewal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heatsheetseries.owasp.org/cheatsheets/Authentication_Cheat_Sheet.html" TargetMode="External"/><Relationship Id="rId2" Type="http://schemas.openxmlformats.org/officeDocument/2006/relationships/hyperlink" Target="https://owasp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secure-coding-practices-quick-reference-guide/" TargetMode="External"/><Relationship Id="rId2" Type="http://schemas.openxmlformats.org/officeDocument/2006/relationships/hyperlink" Target="https://cheatsheetseries.owasp.org/cheatsheets/Authentication_Cheat_Shee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eatsheetseries.owasp.org/" TargetMode="External"/><Relationship Id="rId4" Type="http://schemas.openxmlformats.org/officeDocument/2006/relationships/hyperlink" Target="https://owasp.org/www-project-top-te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icora.fi/" TargetMode="External"/><Relationship Id="rId13" Type="http://schemas.openxmlformats.org/officeDocument/2006/relationships/hyperlink" Target="http://www.nask.pl/" TargetMode="External"/><Relationship Id="rId3" Type="http://schemas.openxmlformats.org/officeDocument/2006/relationships/hyperlink" Target="http://www.bsi.bund.de/" TargetMode="External"/><Relationship Id="rId7" Type="http://schemas.openxmlformats.org/officeDocument/2006/relationships/hyperlink" Target="http://www.ria.ee/en/" TargetMode="External"/><Relationship Id="rId12" Type="http://schemas.openxmlformats.org/officeDocument/2006/relationships/hyperlink" Target="http://www.tuv-nederland.nl/" TargetMode="External"/><Relationship Id="rId2" Type="http://schemas.openxmlformats.org/officeDocument/2006/relationships/hyperlink" Target="http://www.ssi.gouv.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c.ccn.cni.es/" TargetMode="External"/><Relationship Id="rId11" Type="http://schemas.openxmlformats.org/officeDocument/2006/relationships/hyperlink" Target="http://www.sertit.no/" TargetMode="External"/><Relationship Id="rId5" Type="http://schemas.openxmlformats.org/officeDocument/2006/relationships/hyperlink" Target="http://www.cfcs.dk/" TargetMode="External"/><Relationship Id="rId15" Type="http://schemas.openxmlformats.org/officeDocument/2006/relationships/hyperlink" Target="http://www.csec.se" TargetMode="External"/><Relationship Id="rId10" Type="http://schemas.openxmlformats.org/officeDocument/2006/relationships/hyperlink" Target="http://www.anssi.lu/" TargetMode="External"/><Relationship Id="rId4" Type="http://schemas.openxmlformats.org/officeDocument/2006/relationships/hyperlink" Target="http://www.digitales.oesterreich.gv.at/" TargetMode="External"/><Relationship Id="rId9" Type="http://schemas.openxmlformats.org/officeDocument/2006/relationships/hyperlink" Target="http://www.ocsi.isticom.it/" TargetMode="External"/><Relationship Id="rId14" Type="http://schemas.openxmlformats.org/officeDocument/2006/relationships/hyperlink" Target="http://www.ncsc.gov.uk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i.gouv.fr/guide/recommandations-relatives-a-lauthentification-multifacteur-et-aux-mots-de-passe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heatsheetseries.owasp.org/cheatsheets/Password_Storage_Cheat_Sheet.html" TargetMode="External"/><Relationship Id="rId2" Type="http://schemas.openxmlformats.org/officeDocument/2006/relationships/hyperlink" Target="https://cheatsheetseries.owasp.org/cheatsheets/Authentication_Cheat_Sheet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freetools.textmagic.com/unicode-detecto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mfony/symfony/pull/5174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current/reference/constraints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haveibeenpwned.com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current/reference/constraints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blog/new-in-symfony-5-2-login-throttling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bundles/SchebTwoFactorBundle/6.x/index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cheatsheetseries.owasp.org/cheatsheets/Session_Management_Cheat_Sheet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mfony/symfony/pull/52412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current/security/remember_me.html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patdemo-o.edgecompute.app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ly.com/blog/private-access-tokens-stepping-into-the-privacy-respecting-captcha-less" TargetMode="External"/><Relationship Id="rId2" Type="http://schemas.openxmlformats.org/officeDocument/2006/relationships/hyperlink" Target="https://datatracker.ietf.org/doc/draft-private-access-toke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pple.com/videos/play/wwdc2022/10077/" TargetMode="External"/><Relationship Id="rId4" Type="http://schemas.openxmlformats.org/officeDocument/2006/relationships/hyperlink" Target="https://blog.cloudflare.com/how-to-enable-private-access-tokens-in-ios-16-and-stop-seeing-captcha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mfony/symfony/issues/51521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hohnstaedt.de/xca/index.php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symfony.com/doc/current/security.html#x-509-client-certificates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224EB8-16F7-2CF0-0CBB-83944429C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Road to safer applications</a:t>
            </a:r>
            <a:endParaRPr lang="en-US" dirty="0">
              <a:cs typeface="Calibri Ligh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9D88EA-8CB2-1DE4-A996-75EF52473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Or how to best use all the capabilities offered by Symfony and its ecosystem to effectively protect our web applications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798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0418F7D-E75B-4652-4B71-5F6A21C54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3" y="2305616"/>
            <a:ext cx="822007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2800" dirty="0">
                <a:latin typeface="Arial" panose="020B0604020202020204" pitchFamily="34" charset="0"/>
              </a:rPr>
              <a:t>Objectives of this workshop: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2800" dirty="0">
                <a:solidFill>
                  <a:srgbClr val="D61451"/>
                </a:solidFill>
                <a:latin typeface="Arial" panose="020B0604020202020204" pitchFamily="34" charset="0"/>
              </a:rPr>
              <a:t>Use different components</a:t>
            </a:r>
            <a:r>
              <a:rPr lang="en-US" altLang="fr-FR" sz="2800" dirty="0">
                <a:latin typeface="Arial" panose="020B0604020202020204" pitchFamily="34" charset="0"/>
              </a:rPr>
              <a:t> to enhance a web application with </a:t>
            </a:r>
            <a:r>
              <a:rPr lang="en-US" altLang="fr-FR" sz="2800" b="1" dirty="0">
                <a:latin typeface="Arial" panose="020B0604020202020204" pitchFamily="34" charset="0"/>
              </a:rPr>
              <a:t>multiple levels of security</a:t>
            </a:r>
            <a:r>
              <a:rPr lang="en-US" altLang="fr-FR" sz="2800" dirty="0">
                <a:latin typeface="Arial" panose="020B0604020202020204" pitchFamily="34" charset="0"/>
              </a:rPr>
              <a:t> depending on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27006826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Webauthn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Uses « </a:t>
            </a:r>
            <a:r>
              <a:rPr lang="fr-FR" dirty="0" err="1"/>
              <a:t>Authenticators</a:t>
            </a:r>
            <a:r>
              <a:rPr lang="fr-FR" dirty="0"/>
              <a:t> » for </a:t>
            </a:r>
            <a:r>
              <a:rPr lang="fr-FR" dirty="0" err="1"/>
              <a:t>managing</a:t>
            </a:r>
            <a:r>
              <a:rPr lang="fr-FR" dirty="0"/>
              <a:t> </a:t>
            </a:r>
            <a:r>
              <a:rPr lang="fr-FR" dirty="0" err="1"/>
              <a:t>credentials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User interaction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required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User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verified</a:t>
            </a:r>
            <a:r>
              <a:rPr lang="fr-FR" dirty="0"/>
              <a:t> by </a:t>
            </a:r>
            <a:r>
              <a:rPr lang="fr-FR" dirty="0" err="1"/>
              <a:t>additional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e.g. PIN; </a:t>
            </a:r>
            <a:r>
              <a:rPr lang="fr-FR" dirty="0" err="1"/>
              <a:t>fingerprint</a:t>
            </a:r>
            <a:r>
              <a:rPr lang="fr-FR" dirty="0"/>
              <a:t>, facial </a:t>
            </a:r>
            <a:r>
              <a:rPr lang="fr-FR" dirty="0" err="1"/>
              <a:t>recognation</a:t>
            </a:r>
            <a:r>
              <a:rPr lang="fr-FR" dirty="0"/>
              <a:t>…</a:t>
            </a:r>
          </a:p>
          <a:p>
            <a:pPr marL="0" indent="0">
              <a:buNone/>
            </a:pP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credential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private</a:t>
            </a:r>
            <a:r>
              <a:rPr lang="fr-FR" dirty="0"/>
              <a:t>/public key pair, unique for a </a:t>
            </a:r>
            <a:r>
              <a:rPr lang="fr-FR" dirty="0" err="1"/>
              <a:t>relying</a:t>
            </a:r>
            <a:r>
              <a:rPr lang="fr-FR" dirty="0"/>
              <a:t> party and </a:t>
            </a:r>
            <a:r>
              <a:rPr lang="fr-FR" dirty="0" err="1"/>
              <a:t>private</a:t>
            </a:r>
            <a:r>
              <a:rPr lang="fr-FR" dirty="0"/>
              <a:t> key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shared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19244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Webauthn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Most of the time, no </a:t>
            </a:r>
            <a:r>
              <a:rPr lang="fr-FR" dirty="0" err="1"/>
              <a:t>need</a:t>
            </a:r>
            <a:r>
              <a:rPr lang="fr-FR" dirty="0"/>
              <a:t> for a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the login; </a:t>
            </a:r>
            <a:r>
              <a:rPr lang="fr-FR" dirty="0" err="1"/>
              <a:t>just</a:t>
            </a:r>
            <a:r>
              <a:rPr lang="fr-FR" dirty="0"/>
              <a:t> a simple </a:t>
            </a:r>
            <a:r>
              <a:rPr lang="fr-FR" dirty="0" err="1"/>
              <a:t>button</a:t>
            </a:r>
            <a:r>
              <a:rPr lang="fr-FR" dirty="0"/>
              <a:t> to push</a:t>
            </a:r>
          </a:p>
        </p:txBody>
      </p:sp>
    </p:spTree>
    <p:extLst>
      <p:ext uri="{BB962C8B-B14F-4D97-AF65-F5344CB8AC3E}">
        <p14:creationId xmlns:p14="http://schemas.microsoft.com/office/powerpoint/2010/main" val="367120522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Webauthn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Install:</a:t>
            </a:r>
          </a:p>
          <a:p>
            <a:r>
              <a:rPr lang="fr-FR" i="1" dirty="0"/>
              <a:t>web-</a:t>
            </a:r>
            <a:r>
              <a:rPr lang="fr-FR" i="1" dirty="0" err="1"/>
              <a:t>auth</a:t>
            </a:r>
            <a:r>
              <a:rPr lang="fr-FR" i="1" dirty="0"/>
              <a:t>/</a:t>
            </a:r>
            <a:r>
              <a:rPr lang="fr-FR" i="1" dirty="0" err="1"/>
              <a:t>webauthn</a:t>
            </a:r>
            <a:r>
              <a:rPr lang="fr-FR" i="1" dirty="0"/>
              <a:t>-</a:t>
            </a:r>
            <a:r>
              <a:rPr lang="fr-FR" i="1" dirty="0" err="1"/>
              <a:t>symfony</a:t>
            </a:r>
            <a:r>
              <a:rPr lang="fr-FR" i="1" dirty="0"/>
              <a:t>-bundle</a:t>
            </a:r>
            <a:r>
              <a:rPr lang="fr-FR" dirty="0"/>
              <a:t>: Symfony bundle</a:t>
            </a:r>
          </a:p>
          <a:p>
            <a:r>
              <a:rPr lang="fr-FR" i="1" dirty="0"/>
              <a:t>web-</a:t>
            </a:r>
            <a:r>
              <a:rPr lang="fr-FR" i="1" dirty="0" err="1"/>
              <a:t>auth</a:t>
            </a:r>
            <a:r>
              <a:rPr lang="fr-FR" i="1" dirty="0"/>
              <a:t>/</a:t>
            </a:r>
            <a:r>
              <a:rPr lang="fr-FR" i="1" dirty="0" err="1"/>
              <a:t>webauthn</a:t>
            </a:r>
            <a:r>
              <a:rPr lang="fr-FR" i="1" dirty="0"/>
              <a:t>-stimulus</a:t>
            </a:r>
            <a:r>
              <a:rPr lang="fr-FR" dirty="0"/>
              <a:t>: </a:t>
            </a:r>
            <a:r>
              <a:rPr lang="fr-FR" dirty="0" err="1"/>
              <a:t>ease</a:t>
            </a:r>
            <a:r>
              <a:rPr lang="fr-FR" dirty="0"/>
              <a:t> frontend </a:t>
            </a:r>
            <a:r>
              <a:rPr lang="fr-FR" dirty="0" err="1"/>
              <a:t>integration</a:t>
            </a:r>
            <a:endParaRPr lang="fr-FR" dirty="0"/>
          </a:p>
          <a:p>
            <a:r>
              <a:rPr lang="fr-FR" dirty="0" err="1"/>
              <a:t>Accept</a:t>
            </a:r>
            <a:r>
              <a:rPr lang="fr-FR" dirty="0"/>
              <a:t> the </a:t>
            </a:r>
            <a:r>
              <a:rPr lang="fr-FR" dirty="0" err="1"/>
              <a:t>recipe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503399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Webauthn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Setup:</a:t>
            </a:r>
          </a:p>
          <a:p>
            <a:r>
              <a:rPr lang="fr-FR" i="1" dirty="0" err="1"/>
              <a:t>Env</a:t>
            </a:r>
            <a:r>
              <a:rPr lang="fr-FR" i="1" dirty="0"/>
              <a:t> vars</a:t>
            </a:r>
          </a:p>
          <a:p>
            <a:r>
              <a:rPr lang="fr-FR" i="1" dirty="0"/>
              <a:t>The </a:t>
            </a:r>
            <a:r>
              <a:rPr lang="fr-FR" i="1" dirty="0" err="1"/>
              <a:t>Webauthn</a:t>
            </a:r>
            <a:r>
              <a:rPr lang="fr-FR" i="1" dirty="0"/>
              <a:t> </a:t>
            </a:r>
            <a:r>
              <a:rPr lang="fr-FR" i="1" dirty="0" err="1"/>
              <a:t>Credential</a:t>
            </a:r>
            <a:r>
              <a:rPr lang="fr-FR" i="1" dirty="0"/>
              <a:t> </a:t>
            </a:r>
            <a:r>
              <a:rPr lang="fr-FR" i="1" dirty="0" err="1"/>
              <a:t>Entity</a:t>
            </a:r>
            <a:endParaRPr lang="fr-FR" i="1" dirty="0"/>
          </a:p>
          <a:p>
            <a:r>
              <a:rPr lang="fr-FR" i="1" dirty="0"/>
              <a:t>The </a:t>
            </a:r>
            <a:r>
              <a:rPr lang="fr-FR" i="1" dirty="0" err="1"/>
              <a:t>Webauthn</a:t>
            </a:r>
            <a:r>
              <a:rPr lang="fr-FR" i="1" dirty="0"/>
              <a:t> </a:t>
            </a:r>
            <a:r>
              <a:rPr lang="fr-FR" i="1" dirty="0" err="1"/>
              <a:t>Credential</a:t>
            </a:r>
            <a:r>
              <a:rPr lang="fr-FR" i="1" dirty="0"/>
              <a:t> and </a:t>
            </a:r>
            <a:r>
              <a:rPr lang="fr-FR" i="1" dirty="0" err="1"/>
              <a:t>Webauthn</a:t>
            </a:r>
            <a:r>
              <a:rPr lang="fr-FR" i="1" dirty="0"/>
              <a:t> User repositories</a:t>
            </a:r>
          </a:p>
          <a:p>
            <a:endParaRPr lang="fr-FR" dirty="0"/>
          </a:p>
          <a:p>
            <a:r>
              <a:rPr lang="fr-FR" dirty="0"/>
              <a:t>Do not </a:t>
            </a:r>
            <a:r>
              <a:rPr lang="fr-FR" dirty="0" err="1"/>
              <a:t>forget</a:t>
            </a:r>
            <a:r>
              <a:rPr lang="fr-FR" dirty="0"/>
              <a:t> to </a:t>
            </a:r>
            <a:r>
              <a:rPr lang="fr-FR" dirty="0" err="1"/>
              <a:t>migrate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DB (</a:t>
            </a:r>
            <a:r>
              <a:rPr lang="fr-FR" dirty="0" err="1"/>
              <a:t>d:m:diff</a:t>
            </a:r>
            <a:r>
              <a:rPr lang="fr-FR" dirty="0"/>
              <a:t> and d:m:m)</a:t>
            </a:r>
          </a:p>
          <a:p>
            <a:r>
              <a:rPr lang="fr-FR" dirty="0"/>
              <a:t>Recompile frontend if </a:t>
            </a:r>
            <a:r>
              <a:rPr lang="fr-FR" dirty="0" err="1"/>
              <a:t>needed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502349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Webauthn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Config:</a:t>
            </a:r>
          </a:p>
          <a:p>
            <a:r>
              <a:rPr lang="fr-FR" dirty="0"/>
              <a:t>Enable a </a:t>
            </a:r>
            <a:r>
              <a:rPr lang="fr-FR" dirty="0" err="1"/>
              <a:t>controller</a:t>
            </a:r>
            <a:r>
              <a:rPr lang="fr-FR" dirty="0"/>
              <a:t> to </a:t>
            </a:r>
            <a:r>
              <a:rPr lang="fr-FR" dirty="0" err="1"/>
              <a:t>allow</a:t>
            </a:r>
            <a:r>
              <a:rPr lang="fr-FR" dirty="0"/>
              <a:t> the user </a:t>
            </a:r>
            <a:r>
              <a:rPr lang="fr-FR" dirty="0" err="1"/>
              <a:t>adding</a:t>
            </a:r>
            <a:r>
              <a:rPr lang="fr-FR" dirty="0"/>
              <a:t> </a:t>
            </a:r>
            <a:r>
              <a:rPr lang="fr-FR" dirty="0" err="1"/>
              <a:t>authenticators</a:t>
            </a:r>
            <a:endParaRPr lang="fr-FR" dirty="0"/>
          </a:p>
          <a:p>
            <a:r>
              <a:rPr lang="fr-FR" dirty="0"/>
              <a:t>Enable the firewall and set custom routes for login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form</a:t>
            </a:r>
            <a:r>
              <a:rPr lang="fr-FR" dirty="0"/>
              <a:t> on the login page</a:t>
            </a:r>
          </a:p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form</a:t>
            </a:r>
            <a:r>
              <a:rPr lang="fr-FR" dirty="0"/>
              <a:t> on the profile page</a:t>
            </a:r>
          </a:p>
          <a:p>
            <a:r>
              <a:rPr lang="fr-FR" dirty="0"/>
              <a:t>List </a:t>
            </a:r>
            <a:r>
              <a:rPr lang="fr-FR" dirty="0" err="1"/>
              <a:t>authenticators</a:t>
            </a:r>
            <a:r>
              <a:rPr lang="fr-FR" dirty="0"/>
              <a:t> on the profile page</a:t>
            </a:r>
          </a:p>
        </p:txBody>
      </p:sp>
    </p:spTree>
    <p:extLst>
      <p:ext uri="{BB962C8B-B14F-4D97-AF65-F5344CB8AC3E}">
        <p14:creationId xmlns:p14="http://schemas.microsoft.com/office/powerpoint/2010/main" val="319331598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D1AEB-29B2-197F-8899-BA858771E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ea typeface="Calibri Light"/>
                <a:cs typeface="Calibri Light"/>
              </a:rPr>
              <a:t>What</a:t>
            </a:r>
            <a:r>
              <a:rPr lang="fr-FR" dirty="0">
                <a:ea typeface="Calibri Light"/>
                <a:cs typeface="Calibri Light"/>
              </a:rPr>
              <a:t> </a:t>
            </a:r>
            <a:r>
              <a:rPr lang="fr-FR" dirty="0" err="1">
                <a:ea typeface="Calibri Light"/>
                <a:cs typeface="Calibri Light"/>
              </a:rPr>
              <a:t>else</a:t>
            </a:r>
            <a:r>
              <a:rPr lang="fr-FR" dirty="0">
                <a:ea typeface="Calibri Light"/>
                <a:cs typeface="Calibri Light"/>
              </a:rPr>
              <a:t>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992561-BEF5-2491-2733-45D58885F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5801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Frontend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Protection for cookies,</a:t>
            </a:r>
          </a:p>
          <a:p>
            <a:r>
              <a:rPr lang="fr-FR" dirty="0"/>
              <a:t>CSP,</a:t>
            </a:r>
          </a:p>
          <a:p>
            <a:r>
              <a:rPr lang="fr-FR" dirty="0" err="1"/>
              <a:t>Sniffing</a:t>
            </a:r>
            <a:r>
              <a:rPr lang="fr-FR" dirty="0"/>
              <a:t>, HSTS, XSS…</a:t>
            </a:r>
          </a:p>
          <a:p>
            <a:r>
              <a:rPr lang="fr-FR" dirty="0"/>
              <a:t>Clear-Site-Data…</a:t>
            </a:r>
          </a:p>
          <a:p>
            <a:r>
              <a:rPr lang="fr-FR" dirty="0"/>
              <a:t>CORS</a:t>
            </a:r>
          </a:p>
        </p:txBody>
      </p:sp>
    </p:spTree>
    <p:extLst>
      <p:ext uri="{BB962C8B-B14F-4D97-AF65-F5344CB8AC3E}">
        <p14:creationId xmlns:p14="http://schemas.microsoft.com/office/powerpoint/2010/main" val="239339119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Frontend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Clear-Site-Data</a:t>
            </a:r>
          </a:p>
          <a:p>
            <a:r>
              <a:rPr lang="fr-FR" dirty="0" err="1"/>
              <a:t>Hint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https://symfony.com/doc/current/reference/configuration/security.html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6218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Frontend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CORS =&gt; </a:t>
            </a:r>
            <a:r>
              <a:rPr lang="fr-FR" dirty="0">
                <a:solidFill>
                  <a:srgbClr val="267BD9"/>
                </a:solidFill>
              </a:rPr>
              <a:t>Cross-Origin</a:t>
            </a:r>
            <a:r>
              <a:rPr lang="fr-FR" dirty="0"/>
              <a:t> Resource Sharing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Origin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client has not the </a:t>
            </a:r>
            <a:r>
              <a:rPr lang="fr-FR" dirty="0" err="1"/>
              <a:t>same</a:t>
            </a:r>
            <a:r>
              <a:rPr lang="fr-FR" dirty="0"/>
              <a:t> URL as the serveur (e.g. Client URL = </a:t>
            </a:r>
            <a:r>
              <a:rPr lang="fr-FR" dirty="0">
                <a:hlinkClick r:id="rId2"/>
              </a:rPr>
              <a:t>https://foo.bar</a:t>
            </a:r>
            <a:r>
              <a:rPr lang="fr-FR" dirty="0"/>
              <a:t> and Server URL = </a:t>
            </a:r>
            <a:r>
              <a:rPr lang="fr-FR" dirty="0">
                <a:hlinkClick r:id="rId3"/>
              </a:rPr>
              <a:t>https://192.168.100.12:8000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>
                <a:hlinkClick r:id="rId4"/>
              </a:rPr>
              <a:t>nelmio</a:t>
            </a:r>
            <a:r>
              <a:rPr lang="fr-FR" dirty="0">
                <a:hlinkClick r:id="rId4"/>
              </a:rPr>
              <a:t>/cors-bundle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60562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Frontend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Protection for cookies, CSP (Content-Security-Policy), </a:t>
            </a:r>
            <a:r>
              <a:rPr lang="fr-FR" dirty="0" err="1"/>
              <a:t>Disable</a:t>
            </a:r>
            <a:r>
              <a:rPr lang="fr-FR" dirty="0"/>
              <a:t> Content Type </a:t>
            </a:r>
            <a:r>
              <a:rPr lang="fr-FR" dirty="0" err="1"/>
              <a:t>Sniffing</a:t>
            </a:r>
            <a:r>
              <a:rPr lang="fr-FR" dirty="0"/>
              <a:t>, HSTS, XSS…</a:t>
            </a:r>
          </a:p>
          <a:p>
            <a:r>
              <a:rPr lang="fr-FR" dirty="0" err="1">
                <a:hlinkClick r:id="rId2"/>
              </a:rPr>
              <a:t>nelmio</a:t>
            </a:r>
            <a:r>
              <a:rPr lang="fr-FR" dirty="0">
                <a:hlinkClick r:id="rId2"/>
              </a:rPr>
              <a:t>/</a:t>
            </a:r>
            <a:r>
              <a:rPr lang="fr-FR" dirty="0" err="1">
                <a:hlinkClick r:id="rId2"/>
              </a:rPr>
              <a:t>security</a:t>
            </a:r>
            <a:r>
              <a:rPr lang="fr-FR" dirty="0">
                <a:hlinkClick r:id="rId2"/>
              </a:rPr>
              <a:t>-bundle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558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F8912F-509C-D969-46E9-35B152A76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Morning</a:t>
            </a:r>
          </a:p>
          <a:p>
            <a:r>
              <a:rPr lang="en-US" dirty="0">
                <a:solidFill>
                  <a:srgbClr val="267BD9"/>
                </a:solidFill>
              </a:rPr>
              <a:t>Welcome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Meteofony</a:t>
            </a:r>
            <a:endParaRPr lang="en-US" dirty="0" err="1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Symfony Security component</a:t>
            </a:r>
            <a:endParaRPr lang="en-US" dirty="0"/>
          </a:p>
          <a:p>
            <a:r>
              <a:rPr lang="en-US" dirty="0"/>
              <a:t>Security Best practices?</a:t>
            </a:r>
            <a:endParaRPr lang="en-US" dirty="0">
              <a:cs typeface="Calibri"/>
            </a:endParaRPr>
          </a:p>
          <a:p>
            <a:r>
              <a:rPr lang="en-US" dirty="0"/>
              <a:t>Password auth improvements</a:t>
            </a:r>
          </a:p>
          <a:p>
            <a:r>
              <a:rPr lang="en-US" dirty="0">
                <a:cs typeface="Calibri"/>
              </a:rPr>
              <a:t>Sessions</a:t>
            </a:r>
          </a:p>
          <a:p>
            <a:r>
              <a:rPr lang="en-US" dirty="0">
                <a:cs typeface="Calibri"/>
              </a:rPr>
              <a:t>Remember me cookies</a:t>
            </a:r>
          </a:p>
          <a:p>
            <a:pPr marL="514350" indent="-514350">
              <a:buFont typeface="Calibri Light" panose="020F0302020204030204"/>
              <a:buAutoNum type="arabicPeriod"/>
            </a:pPr>
            <a:endParaRPr lang="fr-FR" dirty="0">
              <a:cs typeface="Calibri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D34372-D525-5F1B-4B32-8C032B780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Afternoon</a:t>
            </a:r>
          </a:p>
          <a:p>
            <a:r>
              <a:rPr lang="fr-FR" dirty="0">
                <a:solidFill>
                  <a:srgbClr val="267BD9"/>
                </a:solidFill>
              </a:rPr>
              <a:t>To </a:t>
            </a:r>
            <a:r>
              <a:rPr lang="fr-FR" dirty="0" err="1">
                <a:solidFill>
                  <a:srgbClr val="267BD9"/>
                </a:solidFill>
              </a:rPr>
              <a:t>infinity</a:t>
            </a:r>
            <a:r>
              <a:rPr lang="fr-FR" dirty="0">
                <a:solidFill>
                  <a:srgbClr val="267BD9"/>
                </a:solidFill>
              </a:rPr>
              <a:t> and </a:t>
            </a:r>
            <a:r>
              <a:rPr lang="fr-FR" dirty="0" err="1">
                <a:solidFill>
                  <a:srgbClr val="267BD9"/>
                </a:solidFill>
              </a:rPr>
              <a:t>beyond</a:t>
            </a:r>
            <a:endParaRPr lang="fr-FR" dirty="0">
              <a:solidFill>
                <a:srgbClr val="267BD9"/>
              </a:solidFill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0481240-4A62-5822-6352-BFE918B362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Logging and monitoring</a:t>
            </a:r>
            <a:endParaRPr lang="fr-FR" dirty="0"/>
          </a:p>
          <a:p>
            <a:r>
              <a:rPr lang="en-US" dirty="0"/>
              <a:t>Client authentication</a:t>
            </a:r>
          </a:p>
          <a:p>
            <a:r>
              <a:rPr lang="en-US" dirty="0"/>
              <a:t>Access Tokens: custom, OAuth2 / OIDC</a:t>
            </a:r>
          </a:p>
          <a:p>
            <a:r>
              <a:rPr lang="en-US" dirty="0" err="1">
                <a:cs typeface="Calibri" panose="020F0502020204030204"/>
              </a:rPr>
              <a:t>Webauthn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What about frontend</a:t>
            </a:r>
            <a:r>
              <a:rPr lang="en-US" dirty="0">
                <a:cs typeface="Calibri" panose="020F0502020204030204"/>
              </a:rPr>
              <a:t>?</a:t>
            </a:r>
          </a:p>
          <a:p>
            <a:endParaRPr lang="fr-F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3094021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W3Techs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https://w3techs.com/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W3Techs provides information about the usage of various types of technologies on the web.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85930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Can I use?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https://caniuse.com/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>
                <a:hlinkClick r:id="rId3"/>
              </a:rPr>
              <a:t>https://caniuse.com/?search=webauthn</a:t>
            </a:r>
            <a:endParaRPr lang="fr-FR" dirty="0"/>
          </a:p>
          <a:p>
            <a:r>
              <a:rPr lang="fr-FR" dirty="0">
                <a:hlinkClick r:id="rId4"/>
              </a:rPr>
              <a:t>https://caniuse.com/?search=csp</a:t>
            </a:r>
            <a:endParaRPr lang="fr-FR" dirty="0"/>
          </a:p>
          <a:p>
            <a:r>
              <a:rPr lang="fr-FR" dirty="0">
                <a:hlinkClick r:id="rId5"/>
              </a:rPr>
              <a:t>https://caniuse.com/?search=importmap</a:t>
            </a:r>
            <a:endParaRPr lang="fr-FR" dirty="0"/>
          </a:p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324033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Contribute</a:t>
            </a:r>
            <a:r>
              <a:rPr lang="fr-FR" dirty="0"/>
              <a:t> to Symfony Security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hlinkClick r:id="rId2"/>
              </a:rPr>
              <a:t>https</a:t>
            </a:r>
            <a:r>
              <a:rPr lang="fr-FR" dirty="0">
                <a:hlinkClick r:id="rId2"/>
              </a:rPr>
              <a:t>://github.com/symfony/symfony/issues?q=is%3Aopen+is%3Aissue+label%3ASecurity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568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Before we start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sz="6000" dirty="0"/>
          </a:p>
          <a:p>
            <a:pPr marL="0" indent="0" algn="r">
              <a:buNone/>
            </a:pPr>
            <a:r>
              <a:rPr lang="en-US" sz="6000" i="1" dirty="0"/>
              <a:t>There are no stupid questions, only stupid answers.</a:t>
            </a:r>
          </a:p>
          <a:p>
            <a:pPr marL="0" indent="0" algn="r">
              <a:buNone/>
            </a:pPr>
            <a:r>
              <a:rPr lang="en-US" sz="2400" dirty="0"/>
              <a:t>Phil, Edinburgh, Scotland</a:t>
            </a:r>
          </a:p>
        </p:txBody>
      </p:sp>
    </p:spTree>
    <p:extLst>
      <p:ext uri="{BB962C8B-B14F-4D97-AF65-F5344CB8AC3E}">
        <p14:creationId xmlns:p14="http://schemas.microsoft.com/office/powerpoint/2010/main" val="39037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Before we start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sz="6000" dirty="0"/>
          </a:p>
          <a:p>
            <a:pPr marL="0" indent="0" algn="r">
              <a:buNone/>
            </a:pPr>
            <a:r>
              <a:rPr lang="en-US" sz="6000" i="1" dirty="0"/>
              <a:t>I am no security expert and we will not be after this workshop.</a:t>
            </a:r>
          </a:p>
          <a:p>
            <a:pPr marL="0" indent="0" algn="r">
              <a:buNone/>
            </a:pPr>
            <a:r>
              <a:rPr lang="en-US" sz="2400" dirty="0"/>
              <a:t>Florent, Brussels, Belgium</a:t>
            </a:r>
          </a:p>
        </p:txBody>
      </p:sp>
    </p:spTree>
    <p:extLst>
      <p:ext uri="{BB962C8B-B14F-4D97-AF65-F5344CB8AC3E}">
        <p14:creationId xmlns:p14="http://schemas.microsoft.com/office/powerpoint/2010/main" val="12837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0418F7D-E75B-4652-4B71-5F6A21C54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138" y="2525262"/>
            <a:ext cx="53292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9600" dirty="0">
                <a:solidFill>
                  <a:srgbClr val="12BBD7"/>
                </a:solidFill>
                <a:latin typeface="Arial" panose="020B0604020202020204" pitchFamily="34" charset="0"/>
              </a:rPr>
              <a:t>Mété</a:t>
            </a:r>
            <a:endParaRPr kumimoji="0" lang="fr-FR" altLang="fr-FR" sz="9600" b="0" i="0" u="none" strike="noStrike" cap="none" normalizeH="0" baseline="0" dirty="0">
              <a:ln>
                <a:noFill/>
              </a:ln>
              <a:solidFill>
                <a:srgbClr val="12BBD7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que 7" descr="Soleil avec un remplissage uni">
            <a:extLst>
              <a:ext uri="{FF2B5EF4-FFF2-40B4-BE49-F238E27FC236}">
                <a16:creationId xmlns:a16="http://schemas.microsoft.com/office/drawing/2014/main" id="{674DB554-452F-A01E-132E-796420C95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6826" y="2749826"/>
            <a:ext cx="1358348" cy="135834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CE7CE09-EDAF-4841-B2F4-9B69C2407225}"/>
              </a:ext>
            </a:extLst>
          </p:cNvPr>
          <p:cNvSpPr txBox="1"/>
          <p:nvPr/>
        </p:nvSpPr>
        <p:spPr>
          <a:xfrm>
            <a:off x="6612833" y="2816450"/>
            <a:ext cx="28889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9600" dirty="0">
                <a:solidFill>
                  <a:srgbClr val="E76CC4"/>
                </a:solidFill>
                <a:latin typeface="Arial" panose="020B0604020202020204" pitchFamily="34" charset="0"/>
              </a:rPr>
              <a:t>fony</a:t>
            </a:r>
            <a:endParaRPr lang="fr-FR" sz="9600" dirty="0">
              <a:solidFill>
                <a:srgbClr val="E76C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603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0418F7D-E75B-4652-4B71-5F6A21C54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3" y="1443844"/>
            <a:ext cx="822007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2800" dirty="0" err="1">
                <a:latin typeface="Arial"/>
                <a:cs typeface="Arial"/>
              </a:rPr>
              <a:t>Météofony</a:t>
            </a:r>
            <a:r>
              <a:rPr lang="en-US" altLang="fr-FR" sz="2800" dirty="0">
                <a:latin typeface="Arial"/>
                <a:cs typeface="Arial"/>
              </a:rPr>
              <a:t> is a web application based on Symfony that allows you to share your weather reports within a community.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2800" dirty="0">
                <a:latin typeface="Arial" panose="020B0604020202020204" pitchFamily="34" charset="0"/>
              </a:rPr>
              <a:t>It provides an API that allows client applications to retrieve statements.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2800" dirty="0">
                <a:solidFill>
                  <a:srgbClr val="D61451"/>
                </a:solidFill>
                <a:latin typeface="Arial" panose="020B0604020202020204" pitchFamily="34" charset="0"/>
              </a:rPr>
              <a:t>Simple password protection has been implemented</a:t>
            </a:r>
            <a:r>
              <a:rPr lang="en-US" altLang="fr-FR" sz="2800" dirty="0">
                <a:latin typeface="Arial" panose="020B0604020202020204" pitchFamily="34" charset="0"/>
              </a:rPr>
              <a:t>.</a:t>
            </a:r>
            <a:endParaRPr lang="fr-FR" altLang="fr-FR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12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0418F7D-E75B-4652-4B71-5F6A21C54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3" y="2736505"/>
            <a:ext cx="822007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During this workshop, </a:t>
            </a:r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rgbClr val="D61451"/>
                </a:solidFill>
                <a:effectLst/>
                <a:latin typeface="Arial" panose="020B0604020202020204" pitchFamily="34" charset="0"/>
              </a:rPr>
              <a:t>we will protect the application</a:t>
            </a:r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the means offered by Symfony and its ecosystem.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60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Overview of </a:t>
            </a:r>
            <a:r>
              <a:rPr lang="en-US" sz="4400" dirty="0" err="1"/>
              <a:t>Meteofony</a:t>
            </a:r>
            <a:r>
              <a:rPr lang="en-US" sz="4400" dirty="0"/>
              <a:t> and setup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PHPStorm</a:t>
            </a:r>
            <a:r>
              <a:rPr lang="en-US" sz="2000" dirty="0"/>
              <a:t> + Code With Me plugin</a:t>
            </a:r>
          </a:p>
          <a:p>
            <a:pPr lvl="1"/>
            <a:r>
              <a:rPr lang="en-US" sz="1600" dirty="0"/>
              <a:t>Link to the session:</a:t>
            </a:r>
          </a:p>
          <a:p>
            <a:r>
              <a:rPr lang="en-US" sz="2000" dirty="0"/>
              <a:t>Or Clone + Docker</a:t>
            </a:r>
          </a:p>
          <a:p>
            <a:pPr lvl="1"/>
            <a:r>
              <a:rPr lang="en-US" sz="1600" dirty="0"/>
              <a:t>git clone </a:t>
            </a:r>
            <a:r>
              <a:rPr lang="en-US" sz="1600" dirty="0" err="1">
                <a:hlinkClick r:id="rId2"/>
              </a:rPr>
              <a:t>git@github.com:Spomky-Labs</a:t>
            </a:r>
            <a:r>
              <a:rPr lang="en-US" sz="1600" dirty="0">
                <a:hlinkClick r:id="rId2"/>
              </a:rPr>
              <a:t>/</a:t>
            </a:r>
            <a:r>
              <a:rPr lang="en-US" sz="1600" dirty="0" err="1">
                <a:hlinkClick r:id="rId2"/>
              </a:rPr>
              <a:t>meteofony.git</a:t>
            </a:r>
            <a:endParaRPr lang="en-US" sz="1600" dirty="0"/>
          </a:p>
          <a:p>
            <a:pPr lvl="1"/>
            <a:r>
              <a:rPr lang="en-US" sz="1600" dirty="0"/>
              <a:t>make build</a:t>
            </a:r>
          </a:p>
          <a:p>
            <a:pPr lvl="1"/>
            <a:r>
              <a:rPr lang="en-US" sz="1600" dirty="0"/>
              <a:t>make up</a:t>
            </a:r>
          </a:p>
          <a:p>
            <a:pPr lvl="1"/>
            <a:r>
              <a:rPr lang="en-US" sz="1600" dirty="0"/>
              <a:t>make watch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sz="1600" dirty="0"/>
              <a:t>https://localhost</a:t>
            </a:r>
          </a:p>
        </p:txBody>
      </p:sp>
    </p:spTree>
    <p:extLst>
      <p:ext uri="{BB962C8B-B14F-4D97-AF65-F5344CB8AC3E}">
        <p14:creationId xmlns:p14="http://schemas.microsoft.com/office/powerpoint/2010/main" val="1259759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9853E-8D37-B140-D3C4-DD651592A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Symfony Security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4B39BF-507E-2324-55ED-C168F54FC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317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Meet Symfony Security Component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User &lt;=&gt; Consumer of the application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User Provider</a:t>
            </a:r>
          </a:p>
          <a:p>
            <a:r>
              <a:rPr lang="en-US" dirty="0">
                <a:ea typeface="Calibri"/>
                <a:cs typeface="Calibri"/>
              </a:rPr>
              <a:t>Authenticators</a:t>
            </a:r>
            <a:endParaRPr lang="en-US" dirty="0"/>
          </a:p>
          <a:p>
            <a:r>
              <a:rPr lang="en-US" dirty="0"/>
              <a:t>Passport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Badges</a:t>
            </a:r>
          </a:p>
          <a:p>
            <a:r>
              <a:rPr lang="en-US" dirty="0"/>
              <a:t>Events and Listeners</a:t>
            </a:r>
          </a:p>
          <a:p>
            <a:r>
              <a:rPr lang="en-US" dirty="0">
                <a:ea typeface="Calibri"/>
                <a:cs typeface="Calibri"/>
              </a:rPr>
              <a:t>Firewall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9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1B202439-5929-3B32-73A6-916FB99DC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3" y="2863075"/>
            <a:ext cx="822007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security</a:t>
            </a:r>
            <a:r>
              <a:rPr kumimoji="0" lang="en-US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major concern.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sz="2400" dirty="0">
                <a:latin typeface="Arial" panose="020B0604020202020204" pitchFamily="34" charset="0"/>
              </a:rPr>
              <a:t>Every application must be </a:t>
            </a:r>
            <a:r>
              <a:rPr lang="en-US" altLang="fr-FR" sz="2400" dirty="0">
                <a:solidFill>
                  <a:srgbClr val="D61451"/>
                </a:solidFill>
                <a:latin typeface="Arial" panose="020B0604020202020204" pitchFamily="34" charset="0"/>
              </a:rPr>
              <a:t>secure by design</a:t>
            </a:r>
            <a:r>
              <a:rPr lang="en-US" altLang="fr-FR" sz="2400" dirty="0">
                <a:latin typeface="Arial" panose="020B0604020202020204" pitchFamily="34" charset="0"/>
              </a:rPr>
              <a:t>.</a:t>
            </a:r>
            <a:endParaRPr kumimoji="0" lang="en-US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63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Meet Symfony Security Component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=&gt; User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The application consumer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Implements </a:t>
            </a:r>
            <a:r>
              <a:rPr lang="en-US" i="1" dirty="0">
                <a:solidFill>
                  <a:srgbClr val="267BD9"/>
                </a:solidFill>
                <a:ea typeface="Calibri"/>
                <a:cs typeface="Calibri"/>
              </a:rPr>
              <a:t>Symfony\Component\Security\Core\User\</a:t>
            </a:r>
            <a:r>
              <a:rPr lang="en-US" i="1" dirty="0" err="1">
                <a:solidFill>
                  <a:srgbClr val="267BD9"/>
                </a:solidFill>
                <a:ea typeface="Calibri"/>
                <a:cs typeface="Calibri"/>
              </a:rPr>
              <a:t>UserInterface</a:t>
            </a:r>
            <a:endParaRPr lang="en-US" dirty="0">
              <a:solidFill>
                <a:srgbClr val="F564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71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Meet Symfony Security Component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=&gt; User Provider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Main task is to fetch user objects and keep them "fresh"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Implements </a:t>
            </a:r>
            <a:r>
              <a:rPr lang="en-US" dirty="0">
                <a:solidFill>
                  <a:srgbClr val="267BD9"/>
                </a:solidFill>
              </a:rPr>
              <a:t>Symfony\Component\Security\Core\User\</a:t>
            </a:r>
            <a:r>
              <a:rPr lang="en-US" dirty="0" err="1">
                <a:solidFill>
                  <a:srgbClr val="267BD9"/>
                </a:solidFill>
              </a:rPr>
              <a:t>UserProviderInterface</a:t>
            </a:r>
            <a:endParaRPr lang="en-US" dirty="0" err="1">
              <a:solidFill>
                <a:srgbClr val="267BD9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0166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Meet Symfony Security Component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=&gt; Authenticator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Main tasks are to generate a Passport depending on the request and issue the security token. Success and Failure events can be tweaked here,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Implements </a:t>
            </a:r>
            <a:r>
              <a:rPr lang="en-US" dirty="0">
                <a:solidFill>
                  <a:srgbClr val="267BD9"/>
                </a:solidFill>
                <a:ea typeface="Calibri"/>
                <a:cs typeface="Calibri"/>
              </a:rPr>
              <a:t>Symfony\Component\Security\Http\Authenticator\</a:t>
            </a:r>
            <a:r>
              <a:rPr lang="en-US" dirty="0" err="1">
                <a:solidFill>
                  <a:srgbClr val="267BD9"/>
                </a:solidFill>
                <a:ea typeface="Calibri"/>
                <a:cs typeface="Calibri"/>
              </a:rPr>
              <a:t>AuthenticatorInterface</a:t>
            </a:r>
            <a:endParaRPr lang="en-US" dirty="0" err="1">
              <a:solidFill>
                <a:srgbClr val="267B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759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Meet Symfony Security Component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8197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=&gt; Passport, Badges, Events and Listeners</a:t>
            </a:r>
            <a:endParaRPr lang="en-US" dirty="0"/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A </a:t>
            </a:r>
            <a:r>
              <a:rPr lang="en-US" dirty="0">
                <a:solidFill>
                  <a:srgbClr val="D61451"/>
                </a:solidFill>
                <a:ea typeface="Calibri"/>
                <a:cs typeface="Calibri"/>
              </a:rPr>
              <a:t>Passport</a:t>
            </a:r>
            <a:r>
              <a:rPr lang="en-US" dirty="0">
                <a:ea typeface="Calibri"/>
                <a:cs typeface="Calibri"/>
              </a:rPr>
              <a:t> contains </a:t>
            </a:r>
            <a:r>
              <a:rPr lang="en-US" dirty="0">
                <a:solidFill>
                  <a:srgbClr val="267BD9"/>
                </a:solidFill>
                <a:ea typeface="Calibri"/>
                <a:cs typeface="Calibri"/>
              </a:rPr>
              <a:t>Badges</a:t>
            </a:r>
            <a:r>
              <a:rPr lang="en-US" dirty="0">
                <a:ea typeface="Calibri"/>
                <a:cs typeface="Calibri"/>
              </a:rPr>
              <a:t> that are resolved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By </a:t>
            </a:r>
            <a:r>
              <a:rPr lang="en-US" dirty="0">
                <a:solidFill>
                  <a:srgbClr val="12BBD7"/>
                </a:solidFill>
                <a:ea typeface="Calibri"/>
                <a:cs typeface="Calibri"/>
              </a:rPr>
              <a:t>listeners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956EC"/>
                </a:solidFill>
                <a:ea typeface="Calibri"/>
                <a:cs typeface="Calibri"/>
              </a:rPr>
              <a:t>All badges shall be resolved</a:t>
            </a:r>
            <a:r>
              <a:rPr lang="en-US" dirty="0">
                <a:ea typeface="Calibri"/>
                <a:cs typeface="Calibri"/>
              </a:rPr>
              <a:t> for the user to be authenticated</a:t>
            </a:r>
            <a:endParaRPr lang="en-US" dirty="0"/>
          </a:p>
        </p:txBody>
      </p:sp>
      <p:pic>
        <p:nvPicPr>
          <p:cNvPr id="4" name="Image 3" descr="Une image contenant texte, livre, Police, Couverture de livre&#10;&#10;Description générée automatiquement">
            <a:extLst>
              <a:ext uri="{FF2B5EF4-FFF2-40B4-BE49-F238E27FC236}">
                <a16:creationId xmlns:a16="http://schemas.microsoft.com/office/drawing/2014/main" id="{6223E811-CA2A-367F-A062-6014B3209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195" y="1601638"/>
            <a:ext cx="30861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30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Meet Symfony Security Component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Example of Badges:</a:t>
            </a:r>
          </a:p>
          <a:p>
            <a:r>
              <a:rPr lang="en-US" dirty="0" err="1"/>
              <a:t>UserBadge</a:t>
            </a:r>
            <a:r>
              <a:rPr lang="en-US" dirty="0"/>
              <a:t>: the user identifier corresponds to a user</a:t>
            </a:r>
          </a:p>
          <a:p>
            <a:r>
              <a:rPr lang="en-US" dirty="0" err="1"/>
              <a:t>PasswordCredentialBadge</a:t>
            </a:r>
            <a:r>
              <a:rPr lang="en-US" dirty="0"/>
              <a:t>: the submitted password is correct</a:t>
            </a:r>
          </a:p>
          <a:p>
            <a:r>
              <a:rPr lang="en-US" dirty="0" err="1"/>
              <a:t>RememberMeBadge</a:t>
            </a:r>
            <a:r>
              <a:rPr lang="en-US" dirty="0"/>
              <a:t>: enable the remember me feature</a:t>
            </a:r>
          </a:p>
          <a:p>
            <a:r>
              <a:rPr lang="en-US" dirty="0" err="1"/>
              <a:t>CsrfTokenBadge</a:t>
            </a:r>
            <a:r>
              <a:rPr lang="en-US" dirty="0"/>
              <a:t>: checks the CSRF token is valid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You can add any badges you need.</a:t>
            </a:r>
          </a:p>
        </p:txBody>
      </p:sp>
    </p:spTree>
    <p:extLst>
      <p:ext uri="{BB962C8B-B14F-4D97-AF65-F5344CB8AC3E}">
        <p14:creationId xmlns:p14="http://schemas.microsoft.com/office/powerpoint/2010/main" val="1862580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Meet Symfony Security Component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=&gt; Firewall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"</a:t>
            </a:r>
            <a:r>
              <a:rPr lang="en-US" i="1" dirty="0">
                <a:ea typeface="Calibri"/>
                <a:cs typeface="Calibri"/>
              </a:rPr>
              <a:t>defines which parts of your application are secured and how your users will be able to authenticate</a:t>
            </a:r>
            <a:r>
              <a:rPr lang="en-US" dirty="0">
                <a:ea typeface="Calibri"/>
                <a:cs typeface="Calibri"/>
              </a:rPr>
              <a:t>"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https://symfony.com/doc/current/security.html#the-firewall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465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12CC429-62FE-6EC8-7A4E-E88F857E00DC}"/>
              </a:ext>
            </a:extLst>
          </p:cNvPr>
          <p:cNvGrpSpPr/>
          <p:nvPr/>
        </p:nvGrpSpPr>
        <p:grpSpPr>
          <a:xfrm>
            <a:off x="230506" y="228601"/>
            <a:ext cx="3298216" cy="600768"/>
            <a:chOff x="230506" y="228601"/>
            <a:chExt cx="3298216" cy="600768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D21C3B4B-6E0A-D3CB-6BBD-68984F359014}"/>
                </a:ext>
              </a:extLst>
            </p:cNvPr>
            <p:cNvSpPr/>
            <p:nvPr/>
          </p:nvSpPr>
          <p:spPr>
            <a:xfrm>
              <a:off x="230506" y="228601"/>
              <a:ext cx="3298216" cy="600768"/>
            </a:xfrm>
            <a:custGeom>
              <a:avLst/>
              <a:gdLst>
                <a:gd name="connsiteX0" fmla="*/ 0 w 3298216"/>
                <a:gd name="connsiteY0" fmla="*/ 0 h 600768"/>
                <a:gd name="connsiteX1" fmla="*/ 3298217 w 3298216"/>
                <a:gd name="connsiteY1" fmla="*/ 0 h 600768"/>
                <a:gd name="connsiteX2" fmla="*/ 3298217 w 3298216"/>
                <a:gd name="connsiteY2" fmla="*/ 600768 h 600768"/>
                <a:gd name="connsiteX3" fmla="*/ 0 w 3298216"/>
                <a:gd name="connsiteY3" fmla="*/ 600768 h 6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8216" h="600768">
                  <a:moveTo>
                    <a:pt x="0" y="0"/>
                  </a:moveTo>
                  <a:lnTo>
                    <a:pt x="3298217" y="0"/>
                  </a:lnTo>
                  <a:lnTo>
                    <a:pt x="3298217" y="600768"/>
                  </a:lnTo>
                  <a:lnTo>
                    <a:pt x="0" y="600768"/>
                  </a:lnTo>
                  <a:close/>
                </a:path>
              </a:pathLst>
            </a:custGeom>
            <a:noFill/>
            <a:ln w="15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CF51A91E-432F-2794-CFE6-087CD0B92600}"/>
                </a:ext>
              </a:extLst>
            </p:cNvPr>
            <p:cNvSpPr/>
            <p:nvPr/>
          </p:nvSpPr>
          <p:spPr>
            <a:xfrm>
              <a:off x="230506" y="228601"/>
              <a:ext cx="600768" cy="600768"/>
            </a:xfrm>
            <a:custGeom>
              <a:avLst/>
              <a:gdLst>
                <a:gd name="connsiteX0" fmla="*/ 600768 w 600768"/>
                <a:gd name="connsiteY0" fmla="*/ 60077 h 600768"/>
                <a:gd name="connsiteX1" fmla="*/ 540691 w 600768"/>
                <a:gd name="connsiteY1" fmla="*/ 0 h 600768"/>
                <a:gd name="connsiteX2" fmla="*/ 60077 w 600768"/>
                <a:gd name="connsiteY2" fmla="*/ 0 h 600768"/>
                <a:gd name="connsiteX3" fmla="*/ 0 w 600768"/>
                <a:gd name="connsiteY3" fmla="*/ 60077 h 600768"/>
                <a:gd name="connsiteX4" fmla="*/ 0 w 600768"/>
                <a:gd name="connsiteY4" fmla="*/ 540691 h 600768"/>
                <a:gd name="connsiteX5" fmla="*/ 60077 w 600768"/>
                <a:gd name="connsiteY5" fmla="*/ 600768 h 600768"/>
                <a:gd name="connsiteX6" fmla="*/ 540691 w 600768"/>
                <a:gd name="connsiteY6" fmla="*/ 600768 h 600768"/>
                <a:gd name="connsiteX7" fmla="*/ 600768 w 600768"/>
                <a:gd name="connsiteY7" fmla="*/ 540691 h 600768"/>
                <a:gd name="connsiteX8" fmla="*/ 600768 w 600768"/>
                <a:gd name="connsiteY8" fmla="*/ 60077 h 60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0768" h="600768">
                  <a:moveTo>
                    <a:pt x="600768" y="60077"/>
                  </a:moveTo>
                  <a:cubicBezTo>
                    <a:pt x="600768" y="26914"/>
                    <a:pt x="573854" y="0"/>
                    <a:pt x="540691" y="0"/>
                  </a:cubicBezTo>
                  <a:lnTo>
                    <a:pt x="60077" y="0"/>
                  </a:lnTo>
                  <a:cubicBezTo>
                    <a:pt x="26914" y="0"/>
                    <a:pt x="0" y="26914"/>
                    <a:pt x="0" y="60077"/>
                  </a:cubicBezTo>
                  <a:lnTo>
                    <a:pt x="0" y="540691"/>
                  </a:lnTo>
                  <a:cubicBezTo>
                    <a:pt x="0" y="573854"/>
                    <a:pt x="26914" y="600768"/>
                    <a:pt x="60077" y="600768"/>
                  </a:cubicBezTo>
                  <a:lnTo>
                    <a:pt x="540691" y="600768"/>
                  </a:lnTo>
                  <a:cubicBezTo>
                    <a:pt x="573854" y="600768"/>
                    <a:pt x="600768" y="573854"/>
                    <a:pt x="600768" y="540691"/>
                  </a:cubicBezTo>
                  <a:lnTo>
                    <a:pt x="600768" y="60077"/>
                  </a:lnTo>
                  <a:close/>
                </a:path>
              </a:pathLst>
            </a:custGeom>
            <a:solidFill>
              <a:srgbClr val="D61451"/>
            </a:solidFill>
            <a:ln w="15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B7F80D75-DCA1-EFA0-710E-8881EF4806CA}"/>
                </a:ext>
              </a:extLst>
            </p:cNvPr>
            <p:cNvSpPr/>
            <p:nvPr/>
          </p:nvSpPr>
          <p:spPr>
            <a:xfrm>
              <a:off x="319261" y="306419"/>
              <a:ext cx="423261" cy="445125"/>
            </a:xfrm>
            <a:custGeom>
              <a:avLst/>
              <a:gdLst>
                <a:gd name="connsiteX0" fmla="*/ 363773 w 423261"/>
                <a:gd name="connsiteY0" fmla="*/ 56 h 445125"/>
                <a:gd name="connsiteX1" fmla="*/ 279440 w 423261"/>
                <a:gd name="connsiteY1" fmla="*/ 45113 h 445125"/>
                <a:gd name="connsiteX2" fmla="*/ 227864 w 423261"/>
                <a:gd name="connsiteY2" fmla="*/ 140035 h 445125"/>
                <a:gd name="connsiteX3" fmla="*/ 158265 w 423261"/>
                <a:gd name="connsiteY3" fmla="*/ 91733 h 445125"/>
                <a:gd name="connsiteX4" fmla="*/ 81142 w 423261"/>
                <a:gd name="connsiteY4" fmla="*/ 105806 h 445125"/>
                <a:gd name="connsiteX5" fmla="*/ 57546 w 423261"/>
                <a:gd name="connsiteY5" fmla="*/ 140200 h 445125"/>
                <a:gd name="connsiteX6" fmla="*/ 77222 w 423261"/>
                <a:gd name="connsiteY6" fmla="*/ 211481 h 445125"/>
                <a:gd name="connsiteX7" fmla="*/ 97452 w 423261"/>
                <a:gd name="connsiteY7" fmla="*/ 233139 h 445125"/>
                <a:gd name="connsiteX8" fmla="*/ 106734 w 423261"/>
                <a:gd name="connsiteY8" fmla="*/ 264349 h 445125"/>
                <a:gd name="connsiteX9" fmla="*/ 59274 w 423261"/>
                <a:gd name="connsiteY9" fmla="*/ 286247 h 445125"/>
                <a:gd name="connsiteX10" fmla="*/ 39088 w 423261"/>
                <a:gd name="connsiteY10" fmla="*/ 266211 h 445125"/>
                <a:gd name="connsiteX11" fmla="*/ 44855 w 423261"/>
                <a:gd name="connsiteY11" fmla="*/ 255532 h 445125"/>
                <a:gd name="connsiteX12" fmla="*/ 47423 w 423261"/>
                <a:gd name="connsiteY12" fmla="*/ 248849 h 445125"/>
                <a:gd name="connsiteX13" fmla="*/ 32344 w 423261"/>
                <a:gd name="connsiteY13" fmla="*/ 215326 h 445125"/>
                <a:gd name="connsiteX14" fmla="*/ 1525 w 423261"/>
                <a:gd name="connsiteY14" fmla="*/ 230901 h 445125"/>
                <a:gd name="connsiteX15" fmla="*/ 52470 w 423261"/>
                <a:gd name="connsiteY15" fmla="*/ 298037 h 445125"/>
                <a:gd name="connsiteX16" fmla="*/ 162410 w 423261"/>
                <a:gd name="connsiteY16" fmla="*/ 245079 h 445125"/>
                <a:gd name="connsiteX17" fmla="*/ 134835 w 423261"/>
                <a:gd name="connsiteY17" fmla="*/ 177943 h 445125"/>
                <a:gd name="connsiteX18" fmla="*/ 118059 w 423261"/>
                <a:gd name="connsiteY18" fmla="*/ 159395 h 445125"/>
                <a:gd name="connsiteX19" fmla="*/ 114935 w 423261"/>
                <a:gd name="connsiteY19" fmla="*/ 118662 h 445125"/>
                <a:gd name="connsiteX20" fmla="*/ 157139 w 423261"/>
                <a:gd name="connsiteY20" fmla="*/ 108299 h 445125"/>
                <a:gd name="connsiteX21" fmla="*/ 223253 w 423261"/>
                <a:gd name="connsiteY21" fmla="*/ 154348 h 445125"/>
                <a:gd name="connsiteX22" fmla="*/ 202437 w 423261"/>
                <a:gd name="connsiteY22" fmla="*/ 242691 h 445125"/>
                <a:gd name="connsiteX23" fmla="*/ 199072 w 423261"/>
                <a:gd name="connsiteY23" fmla="*/ 263117 h 445125"/>
                <a:gd name="connsiteX24" fmla="*/ 138905 w 423261"/>
                <a:gd name="connsiteY24" fmla="*/ 420128 h 445125"/>
                <a:gd name="connsiteX25" fmla="*/ 109498 w 423261"/>
                <a:gd name="connsiteY25" fmla="*/ 432023 h 445125"/>
                <a:gd name="connsiteX26" fmla="*/ 99780 w 423261"/>
                <a:gd name="connsiteY26" fmla="*/ 425054 h 445125"/>
                <a:gd name="connsiteX27" fmla="*/ 106749 w 423261"/>
                <a:gd name="connsiteY27" fmla="*/ 415367 h 445125"/>
                <a:gd name="connsiteX28" fmla="*/ 117007 w 423261"/>
                <a:gd name="connsiteY28" fmla="*/ 396848 h 445125"/>
                <a:gd name="connsiteX29" fmla="*/ 87014 w 423261"/>
                <a:gd name="connsiteY29" fmla="*/ 370219 h 445125"/>
                <a:gd name="connsiteX30" fmla="*/ 54768 w 423261"/>
                <a:gd name="connsiteY30" fmla="*/ 405484 h 445125"/>
                <a:gd name="connsiteX31" fmla="*/ 109933 w 423261"/>
                <a:gd name="connsiteY31" fmla="*/ 445075 h 445125"/>
                <a:gd name="connsiteX32" fmla="*/ 204900 w 423261"/>
                <a:gd name="connsiteY32" fmla="*/ 391666 h 445125"/>
                <a:gd name="connsiteX33" fmla="*/ 271615 w 423261"/>
                <a:gd name="connsiteY33" fmla="*/ 235166 h 445125"/>
                <a:gd name="connsiteX34" fmla="*/ 282128 w 423261"/>
                <a:gd name="connsiteY34" fmla="*/ 177102 h 445125"/>
                <a:gd name="connsiteX35" fmla="*/ 301008 w 423261"/>
                <a:gd name="connsiteY35" fmla="*/ 178454 h 445125"/>
                <a:gd name="connsiteX36" fmla="*/ 385085 w 423261"/>
                <a:gd name="connsiteY36" fmla="*/ 129732 h 445125"/>
                <a:gd name="connsiteX37" fmla="*/ 364659 w 423261"/>
                <a:gd name="connsiteY37" fmla="*/ 104800 h 445125"/>
                <a:gd name="connsiteX38" fmla="*/ 342596 w 423261"/>
                <a:gd name="connsiteY38" fmla="*/ 122733 h 445125"/>
                <a:gd name="connsiteX39" fmla="*/ 344473 w 423261"/>
                <a:gd name="connsiteY39" fmla="*/ 155324 h 445125"/>
                <a:gd name="connsiteX40" fmla="*/ 284577 w 423261"/>
                <a:gd name="connsiteY40" fmla="*/ 163570 h 445125"/>
                <a:gd name="connsiteX41" fmla="*/ 289743 w 423261"/>
                <a:gd name="connsiteY41" fmla="*/ 134988 h 445125"/>
                <a:gd name="connsiteX42" fmla="*/ 362706 w 423261"/>
                <a:gd name="connsiteY42" fmla="*/ 12492 h 445125"/>
                <a:gd name="connsiteX43" fmla="*/ 379768 w 423261"/>
                <a:gd name="connsiteY43" fmla="*/ 21353 h 445125"/>
                <a:gd name="connsiteX44" fmla="*/ 375743 w 423261"/>
                <a:gd name="connsiteY44" fmla="*/ 31656 h 445125"/>
                <a:gd name="connsiteX45" fmla="*/ 371132 w 423261"/>
                <a:gd name="connsiteY45" fmla="*/ 46360 h 445125"/>
                <a:gd name="connsiteX46" fmla="*/ 397356 w 423261"/>
                <a:gd name="connsiteY46" fmla="*/ 68754 h 445125"/>
                <a:gd name="connsiteX47" fmla="*/ 423249 w 423261"/>
                <a:gd name="connsiteY47" fmla="*/ 38054 h 445125"/>
                <a:gd name="connsiteX48" fmla="*/ 363773 w 423261"/>
                <a:gd name="connsiteY48" fmla="*/ 56 h 44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23261" h="445125">
                  <a:moveTo>
                    <a:pt x="363773" y="56"/>
                  </a:moveTo>
                  <a:cubicBezTo>
                    <a:pt x="330340" y="1197"/>
                    <a:pt x="301158" y="19656"/>
                    <a:pt x="279440" y="45113"/>
                  </a:cubicBezTo>
                  <a:cubicBezTo>
                    <a:pt x="255394" y="73064"/>
                    <a:pt x="239399" y="106197"/>
                    <a:pt x="227864" y="140035"/>
                  </a:cubicBezTo>
                  <a:cubicBezTo>
                    <a:pt x="207243" y="123123"/>
                    <a:pt x="191367" y="101255"/>
                    <a:pt x="158265" y="91733"/>
                  </a:cubicBezTo>
                  <a:cubicBezTo>
                    <a:pt x="132687" y="84374"/>
                    <a:pt x="105848" y="87407"/>
                    <a:pt x="81142" y="105806"/>
                  </a:cubicBezTo>
                  <a:cubicBezTo>
                    <a:pt x="69427" y="114547"/>
                    <a:pt x="61376" y="127734"/>
                    <a:pt x="57546" y="140200"/>
                  </a:cubicBezTo>
                  <a:cubicBezTo>
                    <a:pt x="47619" y="172446"/>
                    <a:pt x="67970" y="201178"/>
                    <a:pt x="77222" y="211481"/>
                  </a:cubicBezTo>
                  <a:lnTo>
                    <a:pt x="97452" y="233139"/>
                  </a:lnTo>
                  <a:cubicBezTo>
                    <a:pt x="101613" y="237389"/>
                    <a:pt x="111661" y="248473"/>
                    <a:pt x="106734" y="264349"/>
                  </a:cubicBezTo>
                  <a:cubicBezTo>
                    <a:pt x="101447" y="281636"/>
                    <a:pt x="80631" y="292795"/>
                    <a:pt x="59274" y="286247"/>
                  </a:cubicBezTo>
                  <a:cubicBezTo>
                    <a:pt x="49721" y="283318"/>
                    <a:pt x="36009" y="276214"/>
                    <a:pt x="39088" y="266211"/>
                  </a:cubicBezTo>
                  <a:cubicBezTo>
                    <a:pt x="40349" y="262111"/>
                    <a:pt x="43278" y="259032"/>
                    <a:pt x="44855" y="255532"/>
                  </a:cubicBezTo>
                  <a:cubicBezTo>
                    <a:pt x="46297" y="252468"/>
                    <a:pt x="46988" y="250201"/>
                    <a:pt x="47423" y="248849"/>
                  </a:cubicBezTo>
                  <a:cubicBezTo>
                    <a:pt x="51328" y="236113"/>
                    <a:pt x="45982" y="219546"/>
                    <a:pt x="32344" y="215326"/>
                  </a:cubicBezTo>
                  <a:cubicBezTo>
                    <a:pt x="19608" y="211421"/>
                    <a:pt x="6586" y="214515"/>
                    <a:pt x="1525" y="230901"/>
                  </a:cubicBezTo>
                  <a:cubicBezTo>
                    <a:pt x="-4183" y="249525"/>
                    <a:pt x="4724" y="283318"/>
                    <a:pt x="52470" y="298037"/>
                  </a:cubicBezTo>
                  <a:cubicBezTo>
                    <a:pt x="108401" y="315249"/>
                    <a:pt x="155712" y="284775"/>
                    <a:pt x="162410" y="245079"/>
                  </a:cubicBezTo>
                  <a:cubicBezTo>
                    <a:pt x="166646" y="220207"/>
                    <a:pt x="155411" y="201704"/>
                    <a:pt x="134835" y="177943"/>
                  </a:cubicBezTo>
                  <a:lnTo>
                    <a:pt x="118059" y="159395"/>
                  </a:lnTo>
                  <a:cubicBezTo>
                    <a:pt x="107921" y="149242"/>
                    <a:pt x="104421" y="131954"/>
                    <a:pt x="114935" y="118662"/>
                  </a:cubicBezTo>
                  <a:cubicBezTo>
                    <a:pt x="123796" y="107443"/>
                    <a:pt x="136427" y="102667"/>
                    <a:pt x="157139" y="108299"/>
                  </a:cubicBezTo>
                  <a:cubicBezTo>
                    <a:pt x="187327" y="116485"/>
                    <a:pt x="200799" y="137436"/>
                    <a:pt x="223253" y="154348"/>
                  </a:cubicBezTo>
                  <a:cubicBezTo>
                    <a:pt x="214001" y="184777"/>
                    <a:pt x="207934" y="215326"/>
                    <a:pt x="202437" y="242691"/>
                  </a:cubicBezTo>
                  <a:lnTo>
                    <a:pt x="199072" y="263117"/>
                  </a:lnTo>
                  <a:cubicBezTo>
                    <a:pt x="183017" y="347330"/>
                    <a:pt x="170761" y="393574"/>
                    <a:pt x="138905" y="420128"/>
                  </a:cubicBezTo>
                  <a:cubicBezTo>
                    <a:pt x="132492" y="424694"/>
                    <a:pt x="123315" y="431542"/>
                    <a:pt x="109498" y="432023"/>
                  </a:cubicBezTo>
                  <a:cubicBezTo>
                    <a:pt x="102228" y="432248"/>
                    <a:pt x="99886" y="427247"/>
                    <a:pt x="99780" y="425054"/>
                  </a:cubicBezTo>
                  <a:cubicBezTo>
                    <a:pt x="99630" y="419993"/>
                    <a:pt x="103911" y="417650"/>
                    <a:pt x="106749" y="415367"/>
                  </a:cubicBezTo>
                  <a:cubicBezTo>
                    <a:pt x="111015" y="413039"/>
                    <a:pt x="117458" y="409194"/>
                    <a:pt x="117007" y="396848"/>
                  </a:cubicBezTo>
                  <a:cubicBezTo>
                    <a:pt x="116557" y="382279"/>
                    <a:pt x="104481" y="369633"/>
                    <a:pt x="87014" y="370219"/>
                  </a:cubicBezTo>
                  <a:cubicBezTo>
                    <a:pt x="73947" y="370670"/>
                    <a:pt x="54017" y="382940"/>
                    <a:pt x="54768" y="405484"/>
                  </a:cubicBezTo>
                  <a:cubicBezTo>
                    <a:pt x="55534" y="428764"/>
                    <a:pt x="77222" y="446186"/>
                    <a:pt x="109933" y="445075"/>
                  </a:cubicBezTo>
                  <a:cubicBezTo>
                    <a:pt x="127401" y="444489"/>
                    <a:pt x="166436" y="437385"/>
                    <a:pt x="204900" y="391666"/>
                  </a:cubicBezTo>
                  <a:cubicBezTo>
                    <a:pt x="249672" y="339249"/>
                    <a:pt x="262198" y="279173"/>
                    <a:pt x="271615" y="235166"/>
                  </a:cubicBezTo>
                  <a:lnTo>
                    <a:pt x="282128" y="177102"/>
                  </a:lnTo>
                  <a:cubicBezTo>
                    <a:pt x="287956" y="177808"/>
                    <a:pt x="294204" y="178289"/>
                    <a:pt x="301008" y="178454"/>
                  </a:cubicBezTo>
                  <a:cubicBezTo>
                    <a:pt x="356774" y="179625"/>
                    <a:pt x="384650" y="150758"/>
                    <a:pt x="385085" y="129732"/>
                  </a:cubicBezTo>
                  <a:cubicBezTo>
                    <a:pt x="385355" y="117025"/>
                    <a:pt x="376734" y="104499"/>
                    <a:pt x="364659" y="104800"/>
                  </a:cubicBezTo>
                  <a:cubicBezTo>
                    <a:pt x="356038" y="105040"/>
                    <a:pt x="345194" y="110807"/>
                    <a:pt x="342596" y="122733"/>
                  </a:cubicBezTo>
                  <a:cubicBezTo>
                    <a:pt x="340043" y="134448"/>
                    <a:pt x="360318" y="145021"/>
                    <a:pt x="344473" y="155324"/>
                  </a:cubicBezTo>
                  <a:cubicBezTo>
                    <a:pt x="333209" y="162594"/>
                    <a:pt x="313008" y="167730"/>
                    <a:pt x="284577" y="163570"/>
                  </a:cubicBezTo>
                  <a:lnTo>
                    <a:pt x="289743" y="134988"/>
                  </a:lnTo>
                  <a:cubicBezTo>
                    <a:pt x="300287" y="80769"/>
                    <a:pt x="313323" y="14114"/>
                    <a:pt x="362706" y="12492"/>
                  </a:cubicBezTo>
                  <a:cubicBezTo>
                    <a:pt x="366311" y="12327"/>
                    <a:pt x="379468" y="12642"/>
                    <a:pt x="379768" y="21353"/>
                  </a:cubicBezTo>
                  <a:cubicBezTo>
                    <a:pt x="379858" y="24252"/>
                    <a:pt x="379137" y="25018"/>
                    <a:pt x="375743" y="31656"/>
                  </a:cubicBezTo>
                  <a:cubicBezTo>
                    <a:pt x="372259" y="36853"/>
                    <a:pt x="370952" y="41284"/>
                    <a:pt x="371132" y="46360"/>
                  </a:cubicBezTo>
                  <a:cubicBezTo>
                    <a:pt x="371598" y="60178"/>
                    <a:pt x="382126" y="69294"/>
                    <a:pt x="397356" y="68754"/>
                  </a:cubicBezTo>
                  <a:cubicBezTo>
                    <a:pt x="417722" y="68078"/>
                    <a:pt x="423579" y="48252"/>
                    <a:pt x="423249" y="38054"/>
                  </a:cubicBezTo>
                  <a:cubicBezTo>
                    <a:pt x="422408" y="14099"/>
                    <a:pt x="397161" y="-1041"/>
                    <a:pt x="363773" y="56"/>
                  </a:cubicBezTo>
                  <a:close/>
                </a:path>
              </a:pathLst>
            </a:custGeom>
            <a:solidFill>
              <a:srgbClr val="FFFFFF"/>
            </a:solidFill>
            <a:ln w="15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FC47F72-7A3A-FC64-32B9-B28F5D4A546D}"/>
              </a:ext>
            </a:extLst>
          </p:cNvPr>
          <p:cNvSpPr/>
          <p:nvPr/>
        </p:nvSpPr>
        <p:spPr>
          <a:xfrm>
            <a:off x="415039" y="1623769"/>
            <a:ext cx="2381250" cy="1123950"/>
          </a:xfrm>
          <a:prstGeom prst="rect">
            <a:avLst/>
          </a:prstGeom>
          <a:solidFill>
            <a:srgbClr val="12BB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Public 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74E028-8AC0-A659-664E-69B88EFE38BE}"/>
              </a:ext>
            </a:extLst>
          </p:cNvPr>
          <p:cNvSpPr/>
          <p:nvPr/>
        </p:nvSpPr>
        <p:spPr>
          <a:xfrm>
            <a:off x="1316603" y="3880526"/>
            <a:ext cx="2381250" cy="1123950"/>
          </a:xfrm>
          <a:prstGeom prst="rect">
            <a:avLst/>
          </a:prstGeom>
          <a:solidFill>
            <a:srgbClr val="F564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/>
              <a:t>Member</a:t>
            </a:r>
            <a:r>
              <a:rPr lang="fr-FR" sz="2800" dirty="0"/>
              <a:t> area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CF01D8-9776-C0F0-0BDE-DAEDDF41D8E6}"/>
              </a:ext>
            </a:extLst>
          </p:cNvPr>
          <p:cNvSpPr/>
          <p:nvPr/>
        </p:nvSpPr>
        <p:spPr>
          <a:xfrm>
            <a:off x="8494147" y="3880526"/>
            <a:ext cx="2696067" cy="1123950"/>
          </a:xfrm>
          <a:prstGeom prst="rect">
            <a:avLst/>
          </a:prstGeom>
          <a:solidFill>
            <a:srgbClr val="267B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Administrator area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0D8BD7-11A1-33F4-9F17-51E01EA19A88}"/>
              </a:ext>
            </a:extLst>
          </p:cNvPr>
          <p:cNvSpPr/>
          <p:nvPr/>
        </p:nvSpPr>
        <p:spPr>
          <a:xfrm>
            <a:off x="9500235" y="1623769"/>
            <a:ext cx="2381250" cy="1123950"/>
          </a:xfrm>
          <a:prstGeom prst="rect">
            <a:avLst/>
          </a:prstGeom>
          <a:solidFill>
            <a:srgbClr val="F564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API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3D6CAB2-F44F-266D-9709-341E2E32714D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 flipV="1">
            <a:off x="2796289" y="2185744"/>
            <a:ext cx="1891709" cy="66828"/>
          </a:xfrm>
          <a:prstGeom prst="straightConnector1">
            <a:avLst/>
          </a:prstGeom>
          <a:ln w="47625">
            <a:solidFill>
              <a:srgbClr val="12BB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62F09AC-3EE5-6BEE-A03F-A5582D49EC5B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697853" y="2810119"/>
            <a:ext cx="1007043" cy="1632382"/>
          </a:xfrm>
          <a:prstGeom prst="straightConnector1">
            <a:avLst/>
          </a:prstGeom>
          <a:ln w="47625">
            <a:solidFill>
              <a:srgbClr val="F564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683D8A1-DE33-A52A-BAE5-F1B94C41B5F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487104" y="2810119"/>
            <a:ext cx="1007043" cy="1632382"/>
          </a:xfrm>
          <a:prstGeom prst="straightConnector1">
            <a:avLst/>
          </a:prstGeom>
          <a:ln w="47625">
            <a:solidFill>
              <a:srgbClr val="267B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7C7332BC-3727-2CB4-6902-52741615FFE6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7504002" y="2185744"/>
            <a:ext cx="1996233" cy="66828"/>
          </a:xfrm>
          <a:prstGeom prst="straightConnector1">
            <a:avLst/>
          </a:prstGeom>
          <a:ln w="47625">
            <a:solidFill>
              <a:srgbClr val="F564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2CDE7B2-AE10-CF48-89BC-B014C54B3AC2}"/>
              </a:ext>
            </a:extLst>
          </p:cNvPr>
          <p:cNvSpPr/>
          <p:nvPr/>
        </p:nvSpPr>
        <p:spPr>
          <a:xfrm>
            <a:off x="4687998" y="1690597"/>
            <a:ext cx="2816004" cy="1123950"/>
          </a:xfrm>
          <a:prstGeom prst="rect">
            <a:avLst/>
          </a:prstGeom>
          <a:solidFill>
            <a:srgbClr val="7956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Météofony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D0FCBBE-AEF0-9C49-8D92-532D00BB6733}"/>
              </a:ext>
            </a:extLst>
          </p:cNvPr>
          <p:cNvSpPr txBox="1"/>
          <p:nvPr/>
        </p:nvSpPr>
        <p:spPr>
          <a:xfrm>
            <a:off x="8902977" y="228600"/>
            <a:ext cx="29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Démystifions Security Bundle</a:t>
            </a:r>
          </a:p>
        </p:txBody>
      </p:sp>
    </p:spTree>
    <p:extLst>
      <p:ext uri="{BB962C8B-B14F-4D97-AF65-F5344CB8AC3E}">
        <p14:creationId xmlns:p14="http://schemas.microsoft.com/office/powerpoint/2010/main" val="680630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B4CCD-83C9-6FD9-2E34-406409F8C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Security Best Practices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1E2CC7-277F-C082-EDBE-6396DF509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237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Best practices</a:t>
            </a:r>
            <a:r>
              <a:rPr lang="en-US" dirty="0"/>
              <a:t> (and how to find them)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have to remember one, then it must be </a:t>
            </a:r>
            <a:r>
              <a:rPr lang="fr-FR" b="1" dirty="0">
                <a:solidFill>
                  <a:srgbClr val="D61451"/>
                </a:solidFill>
              </a:rPr>
              <a:t>OWASP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en-US" sz="3600" b="1" dirty="0">
                <a:solidFill>
                  <a:srgbClr val="267BD9"/>
                </a:solidFill>
              </a:rPr>
              <a:t>O</a:t>
            </a:r>
            <a:r>
              <a:rPr lang="en-US" sz="3600" b="1" dirty="0"/>
              <a:t>pen </a:t>
            </a:r>
            <a:r>
              <a:rPr lang="en-US" sz="3600" b="1" dirty="0">
                <a:solidFill>
                  <a:srgbClr val="267BD9"/>
                </a:solidFill>
              </a:rPr>
              <a:t>W</a:t>
            </a:r>
            <a:r>
              <a:rPr lang="en-US" sz="3600" b="1" dirty="0"/>
              <a:t>orldwide </a:t>
            </a:r>
            <a:r>
              <a:rPr lang="en-US" sz="3600" b="1" dirty="0">
                <a:solidFill>
                  <a:srgbClr val="267BD9"/>
                </a:solidFill>
              </a:rPr>
              <a:t>A</a:t>
            </a:r>
            <a:r>
              <a:rPr lang="en-US" sz="3600" b="1" dirty="0"/>
              <a:t>pplication </a:t>
            </a:r>
            <a:r>
              <a:rPr lang="en-US" sz="3600" b="1" dirty="0">
                <a:solidFill>
                  <a:srgbClr val="267BD9"/>
                </a:solidFill>
              </a:rPr>
              <a:t>S</a:t>
            </a:r>
            <a:r>
              <a:rPr lang="en-US" sz="3600" b="1" dirty="0"/>
              <a:t>ecurity </a:t>
            </a:r>
            <a:r>
              <a:rPr lang="en-US" sz="3600" b="1" dirty="0">
                <a:solidFill>
                  <a:srgbClr val="267BD9"/>
                </a:solidFill>
              </a:rPr>
              <a:t>P</a:t>
            </a:r>
            <a:r>
              <a:rPr lang="en-US" sz="3600" b="1" dirty="0"/>
              <a:t>roject®</a:t>
            </a:r>
          </a:p>
          <a:p>
            <a:pPr marL="0" indent="0" algn="ctr">
              <a:buNone/>
            </a:pPr>
            <a:r>
              <a:rPr lang="en-US" sz="3600" b="1" dirty="0">
                <a:hlinkClick r:id="rId2"/>
              </a:rPr>
              <a:t>https://owasp.org/</a:t>
            </a:r>
            <a:endParaRPr lang="en-US" sz="3600" b="1" dirty="0"/>
          </a:p>
          <a:p>
            <a:pPr marL="0" indent="0">
              <a:buNone/>
            </a:pPr>
            <a:endParaRPr lang="fr-FR" sz="20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769909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Guides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Secure Coding Practices-Quick Reference Guide</a:t>
            </a:r>
            <a:endParaRPr lang="fr-FR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fr-FR" sz="2800" dirty="0">
                <a:hlinkClick r:id="rId3"/>
              </a:rPr>
              <a:t>https://owasp.org/www-project-secure-coding-practices-quick-reference-guide/</a:t>
            </a:r>
            <a:endParaRPr lang="fr-FR" sz="2800" dirty="0"/>
          </a:p>
          <a:p>
            <a:r>
              <a:rPr lang="fr-FR" dirty="0"/>
              <a:t>Top </a:t>
            </a:r>
            <a:r>
              <a:rPr lang="fr-FR" dirty="0" err="1"/>
              <a:t>ten</a:t>
            </a:r>
            <a:endParaRPr lang="fr-FR" dirty="0"/>
          </a:p>
          <a:p>
            <a:pPr marL="0" indent="0">
              <a:buNone/>
            </a:pPr>
            <a:r>
              <a:rPr lang="fr-FR" dirty="0">
                <a:hlinkClick r:id="rId4"/>
              </a:rPr>
              <a:t>https://owasp.org/www-project-top-ten/</a:t>
            </a:r>
            <a:r>
              <a:rPr lang="fr-FR" dirty="0"/>
              <a:t> </a:t>
            </a:r>
          </a:p>
          <a:p>
            <a:r>
              <a:rPr lang="fr-FR" dirty="0" err="1"/>
              <a:t>Cheat</a:t>
            </a:r>
            <a:r>
              <a:rPr lang="fr-FR" dirty="0"/>
              <a:t> </a:t>
            </a:r>
            <a:r>
              <a:rPr lang="fr-FR" dirty="0" err="1"/>
              <a:t>sheets</a:t>
            </a:r>
            <a:r>
              <a:rPr lang="fr-FR" dirty="0"/>
              <a:t> (AJAX, clickjacking, JWT, </a:t>
            </a:r>
            <a:r>
              <a:rPr lang="fr-FR" dirty="0" err="1"/>
              <a:t>password</a:t>
            </a:r>
            <a:r>
              <a:rPr lang="fr-FR" dirty="0"/>
              <a:t> </a:t>
            </a:r>
            <a:r>
              <a:rPr lang="fr-FR" dirty="0" err="1"/>
              <a:t>storage</a:t>
            </a:r>
            <a:r>
              <a:rPr lang="fr-FR" dirty="0"/>
              <a:t>, PHP config…)</a:t>
            </a:r>
          </a:p>
          <a:p>
            <a:pPr marL="0" indent="0">
              <a:buNone/>
            </a:pPr>
            <a:r>
              <a:rPr lang="fr-FR" dirty="0">
                <a:hlinkClick r:id="rId5"/>
              </a:rPr>
              <a:t>https://cheatsheetseries.owasp.org/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757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1B202439-5929-3B32-73A6-916FB99DC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3" y="1478081"/>
            <a:ext cx="8220074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Symfony </a:t>
            </a:r>
            <a:r>
              <a:rPr kumimoji="0" lang="en-US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component and bundle</a:t>
            </a:r>
            <a:r>
              <a:rPr kumimoji="0" lang="en-US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key elements for managing user </a:t>
            </a:r>
            <a:r>
              <a:rPr kumimoji="0" lang="en-US" altLang="fr-FR" sz="2400" b="0" i="0" u="none" strike="noStrike" cap="none" normalizeH="0" baseline="0" dirty="0">
                <a:ln>
                  <a:noFill/>
                </a:ln>
                <a:solidFill>
                  <a:srgbClr val="D61451"/>
                </a:solidFill>
                <a:effectLst/>
                <a:latin typeface="Arial" panose="020B0604020202020204" pitchFamily="34" charset="0"/>
              </a:rPr>
              <a:t>identification</a:t>
            </a:r>
            <a:r>
              <a:rPr kumimoji="0" lang="en-US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fr-FR" sz="2400" b="0" i="0" u="none" strike="noStrike" cap="none" normalizeH="0" baseline="0" dirty="0">
                <a:ln>
                  <a:noFill/>
                </a:ln>
                <a:solidFill>
                  <a:srgbClr val="D61451"/>
                </a:solidFill>
                <a:effectLst/>
                <a:latin typeface="Arial" panose="020B0604020202020204" pitchFamily="34" charset="0"/>
              </a:rPr>
              <a:t>authentication</a:t>
            </a:r>
            <a:r>
              <a:rPr kumimoji="0" lang="en-US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fr-FR" sz="2400" b="0" i="0" u="none" strike="noStrike" cap="none" normalizeH="0" baseline="0" dirty="0">
                <a:ln>
                  <a:noFill/>
                </a:ln>
                <a:solidFill>
                  <a:srgbClr val="D61451"/>
                </a:solidFill>
                <a:effectLst/>
                <a:latin typeface="Arial" panose="020B0604020202020204" pitchFamily="34" charset="0"/>
              </a:rPr>
              <a:t>authorization</a:t>
            </a:r>
            <a:r>
              <a:rPr kumimoji="0" lang="en-US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 web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provide a security infrastructure to protect routes and controllers using common concepts of users, roles, and rights.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557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 </a:t>
            </a:r>
            <a:r>
              <a:rPr lang="fr-FR" dirty="0" err="1"/>
              <a:t>Resources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126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Depending on your country, government agencies may provide interesting guides</a:t>
            </a:r>
            <a:endParaRPr lang="fr-FR" dirty="0">
              <a:ea typeface="Calibri"/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fr-FR" dirty="0">
              <a:ea typeface="Calibri"/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9834C88-444F-66B8-488F-6C357F67E335}"/>
              </a:ext>
            </a:extLst>
          </p:cNvPr>
          <p:cNvSpPr txBox="1"/>
          <p:nvPr/>
        </p:nvSpPr>
        <p:spPr>
          <a:xfrm>
            <a:off x="865481" y="2737554"/>
            <a:ext cx="4468519" cy="24304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fr-FR" sz="1300" dirty="0">
                <a:ea typeface="Calibri"/>
                <a:cs typeface="Calibri"/>
              </a:rPr>
              <a:t>France: ANSSI (</a:t>
            </a:r>
            <a:r>
              <a:rPr lang="fr-FR" sz="1300" dirty="0">
                <a:solidFill>
                  <a:srgbClr val="0563C1"/>
                </a:solidFill>
                <a:ea typeface="Calibri"/>
                <a:cs typeface="Calibri"/>
                <a:hlinkClick r:id="rId2"/>
              </a:rPr>
              <a:t>www.ssi.gouv.fr</a:t>
            </a:r>
            <a:r>
              <a:rPr lang="fr-FR" sz="1300" dirty="0">
                <a:ea typeface="Calibri"/>
                <a:cs typeface="Calibri"/>
              </a:rPr>
              <a:t>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fr-FR" sz="1300" dirty="0">
                <a:ea typeface="Calibri"/>
                <a:cs typeface="Calibri"/>
              </a:rPr>
              <a:t>Germany: by the BSI (</a:t>
            </a:r>
            <a:r>
              <a:rPr lang="fr-FR" sz="1300" dirty="0">
                <a:solidFill>
                  <a:srgbClr val="0563C1"/>
                </a:solidFill>
                <a:ea typeface="Calibri"/>
                <a:cs typeface="Calibri"/>
                <a:hlinkClick r:id="rId3"/>
              </a:rPr>
              <a:t>www.bsi.bund.de</a:t>
            </a:r>
            <a:r>
              <a:rPr lang="fr-FR" sz="1300" dirty="0">
                <a:ea typeface="Calibri"/>
                <a:cs typeface="Calibri"/>
              </a:rPr>
              <a:t>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fr-FR" sz="1300" dirty="0" err="1">
                <a:ea typeface="Calibri"/>
                <a:cs typeface="Calibri"/>
              </a:rPr>
              <a:t>Austria</a:t>
            </a:r>
            <a:r>
              <a:rPr lang="fr-FR" sz="1300" dirty="0">
                <a:ea typeface="Calibri"/>
                <a:cs typeface="Calibri"/>
              </a:rPr>
              <a:t>: </a:t>
            </a:r>
            <a:r>
              <a:rPr lang="fr-FR" sz="1300" dirty="0" err="1">
                <a:ea typeface="Calibri"/>
                <a:cs typeface="Calibri"/>
              </a:rPr>
              <a:t>Federal</a:t>
            </a:r>
            <a:r>
              <a:rPr lang="fr-FR" sz="1300" dirty="0">
                <a:ea typeface="Calibri"/>
                <a:cs typeface="Calibri"/>
              </a:rPr>
              <a:t> </a:t>
            </a:r>
            <a:r>
              <a:rPr lang="fr-FR" sz="1300" dirty="0" err="1">
                <a:ea typeface="Calibri"/>
                <a:cs typeface="Calibri"/>
              </a:rPr>
              <a:t>Chancellery</a:t>
            </a:r>
            <a:r>
              <a:rPr lang="fr-FR" sz="1300" dirty="0">
                <a:ea typeface="Calibri"/>
                <a:cs typeface="Calibri"/>
              </a:rPr>
              <a:t> (</a:t>
            </a:r>
            <a:r>
              <a:rPr lang="fr-FR" sz="1300" dirty="0">
                <a:solidFill>
                  <a:srgbClr val="0563C1"/>
                </a:solidFill>
                <a:ea typeface="Calibri"/>
                <a:cs typeface="Calibri"/>
                <a:hlinkClick r:id="rId4"/>
              </a:rPr>
              <a:t>www.digitales.oesterreich.gv.at</a:t>
            </a:r>
            <a:r>
              <a:rPr lang="fr-FR" sz="1300" dirty="0">
                <a:ea typeface="Calibri"/>
                <a:cs typeface="Calibri"/>
              </a:rPr>
              <a:t>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fr-FR" sz="1300" dirty="0" err="1">
                <a:ea typeface="Calibri"/>
                <a:cs typeface="Calibri"/>
              </a:rPr>
              <a:t>Denmark</a:t>
            </a:r>
            <a:r>
              <a:rPr lang="fr-FR" sz="1300" dirty="0">
                <a:ea typeface="Calibri"/>
                <a:cs typeface="Calibri"/>
              </a:rPr>
              <a:t>: FCS – Center for Cyber Security (</a:t>
            </a:r>
            <a:r>
              <a:rPr lang="fr-FR" sz="1300" dirty="0">
                <a:solidFill>
                  <a:srgbClr val="0563C1"/>
                </a:solidFill>
                <a:ea typeface="Calibri"/>
                <a:cs typeface="Calibri"/>
                <a:hlinkClick r:id="rId5"/>
              </a:rPr>
              <a:t>www.cfcs.dk</a:t>
            </a:r>
            <a:r>
              <a:rPr lang="fr-FR" sz="1300" dirty="0">
                <a:ea typeface="Calibri"/>
                <a:cs typeface="Calibri"/>
              </a:rPr>
              <a:t>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fr-FR" sz="1300" dirty="0">
                <a:ea typeface="Calibri"/>
                <a:cs typeface="Calibri"/>
              </a:rPr>
              <a:t>Spain: OCSTI (</a:t>
            </a:r>
            <a:r>
              <a:rPr lang="fr-FR" sz="1300" dirty="0">
                <a:solidFill>
                  <a:srgbClr val="0563C1"/>
                </a:solidFill>
                <a:ea typeface="Calibri"/>
                <a:cs typeface="Calibri"/>
                <a:hlinkClick r:id="rId6"/>
              </a:rPr>
              <a:t>www.oc.ccn.cni.es</a:t>
            </a:r>
            <a:r>
              <a:rPr lang="fr-FR" sz="1300" dirty="0">
                <a:ea typeface="Calibri"/>
                <a:cs typeface="Calibri"/>
              </a:rPr>
              <a:t>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fr-FR" sz="1300" dirty="0" err="1">
                <a:ea typeface="Calibri"/>
                <a:cs typeface="Calibri"/>
              </a:rPr>
              <a:t>Estonia</a:t>
            </a:r>
            <a:r>
              <a:rPr lang="fr-FR" sz="1300" dirty="0">
                <a:ea typeface="Calibri"/>
                <a:cs typeface="Calibri"/>
              </a:rPr>
              <a:t>: RIA – </a:t>
            </a:r>
            <a:r>
              <a:rPr lang="fr-FR" sz="1300" dirty="0" err="1">
                <a:ea typeface="Calibri"/>
                <a:cs typeface="Calibri"/>
              </a:rPr>
              <a:t>Riigi</a:t>
            </a:r>
            <a:r>
              <a:rPr lang="fr-FR" sz="1300" dirty="0">
                <a:ea typeface="Calibri"/>
                <a:cs typeface="Calibri"/>
              </a:rPr>
              <a:t> </a:t>
            </a:r>
            <a:r>
              <a:rPr lang="fr-FR" sz="1300" dirty="0" err="1">
                <a:ea typeface="Calibri"/>
                <a:cs typeface="Calibri"/>
              </a:rPr>
              <a:t>Infosüsteemi</a:t>
            </a:r>
            <a:r>
              <a:rPr lang="fr-FR" sz="1300" dirty="0">
                <a:ea typeface="Calibri"/>
                <a:cs typeface="Calibri"/>
              </a:rPr>
              <a:t> Amet (</a:t>
            </a:r>
            <a:r>
              <a:rPr lang="fr-FR" sz="1300" dirty="0">
                <a:solidFill>
                  <a:srgbClr val="0563C1"/>
                </a:solidFill>
                <a:ea typeface="Calibri"/>
                <a:cs typeface="Calibri"/>
                <a:hlinkClick r:id="rId7"/>
              </a:rPr>
              <a:t>www.ria.ee/en/</a:t>
            </a:r>
            <a:r>
              <a:rPr lang="fr-FR" sz="1300" dirty="0">
                <a:ea typeface="Calibri"/>
                <a:cs typeface="Calibri"/>
              </a:rPr>
              <a:t>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fr-FR" sz="1300" dirty="0" err="1">
                <a:ea typeface="Calibri"/>
                <a:cs typeface="Calibri"/>
              </a:rPr>
              <a:t>Finland</a:t>
            </a:r>
            <a:r>
              <a:rPr lang="fr-FR" sz="1300" dirty="0">
                <a:ea typeface="Calibri"/>
                <a:cs typeface="Calibri"/>
              </a:rPr>
              <a:t>: FICORA (</a:t>
            </a:r>
            <a:r>
              <a:rPr lang="fr-FR" sz="1300" dirty="0">
                <a:solidFill>
                  <a:srgbClr val="0563C1"/>
                </a:solidFill>
                <a:ea typeface="Calibri"/>
                <a:cs typeface="Calibri"/>
                <a:hlinkClick r:id="rId8"/>
              </a:rPr>
              <a:t>www.ficora.fi</a:t>
            </a:r>
            <a:r>
              <a:rPr lang="fr-FR" sz="1300" dirty="0">
                <a:ea typeface="Calibri"/>
                <a:cs typeface="Calibri"/>
              </a:rPr>
              <a:t>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endParaRPr lang="fr-FR" sz="1300" dirty="0">
              <a:ea typeface="Calibri"/>
              <a:cs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D1BE1A-F2DF-A3A1-CF4E-7F4805567229}"/>
              </a:ext>
            </a:extLst>
          </p:cNvPr>
          <p:cNvSpPr txBox="1"/>
          <p:nvPr/>
        </p:nvSpPr>
        <p:spPr>
          <a:xfrm>
            <a:off x="5446890" y="2615259"/>
            <a:ext cx="6105404" cy="23021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fr-FR" sz="1300" dirty="0" err="1">
                <a:ea typeface="Calibri"/>
                <a:cs typeface="Calibri"/>
              </a:rPr>
              <a:t>Italy</a:t>
            </a:r>
            <a:r>
              <a:rPr lang="fr-FR" sz="1300" dirty="0">
                <a:ea typeface="Calibri"/>
                <a:cs typeface="Calibri"/>
              </a:rPr>
              <a:t>: by OCSI (</a:t>
            </a:r>
            <a:r>
              <a:rPr lang="fr-FR" sz="1300" dirty="0">
                <a:solidFill>
                  <a:srgbClr val="0563C1"/>
                </a:solidFill>
                <a:ea typeface="Calibri"/>
                <a:cs typeface="Calibri"/>
                <a:hlinkClick r:id="rId9"/>
              </a:rPr>
              <a:t>www.ocsi.isticom.it</a:t>
            </a:r>
            <a:r>
              <a:rPr lang="fr-FR" sz="1300" dirty="0">
                <a:ea typeface="Calibri"/>
                <a:cs typeface="Calibri"/>
              </a:rPr>
              <a:t>)</a:t>
            </a:r>
            <a:endParaRPr lang="en-US" sz="1300" dirty="0"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fr-FR" sz="1300" dirty="0">
                <a:ea typeface="Calibri"/>
                <a:cs typeface="Calibri"/>
              </a:rPr>
              <a:t>Luxembourg: National Agency for Information </a:t>
            </a:r>
            <a:r>
              <a:rPr lang="fr-FR" sz="1300" dirty="0" err="1">
                <a:ea typeface="Calibri"/>
                <a:cs typeface="Calibri"/>
              </a:rPr>
              <a:t>Systems</a:t>
            </a:r>
            <a:r>
              <a:rPr lang="fr-FR" sz="1300" dirty="0">
                <a:ea typeface="Calibri"/>
                <a:cs typeface="Calibri"/>
              </a:rPr>
              <a:t> Security Luxembourg (</a:t>
            </a:r>
            <a:r>
              <a:rPr lang="fr-FR" sz="1300" dirty="0">
                <a:solidFill>
                  <a:srgbClr val="0563C1"/>
                </a:solidFill>
                <a:ea typeface="Calibri"/>
                <a:cs typeface="Calibri"/>
                <a:hlinkClick r:id="rId10"/>
              </a:rPr>
              <a:t>www.anssi.lu</a:t>
            </a:r>
            <a:r>
              <a:rPr lang="fr-FR" sz="1300" dirty="0">
                <a:ea typeface="Calibri"/>
                <a:cs typeface="Calibri"/>
              </a:rPr>
              <a:t>)</a:t>
            </a:r>
            <a:endParaRPr lang="en-US" sz="1300" dirty="0"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fr-FR" sz="1300" dirty="0" err="1">
                <a:ea typeface="Calibri"/>
                <a:cs typeface="Calibri"/>
              </a:rPr>
              <a:t>Norway</a:t>
            </a:r>
            <a:r>
              <a:rPr lang="fr-FR" sz="1300" dirty="0">
                <a:solidFill>
                  <a:srgbClr val="000000"/>
                </a:solidFill>
                <a:ea typeface="Calibri"/>
                <a:cs typeface="Calibri"/>
              </a:rPr>
              <a:t>: SERTIT </a:t>
            </a:r>
            <a:r>
              <a:rPr lang="fr-FR" sz="1300" dirty="0">
                <a:ea typeface="Calibri"/>
                <a:cs typeface="Calibri"/>
              </a:rPr>
              <a:t>(</a:t>
            </a:r>
            <a:r>
              <a:rPr lang="fr-FR" sz="1300" dirty="0">
                <a:solidFill>
                  <a:srgbClr val="0563C1"/>
                </a:solidFill>
                <a:ea typeface="Calibri"/>
                <a:cs typeface="Calibri"/>
                <a:hlinkClick r:id="rId11"/>
              </a:rPr>
              <a:t>www.sertit.no</a:t>
            </a:r>
            <a:r>
              <a:rPr lang="fr-FR" sz="1300" dirty="0">
                <a:ea typeface="Calibri"/>
                <a:cs typeface="Calibri"/>
              </a:rPr>
              <a:t>)</a:t>
            </a:r>
            <a:endParaRPr lang="en-US" sz="1300" dirty="0"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fr-FR" sz="1300" dirty="0">
                <a:ea typeface="Calibri"/>
                <a:cs typeface="Calibri"/>
              </a:rPr>
              <a:t>The </a:t>
            </a:r>
            <a:r>
              <a:rPr lang="fr-FR" sz="1300" dirty="0" err="1">
                <a:ea typeface="Calibri"/>
                <a:cs typeface="Calibri"/>
              </a:rPr>
              <a:t>Netherlands</a:t>
            </a:r>
            <a:r>
              <a:rPr lang="fr-FR" sz="1300" dirty="0">
                <a:ea typeface="Calibri"/>
                <a:cs typeface="Calibri"/>
              </a:rPr>
              <a:t>:  the NLNCSA (</a:t>
            </a:r>
            <a:r>
              <a:rPr lang="fr-FR" sz="1300" dirty="0">
                <a:solidFill>
                  <a:srgbClr val="0563C1"/>
                </a:solidFill>
                <a:ea typeface="Calibri"/>
                <a:cs typeface="Calibri"/>
                <a:hlinkClick r:id="rId12"/>
              </a:rPr>
              <a:t>www.tuv-nederland.nl</a:t>
            </a:r>
            <a:r>
              <a:rPr lang="fr-FR" sz="1300" dirty="0">
                <a:ea typeface="Calibri"/>
                <a:cs typeface="Calibri"/>
              </a:rPr>
              <a:t>)</a:t>
            </a:r>
            <a:endParaRPr lang="en-US" sz="1300" dirty="0"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fr-FR" sz="1300" dirty="0" err="1">
                <a:ea typeface="Calibri"/>
                <a:cs typeface="Calibri"/>
              </a:rPr>
              <a:t>Poland</a:t>
            </a:r>
            <a:r>
              <a:rPr lang="fr-FR" sz="1300" dirty="0">
                <a:ea typeface="Calibri"/>
                <a:cs typeface="Calibri"/>
              </a:rPr>
              <a:t>: NASK (</a:t>
            </a:r>
            <a:r>
              <a:rPr lang="fr-FR" sz="1300" dirty="0">
                <a:solidFill>
                  <a:srgbClr val="0563C1"/>
                </a:solidFill>
                <a:ea typeface="Calibri"/>
                <a:cs typeface="Calibri"/>
                <a:hlinkClick r:id="rId13"/>
              </a:rPr>
              <a:t>www.nask.pl</a:t>
            </a:r>
            <a:r>
              <a:rPr lang="fr-FR" sz="1300" dirty="0">
                <a:ea typeface="Calibri"/>
                <a:cs typeface="Calibri"/>
              </a:rPr>
              <a:t>)</a:t>
            </a:r>
            <a:endParaRPr lang="en-US" sz="1300" dirty="0"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fr-FR" sz="1300" dirty="0">
                <a:ea typeface="Calibri"/>
                <a:cs typeface="Calibri"/>
              </a:rPr>
              <a:t>The United </a:t>
            </a:r>
            <a:r>
              <a:rPr lang="fr-FR" sz="1300" dirty="0" err="1">
                <a:ea typeface="Calibri"/>
                <a:cs typeface="Calibri"/>
              </a:rPr>
              <a:t>Kingdom</a:t>
            </a:r>
            <a:r>
              <a:rPr lang="fr-FR" sz="1300" dirty="0">
                <a:ea typeface="Calibri"/>
                <a:cs typeface="Calibri"/>
              </a:rPr>
              <a:t>: NCSC– National Cyber Security Centre (</a:t>
            </a:r>
            <a:r>
              <a:rPr lang="fr-FR" sz="1300" dirty="0">
                <a:solidFill>
                  <a:srgbClr val="0563C1"/>
                </a:solidFill>
                <a:ea typeface="Calibri"/>
                <a:cs typeface="Calibri"/>
                <a:hlinkClick r:id="rId14"/>
              </a:rPr>
              <a:t>www.ncsc.gov.uk</a:t>
            </a:r>
            <a:r>
              <a:rPr lang="fr-FR" sz="1300" dirty="0">
                <a:ea typeface="Calibri"/>
                <a:cs typeface="Calibri"/>
              </a:rPr>
              <a:t>)</a:t>
            </a:r>
            <a:endParaRPr lang="en-US" sz="13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fr-FR" sz="1300" dirty="0" err="1">
                <a:ea typeface="Calibri"/>
                <a:cs typeface="Calibri"/>
              </a:rPr>
              <a:t>Sweden</a:t>
            </a:r>
            <a:r>
              <a:rPr lang="fr-FR" sz="1300" dirty="0">
                <a:ea typeface="Calibri"/>
                <a:cs typeface="Calibri"/>
              </a:rPr>
              <a:t>: FMV/CSEC (</a:t>
            </a:r>
            <a:r>
              <a:rPr lang="fr-FR" sz="1300" dirty="0">
                <a:solidFill>
                  <a:srgbClr val="0563C1"/>
                </a:solidFill>
                <a:ea typeface="Calibri"/>
                <a:cs typeface="Calibri"/>
                <a:hlinkClick r:id="rId15"/>
              </a:rPr>
              <a:t>www.csec.se</a:t>
            </a:r>
            <a:r>
              <a:rPr lang="fr-FR" sz="1300" dirty="0">
                <a:ea typeface="Calibri"/>
                <a:cs typeface="Calibri"/>
              </a:rPr>
              <a:t>)</a:t>
            </a:r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3135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 </a:t>
            </a:r>
            <a:r>
              <a:rPr lang="fr-FR" dirty="0" err="1"/>
              <a:t>Resources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126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Example:</a:t>
            </a:r>
            <a:endParaRPr lang="fr-FR" dirty="0"/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RECOMMANDATIONS RELATIVES À L’AUTHENTIFICATION MULTIFACTEUR ET AUX MOTS DE PASSE</a:t>
            </a:r>
            <a:endParaRPr lang="en-US" dirty="0"/>
          </a:p>
          <a:p>
            <a:pPr marL="457200" lvl="1">
              <a:buNone/>
            </a:pPr>
            <a:r>
              <a:rPr lang="en-US" i="1" dirty="0">
                <a:ea typeface="+mn-lt"/>
                <a:cs typeface="+mn-lt"/>
              </a:rPr>
              <a:t>MULTI-FACTOR AUTHENTICATION AND PASSWORD RECOMMENDATIONS 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https://www.ssi.gouv.fr/guide/recommandations-relatives-a-lauthentification-multifacteur-et-aux-mots-de-passe/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pPr marL="0" indent="0">
              <a:buNone/>
            </a:pPr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557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DED6E-3C50-56ED-D419-7CE039D80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User identifier/</a:t>
            </a:r>
            <a:r>
              <a:rPr lang="fr-FR" dirty="0" err="1">
                <a:ea typeface="Calibri Light"/>
                <a:cs typeface="Calibri Light"/>
              </a:rPr>
              <a:t>Password</a:t>
            </a:r>
            <a:br>
              <a:rPr lang="fr-FR" dirty="0">
                <a:ea typeface="Calibri Light"/>
                <a:cs typeface="Calibri Light"/>
              </a:rPr>
            </a:br>
            <a:r>
              <a:rPr lang="fr-FR" dirty="0" err="1">
                <a:ea typeface="Calibri Light"/>
                <a:cs typeface="Calibri Light"/>
              </a:rPr>
              <a:t>improvement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206DF-E17F-BE46-F2D0-1522F9102F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838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identifier / </a:t>
            </a:r>
            <a:r>
              <a:rPr lang="fr-FR" dirty="0" err="1"/>
              <a:t>password</a:t>
            </a:r>
            <a:endParaRPr lang="fr-FR">
              <a:ea typeface="Calibri Light"/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fr-FR" dirty="0">
                <a:ea typeface="Calibri" panose="020F0502020204030204"/>
                <a:cs typeface="Calibri" panose="020F0502020204030204"/>
              </a:rPr>
              <a:t>User </a:t>
            </a:r>
            <a:r>
              <a:rPr lang="fr-FR" dirty="0" err="1">
                <a:ea typeface="Calibri" panose="020F0502020204030204"/>
                <a:cs typeface="Calibri" panose="020F0502020204030204"/>
              </a:rPr>
              <a:t>authentication</a:t>
            </a:r>
            <a:r>
              <a:rPr lang="fr-FR" dirty="0">
                <a:ea typeface="Calibri" panose="020F0502020204030204"/>
                <a:cs typeface="Calibri" panose="020F0502020204030204"/>
              </a:rPr>
              <a:t> </a:t>
            </a:r>
            <a:r>
              <a:rPr lang="fr-FR" dirty="0" err="1">
                <a:ea typeface="Calibri" panose="020F0502020204030204"/>
                <a:cs typeface="Calibri" panose="020F0502020204030204"/>
              </a:rPr>
              <a:t>was</a:t>
            </a:r>
            <a:r>
              <a:rPr lang="fr-FR" dirty="0">
                <a:ea typeface="Calibri" panose="020F0502020204030204"/>
                <a:cs typeface="Calibri" panose="020F0502020204030204"/>
              </a:rPr>
              <a:t> </a:t>
            </a:r>
            <a:r>
              <a:rPr lang="fr-FR" dirty="0" err="1">
                <a:ea typeface="Calibri" panose="020F0502020204030204"/>
                <a:cs typeface="Calibri" panose="020F0502020204030204"/>
              </a:rPr>
              <a:t>implemented</a:t>
            </a:r>
            <a:r>
              <a:rPr lang="fr-FR" dirty="0">
                <a:ea typeface="Calibri" panose="020F0502020204030204"/>
                <a:cs typeface="Calibri" panose="020F0502020204030204"/>
              </a:rPr>
              <a:t> as </a:t>
            </a:r>
            <a:r>
              <a:rPr lang="fr-FR" dirty="0" err="1">
                <a:ea typeface="Calibri" panose="020F0502020204030204"/>
                <a:cs typeface="Calibri" panose="020F0502020204030204"/>
              </a:rPr>
              <a:t>follows</a:t>
            </a:r>
            <a:r>
              <a:rPr lang="fr-FR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914400" lvl="1" indent="-457200"/>
            <a:r>
              <a:rPr lang="fr-FR" dirty="0" err="1">
                <a:latin typeface="Aptos Mono"/>
                <a:ea typeface="Calibri" panose="020F0502020204030204"/>
                <a:cs typeface="Calibri" panose="020F0502020204030204"/>
              </a:rPr>
              <a:t>symfony</a:t>
            </a:r>
            <a:r>
              <a:rPr lang="fr-FR" dirty="0">
                <a:latin typeface="Aptos Mono"/>
                <a:ea typeface="Calibri" panose="020F0502020204030204"/>
                <a:cs typeface="Calibri" panose="020F0502020204030204"/>
              </a:rPr>
              <a:t> console </a:t>
            </a:r>
            <a:r>
              <a:rPr lang="fr-FR" dirty="0" err="1">
                <a:latin typeface="Aptos Mono"/>
                <a:ea typeface="Calibri" panose="020F0502020204030204"/>
                <a:cs typeface="Calibri" panose="020F0502020204030204"/>
              </a:rPr>
              <a:t>make:auth</a:t>
            </a:r>
          </a:p>
          <a:p>
            <a:pPr marL="914400" lvl="1" indent="-457200"/>
            <a:r>
              <a:rPr lang="fr-FR" dirty="0">
                <a:ea typeface="Calibri" panose="020F0502020204030204"/>
                <a:cs typeface="Calibri" panose="020F0502020204030204"/>
              </a:rPr>
              <a:t>User </a:t>
            </a:r>
            <a:r>
              <a:rPr lang="fr-FR" dirty="0" err="1">
                <a:ea typeface="Calibri" panose="020F0502020204030204"/>
                <a:cs typeface="Calibri" panose="020F0502020204030204"/>
              </a:rPr>
              <a:t>entity</a:t>
            </a:r>
            <a:r>
              <a:rPr lang="fr-FR" dirty="0">
                <a:ea typeface="Calibri" panose="020F0502020204030204"/>
                <a:cs typeface="Calibri" panose="020F0502020204030204"/>
              </a:rPr>
              <a:t> with extra </a:t>
            </a:r>
            <a:r>
              <a:rPr lang="fr-FR" dirty="0" err="1">
                <a:ea typeface="Calibri" panose="020F0502020204030204"/>
                <a:cs typeface="Calibri" panose="020F0502020204030204"/>
              </a:rPr>
              <a:t>functions</a:t>
            </a:r>
            <a:r>
              <a:rPr lang="fr-FR" dirty="0">
                <a:ea typeface="Calibri" panose="020F0502020204030204"/>
                <a:cs typeface="Calibri" panose="020F0502020204030204"/>
              </a:rPr>
              <a:t> and IDs </a:t>
            </a:r>
            <a:r>
              <a:rPr lang="fr-FR" dirty="0" err="1">
                <a:ea typeface="Calibri" panose="020F0502020204030204"/>
                <a:cs typeface="Calibri" panose="020F0502020204030204"/>
              </a:rPr>
              <a:t>turned</a:t>
            </a:r>
            <a:r>
              <a:rPr lang="fr-FR" dirty="0">
                <a:ea typeface="Calibri" panose="020F0502020204030204"/>
                <a:cs typeface="Calibri" panose="020F0502020204030204"/>
              </a:rPr>
              <a:t> </a:t>
            </a:r>
            <a:r>
              <a:rPr lang="fr-FR" dirty="0" err="1">
                <a:ea typeface="Calibri" panose="020F0502020204030204"/>
                <a:cs typeface="Calibri" panose="020F0502020204030204"/>
              </a:rPr>
              <a:t>into</a:t>
            </a:r>
            <a:r>
              <a:rPr lang="fr-FR" dirty="0">
                <a:ea typeface="Calibri" panose="020F0502020204030204"/>
                <a:cs typeface="Calibri" panose="020F0502020204030204"/>
              </a:rPr>
              <a:t> strings</a:t>
            </a:r>
          </a:p>
          <a:p>
            <a:pPr marL="914400" lvl="1" indent="-457200"/>
            <a:r>
              <a:rPr lang="fr-FR" dirty="0">
                <a:ea typeface="Calibri" panose="020F0502020204030204"/>
                <a:cs typeface="Calibri" panose="020F0502020204030204"/>
              </a:rPr>
              <a:t>Basic </a:t>
            </a:r>
            <a:r>
              <a:rPr lang="fr-FR" dirty="0" err="1">
                <a:ea typeface="Calibri" panose="020F0502020204030204"/>
                <a:cs typeface="Calibri" panose="020F0502020204030204"/>
              </a:rPr>
              <a:t>UserRepository</a:t>
            </a:r>
          </a:p>
          <a:p>
            <a:pPr marL="914400" lvl="1" indent="-457200"/>
            <a:r>
              <a:rPr lang="fr-FR" dirty="0">
                <a:ea typeface="Calibri" panose="020F0502020204030204"/>
                <a:cs typeface="Calibri" panose="020F0502020204030204"/>
              </a:rPr>
              <a:t>Simple </a:t>
            </a:r>
            <a:r>
              <a:rPr lang="fr-FR" dirty="0" err="1">
                <a:ea typeface="Calibri" panose="020F0502020204030204"/>
                <a:cs typeface="Calibri" panose="020F0502020204030204"/>
              </a:rPr>
              <a:t>UserProvider</a:t>
            </a:r>
          </a:p>
          <a:p>
            <a:pPr marL="914400" lvl="1" indent="-457200"/>
            <a:r>
              <a:rPr lang="fr-FR" dirty="0" err="1">
                <a:ea typeface="Calibri" panose="020F0502020204030204"/>
                <a:cs typeface="Calibri" panose="020F0502020204030204"/>
              </a:rPr>
              <a:t>UsernamePasswordAuthenticator</a:t>
            </a:r>
            <a:r>
              <a:rPr lang="fr-FR" dirty="0">
                <a:ea typeface="Calibri" panose="020F0502020204030204"/>
                <a:cs typeface="Calibri" panose="020F0502020204030204"/>
              </a:rPr>
              <a:t> has as </a:t>
            </a:r>
            <a:r>
              <a:rPr lang="fr-FR" dirty="0" err="1">
                <a:ea typeface="Calibri" panose="020F0502020204030204"/>
                <a:cs typeface="Calibri" panose="020F0502020204030204"/>
              </a:rPr>
              <a:t>showed</a:t>
            </a:r>
            <a:r>
              <a:rPr lang="fr-FR" dirty="0">
                <a:ea typeface="Calibri" panose="020F0502020204030204"/>
                <a:cs typeface="Calibri" panose="020F0502020204030204"/>
              </a:rPr>
              <a:t> in the documentation</a:t>
            </a:r>
          </a:p>
          <a:p>
            <a:pPr marL="914400" lvl="1" indent="-457200"/>
            <a:endParaRPr lang="fr-FR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7278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identifier / </a:t>
            </a:r>
            <a:r>
              <a:rPr lang="fr-FR" dirty="0" err="1"/>
              <a:t>password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dirty="0"/>
              <a:t>Case-</a:t>
            </a:r>
            <a:r>
              <a:rPr lang="fr-FR" dirty="0" err="1"/>
              <a:t>insensitive</a:t>
            </a:r>
            <a:r>
              <a:rPr lang="fr-FR" dirty="0"/>
              <a:t> user </a:t>
            </a:r>
            <a:r>
              <a:rPr lang="fr-FR" dirty="0">
                <a:latin typeface="Calibri"/>
                <a:ea typeface="Calibri"/>
                <a:cs typeface="Calibri"/>
              </a:rPr>
              <a:t>identifier</a:t>
            </a:r>
            <a:endParaRPr lang="fr-FR" dirty="0"/>
          </a:p>
          <a:p>
            <a:r>
              <a:rPr lang="fr-FR" dirty="0" err="1"/>
              <a:t>Password</a:t>
            </a:r>
            <a:r>
              <a:rPr lang="fr-FR" dirty="0"/>
              <a:t> </a:t>
            </a:r>
            <a:r>
              <a:rPr lang="fr-FR" dirty="0" err="1"/>
              <a:t>entropy</a:t>
            </a:r>
            <a:endParaRPr lang="fr-FR" dirty="0" err="1">
              <a:ea typeface="Calibri"/>
              <a:cs typeface="Calibri"/>
            </a:endParaRPr>
          </a:p>
          <a:p>
            <a:r>
              <a:rPr lang="fr-FR" dirty="0" err="1"/>
              <a:t>Password</a:t>
            </a:r>
            <a:r>
              <a:rPr lang="fr-FR" dirty="0"/>
              <a:t> </a:t>
            </a:r>
            <a:r>
              <a:rPr lang="fr-FR" dirty="0" err="1"/>
              <a:t>storage</a:t>
            </a:r>
            <a:r>
              <a:rPr lang="fr-FR" dirty="0"/>
              <a:t> (</a:t>
            </a:r>
            <a:r>
              <a:rPr lang="fr-FR" dirty="0" err="1"/>
              <a:t>hashing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)</a:t>
            </a:r>
          </a:p>
          <a:p>
            <a:r>
              <a:rPr lang="fr-FR" dirty="0" err="1"/>
              <a:t>Compromised</a:t>
            </a:r>
            <a:r>
              <a:rPr lang="fr-FR" dirty="0"/>
              <a:t> </a:t>
            </a:r>
            <a:r>
              <a:rPr lang="fr-FR" dirty="0" err="1"/>
              <a:t>passwords</a:t>
            </a:r>
            <a:endParaRPr lang="fr-FR" dirty="0"/>
          </a:p>
          <a:p>
            <a:r>
              <a:rPr lang="en-US" dirty="0"/>
              <a:t>Transmit passwords only over strong transport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hlinkClick r:id="rId2"/>
              </a:rPr>
              <a:t>https://cheatsheetseries.owasp.org/cheatsheets/Authentication_Cheat_Sheet.html</a:t>
            </a:r>
            <a:endParaRPr lang="fr-FR" dirty="0"/>
          </a:p>
          <a:p>
            <a:pPr marL="0" indent="0">
              <a:buNone/>
            </a:pPr>
            <a:r>
              <a:rPr lang="fr-FR" dirty="0">
                <a:hlinkClick r:id="rId3"/>
              </a:rPr>
              <a:t>https://cheatsheetseries.owasp.org/cheatsheets/Password_Storage_Cheat_Sheet.html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6111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Case-</a:t>
            </a:r>
            <a:r>
              <a:rPr lang="fr-FR" dirty="0" err="1"/>
              <a:t>insensitive</a:t>
            </a:r>
            <a:r>
              <a:rPr lang="fr-FR" dirty="0"/>
              <a:t> user identifier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 err="1"/>
              <a:t>John.Doe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 </a:t>
            </a:r>
            <a:r>
              <a:rPr lang="fr-FR" dirty="0" err="1">
                <a:sym typeface="Wingdings" panose="05000000000000000000" pitchFamily="2" charset="2"/>
              </a:rPr>
              <a:t>jOHn.Doe</a:t>
            </a:r>
            <a:r>
              <a:rPr lang="fr-FR" dirty="0">
                <a:sym typeface="Wingdings" panose="05000000000000000000" pitchFamily="2" charset="2"/>
              </a:rPr>
              <a:t>  </a:t>
            </a:r>
            <a:r>
              <a:rPr lang="fr-FR" dirty="0" err="1">
                <a:sym typeface="Wingdings" panose="05000000000000000000" pitchFamily="2" charset="2"/>
              </a:rPr>
              <a:t>john.doe</a:t>
            </a:r>
            <a:r>
              <a:rPr lang="fr-FR" dirty="0">
                <a:sym typeface="Wingdings" panose="05000000000000000000" pitchFamily="2" charset="2"/>
              </a:rPr>
              <a:t> … </a:t>
            </a:r>
            <a:r>
              <a:rPr lang="fr-FR" dirty="0" err="1">
                <a:sym typeface="Wingdings" panose="05000000000000000000" pitchFamily="2" charset="2"/>
              </a:rPr>
              <a:t>should</a:t>
            </a:r>
            <a:r>
              <a:rPr lang="fr-FR" dirty="0">
                <a:sym typeface="Wingdings" panose="05000000000000000000" pitchFamily="2" charset="2"/>
              </a:rPr>
              <a:t> </a:t>
            </a:r>
            <a:r>
              <a:rPr lang="fr-FR" dirty="0" err="1">
                <a:sym typeface="Wingdings" panose="05000000000000000000" pitchFamily="2" charset="2"/>
              </a:rPr>
              <a:t>refer</a:t>
            </a:r>
            <a:r>
              <a:rPr lang="fr-FR" dirty="0">
                <a:sym typeface="Wingdings" panose="05000000000000000000" pitchFamily="2" charset="2"/>
              </a:rPr>
              <a:t> to the </a:t>
            </a:r>
            <a:r>
              <a:rPr lang="fr-FR" dirty="0" err="1">
                <a:sym typeface="Wingdings" panose="05000000000000000000" pitchFamily="2" charset="2"/>
              </a:rPr>
              <a:t>same</a:t>
            </a:r>
            <a:r>
              <a:rPr lang="fr-FR" dirty="0">
                <a:sym typeface="Wingdings" panose="05000000000000000000" pitchFamily="2" charset="2"/>
              </a:rPr>
              <a:t> user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4045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 </a:t>
            </a:r>
            <a:r>
              <a:rPr lang="fr-FR" dirty="0" err="1"/>
              <a:t>suspicious</a:t>
            </a:r>
            <a:r>
              <a:rPr lang="fr-FR" dirty="0"/>
              <a:t> </a:t>
            </a:r>
            <a:r>
              <a:rPr lang="fr-FR" dirty="0" err="1"/>
              <a:t>characters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az-Cyrl-AZ" sz="7200" b="0" i="0" dirty="0">
                <a:solidFill>
                  <a:srgbClr val="212529"/>
                </a:solidFill>
                <a:effectLst/>
                <a:latin typeface="system-ui"/>
              </a:rPr>
              <a:t>р</a:t>
            </a:r>
            <a:r>
              <a:rPr lang="fr-FR" sz="7200" b="0" i="0" dirty="0" err="1">
                <a:solidFill>
                  <a:srgbClr val="212529"/>
                </a:solidFill>
                <a:effectLst/>
                <a:latin typeface="system-ui"/>
              </a:rPr>
              <a:t>rin</a:t>
            </a:r>
            <a:r>
              <a:rPr lang="az-Cyrl-AZ" sz="7200" b="0" i="0" dirty="0">
                <a:solidFill>
                  <a:srgbClr val="212529"/>
                </a:solidFill>
                <a:effectLst/>
                <a:latin typeface="system-ui"/>
              </a:rPr>
              <a:t>с</a:t>
            </a:r>
            <a:r>
              <a:rPr lang="fr-FR" sz="7200" b="0" i="0" dirty="0">
                <a:solidFill>
                  <a:srgbClr val="212529"/>
                </a:solidFill>
                <a:effectLst/>
                <a:latin typeface="system-ui"/>
              </a:rPr>
              <a:t>e</a:t>
            </a:r>
            <a:r>
              <a:rPr lang="az-Cyrl-AZ" sz="7200" b="0" i="0" dirty="0">
                <a:solidFill>
                  <a:srgbClr val="212529"/>
                </a:solidFill>
                <a:effectLst/>
                <a:latin typeface="system-ui"/>
              </a:rPr>
              <a:t>ѕѕ</a:t>
            </a:r>
            <a:r>
              <a:rPr lang="fr-FR" sz="7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fr-FR" sz="7200" b="0" i="0" dirty="0" err="1">
                <a:solidFill>
                  <a:srgbClr val="212529"/>
                </a:solidFill>
                <a:effectLst/>
                <a:latin typeface="system-ui"/>
              </a:rPr>
              <a:t>ﬁon</a:t>
            </a:r>
            <a:r>
              <a:rPr lang="az-Cyrl-AZ" sz="7200" b="0" i="0" dirty="0">
                <a:solidFill>
                  <a:srgbClr val="212529"/>
                </a:solidFill>
                <a:effectLst/>
                <a:latin typeface="system-ui"/>
              </a:rPr>
              <a:t>а</a:t>
            </a:r>
            <a:r>
              <a:rPr lang="fr-FR" sz="7200" b="0" i="0" dirty="0">
                <a:solidFill>
                  <a:srgbClr val="212529"/>
                </a:solidFill>
                <a:effectLst/>
                <a:latin typeface="system-ui"/>
              </a:rPr>
              <a:t>👸🏼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3150659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 </a:t>
            </a:r>
            <a:r>
              <a:rPr lang="fr-FR" dirty="0" err="1"/>
              <a:t>suspicious</a:t>
            </a:r>
            <a:r>
              <a:rPr lang="fr-FR" dirty="0"/>
              <a:t> </a:t>
            </a:r>
            <a:r>
              <a:rPr lang="fr-FR" dirty="0" err="1"/>
              <a:t>characters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az-Cyrl-AZ" sz="7200" dirty="0">
                <a:solidFill>
                  <a:srgbClr val="D61451"/>
                </a:solidFill>
                <a:latin typeface="system-ui"/>
              </a:rPr>
              <a:t>р</a:t>
            </a:r>
            <a:r>
              <a:rPr lang="fr-FR" sz="7200" b="0" i="0" dirty="0" err="1">
                <a:solidFill>
                  <a:srgbClr val="212529"/>
                </a:solidFill>
                <a:effectLst/>
                <a:latin typeface="system-ui"/>
              </a:rPr>
              <a:t>rin</a:t>
            </a:r>
            <a:r>
              <a:rPr lang="az-Cyrl-AZ" sz="7200" b="0" i="0" dirty="0">
                <a:solidFill>
                  <a:srgbClr val="D61451"/>
                </a:solidFill>
                <a:effectLst/>
                <a:latin typeface="system-ui"/>
              </a:rPr>
              <a:t>с</a:t>
            </a:r>
            <a:r>
              <a:rPr lang="fr-FR" sz="7200" b="0" i="0" dirty="0">
                <a:solidFill>
                  <a:srgbClr val="212529"/>
                </a:solidFill>
                <a:effectLst/>
                <a:latin typeface="system-ui"/>
              </a:rPr>
              <a:t>e</a:t>
            </a:r>
            <a:r>
              <a:rPr lang="az-Cyrl-AZ" sz="7200" b="0" i="0" dirty="0">
                <a:solidFill>
                  <a:srgbClr val="D61451"/>
                </a:solidFill>
                <a:effectLst/>
                <a:latin typeface="system-ui"/>
              </a:rPr>
              <a:t>ѕѕ</a:t>
            </a:r>
            <a:r>
              <a:rPr lang="fr-FR" sz="7200" b="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  <a:r>
              <a:rPr lang="fr-FR" sz="7200" b="0" i="0" dirty="0" err="1">
                <a:solidFill>
                  <a:srgbClr val="D61451"/>
                </a:solidFill>
                <a:effectLst/>
                <a:latin typeface="system-ui"/>
              </a:rPr>
              <a:t>ﬁ</a:t>
            </a:r>
            <a:r>
              <a:rPr lang="fr-FR" sz="7200" b="0" i="0" dirty="0" err="1">
                <a:solidFill>
                  <a:srgbClr val="212529"/>
                </a:solidFill>
                <a:effectLst/>
                <a:latin typeface="system-ui"/>
              </a:rPr>
              <a:t>on</a:t>
            </a:r>
            <a:r>
              <a:rPr lang="az-Cyrl-AZ" sz="7200" b="0" i="0" dirty="0">
                <a:solidFill>
                  <a:srgbClr val="D61451"/>
                </a:solidFill>
                <a:effectLst/>
                <a:latin typeface="system-ui"/>
              </a:rPr>
              <a:t>а</a:t>
            </a:r>
            <a:r>
              <a:rPr lang="fr-FR" sz="7200" b="0" i="0" dirty="0">
                <a:solidFill>
                  <a:srgbClr val="212529"/>
                </a:solidFill>
                <a:effectLst/>
                <a:latin typeface="system-ui"/>
              </a:rPr>
              <a:t>👸🏼</a:t>
            </a:r>
            <a:endParaRPr lang="fr-FR" sz="72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 algn="ctr">
              <a:buNone/>
            </a:pPr>
            <a:endParaRPr lang="fr-FR" sz="7200" dirty="0">
              <a:solidFill>
                <a:srgbClr val="212529"/>
              </a:solidFill>
              <a:latin typeface="system-ui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12529"/>
                </a:solidFill>
                <a:latin typeface="system-ui"/>
                <a:hlinkClick r:id="rId2"/>
              </a:rPr>
              <a:t>https://freetools.textmagic.com/unicode-detector</a:t>
            </a:r>
            <a:endParaRPr lang="fr-FR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fr-FR" dirty="0">
              <a:solidFill>
                <a:srgbClr val="212529"/>
              </a:solidFill>
              <a:latin typeface="system-ui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7358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 </a:t>
            </a:r>
            <a:r>
              <a:rPr lang="fr-FR" dirty="0" err="1"/>
              <a:t>suspicious</a:t>
            </a:r>
            <a:r>
              <a:rPr lang="fr-FR" dirty="0"/>
              <a:t> </a:t>
            </a:r>
            <a:r>
              <a:rPr lang="fr-FR" dirty="0" err="1"/>
              <a:t>characters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fr-FR" sz="2300" dirty="0"/>
              <a:t>"р" - This </a:t>
            </a:r>
            <a:r>
              <a:rPr lang="fr-FR" sz="2300" dirty="0" err="1"/>
              <a:t>is</a:t>
            </a:r>
            <a:r>
              <a:rPr lang="fr-FR" sz="2300" dirty="0"/>
              <a:t> a </a:t>
            </a:r>
            <a:r>
              <a:rPr lang="fr-FR" sz="2300" dirty="0" err="1"/>
              <a:t>Cyrillic</a:t>
            </a:r>
            <a:r>
              <a:rPr lang="fr-FR" sz="2300" dirty="0"/>
              <a:t> </a:t>
            </a:r>
            <a:r>
              <a:rPr lang="fr-FR" sz="2300" dirty="0" err="1"/>
              <a:t>letter</a:t>
            </a:r>
            <a:r>
              <a:rPr lang="fr-FR" sz="2300" dirty="0"/>
              <a:t> "</a:t>
            </a:r>
            <a:r>
              <a:rPr lang="fr-FR" sz="2300" dirty="0" err="1"/>
              <a:t>pe</a:t>
            </a:r>
            <a:r>
              <a:rPr lang="fr-FR" sz="2300" dirty="0"/>
              <a:t>" (</a:t>
            </a:r>
            <a:r>
              <a:rPr lang="fr-FR" sz="2300" dirty="0" err="1"/>
              <a:t>pronounced</a:t>
            </a:r>
            <a:r>
              <a:rPr lang="fr-FR" sz="2300" dirty="0"/>
              <a:t> as "p"), </a:t>
            </a:r>
            <a:r>
              <a:rPr lang="fr-FR" sz="2300" dirty="0" err="1"/>
              <a:t>used</a:t>
            </a:r>
            <a:r>
              <a:rPr lang="fr-FR" sz="2300" dirty="0"/>
              <a:t> in </a:t>
            </a:r>
            <a:r>
              <a:rPr lang="fr-FR" sz="2300" dirty="0" err="1"/>
              <a:t>languages</a:t>
            </a:r>
            <a:r>
              <a:rPr lang="fr-FR" sz="2300" dirty="0"/>
              <a:t> like </a:t>
            </a:r>
            <a:r>
              <a:rPr lang="fr-FR" sz="2300" dirty="0" err="1"/>
              <a:t>Russian</a:t>
            </a:r>
            <a:r>
              <a:rPr lang="fr-FR" sz="2300" dirty="0"/>
              <a:t>.</a:t>
            </a:r>
            <a:endParaRPr lang="fr-FR" dirty="0"/>
          </a:p>
          <a:p>
            <a:pPr marL="0" indent="0">
              <a:lnSpc>
                <a:spcPct val="70000"/>
              </a:lnSpc>
              <a:buNone/>
            </a:pPr>
            <a:endParaRPr lang="fr-FR" sz="2300" dirty="0"/>
          </a:p>
          <a:p>
            <a:pPr marL="0" indent="0">
              <a:lnSpc>
                <a:spcPct val="70000"/>
              </a:lnSpc>
              <a:buNone/>
            </a:pPr>
            <a:r>
              <a:rPr lang="fr-FR" sz="2300" dirty="0"/>
              <a:t>"с" - This </a:t>
            </a:r>
            <a:r>
              <a:rPr lang="fr-FR" sz="2300" dirty="0" err="1"/>
              <a:t>is</a:t>
            </a:r>
            <a:r>
              <a:rPr lang="fr-FR" sz="2300" dirty="0"/>
              <a:t> </a:t>
            </a:r>
            <a:r>
              <a:rPr lang="fr-FR" sz="2300" dirty="0" err="1"/>
              <a:t>another</a:t>
            </a:r>
            <a:r>
              <a:rPr lang="fr-FR" sz="2300" dirty="0"/>
              <a:t> </a:t>
            </a:r>
            <a:r>
              <a:rPr lang="fr-FR" sz="2300" dirty="0" err="1"/>
              <a:t>Cyrillic</a:t>
            </a:r>
            <a:r>
              <a:rPr lang="fr-FR" sz="2300" dirty="0"/>
              <a:t> </a:t>
            </a:r>
            <a:r>
              <a:rPr lang="fr-FR" sz="2300" dirty="0" err="1"/>
              <a:t>letter</a:t>
            </a:r>
            <a:r>
              <a:rPr lang="fr-FR" sz="2300" dirty="0"/>
              <a:t>, "se" (</a:t>
            </a:r>
            <a:r>
              <a:rPr lang="fr-FR" sz="2300" dirty="0" err="1"/>
              <a:t>pronounced</a:t>
            </a:r>
            <a:r>
              <a:rPr lang="fr-FR" sz="2300" dirty="0"/>
              <a:t> as "s"), </a:t>
            </a:r>
            <a:r>
              <a:rPr lang="fr-FR" sz="2300" dirty="0" err="1"/>
              <a:t>used</a:t>
            </a:r>
            <a:r>
              <a:rPr lang="fr-FR" sz="2300" dirty="0"/>
              <a:t> in </a:t>
            </a:r>
            <a:r>
              <a:rPr lang="fr-FR" sz="2300" dirty="0" err="1"/>
              <a:t>languages</a:t>
            </a:r>
            <a:r>
              <a:rPr lang="fr-FR" sz="2300" dirty="0"/>
              <a:t> like </a:t>
            </a:r>
            <a:r>
              <a:rPr lang="fr-FR" sz="2300" dirty="0" err="1"/>
              <a:t>Russian</a:t>
            </a:r>
            <a:r>
              <a:rPr lang="fr-FR" sz="2300" dirty="0"/>
              <a:t>.</a:t>
            </a:r>
          </a:p>
          <a:p>
            <a:pPr marL="0" indent="0">
              <a:lnSpc>
                <a:spcPct val="70000"/>
              </a:lnSpc>
              <a:buNone/>
            </a:pPr>
            <a:endParaRPr lang="fr-FR" sz="2300" dirty="0"/>
          </a:p>
          <a:p>
            <a:pPr marL="0" indent="0">
              <a:lnSpc>
                <a:spcPct val="70000"/>
              </a:lnSpc>
              <a:buNone/>
            </a:pPr>
            <a:r>
              <a:rPr lang="fr-FR" sz="2300" dirty="0"/>
              <a:t>"ѕ" - This </a:t>
            </a:r>
            <a:r>
              <a:rPr lang="fr-FR" sz="2300" dirty="0" err="1"/>
              <a:t>is</a:t>
            </a:r>
            <a:r>
              <a:rPr lang="fr-FR" sz="2300" dirty="0"/>
              <a:t> </a:t>
            </a:r>
            <a:r>
              <a:rPr lang="fr-FR" sz="2300" dirty="0" err="1"/>
              <a:t>another</a:t>
            </a:r>
            <a:r>
              <a:rPr lang="fr-FR" sz="2300" dirty="0"/>
              <a:t> </a:t>
            </a:r>
            <a:r>
              <a:rPr lang="fr-FR" sz="2300" dirty="0" err="1"/>
              <a:t>Cyrillic</a:t>
            </a:r>
            <a:r>
              <a:rPr lang="fr-FR" sz="2300" dirty="0"/>
              <a:t> </a:t>
            </a:r>
            <a:r>
              <a:rPr lang="fr-FR" sz="2300" dirty="0" err="1"/>
              <a:t>letter</a:t>
            </a:r>
            <a:r>
              <a:rPr lang="fr-FR" sz="2300" dirty="0"/>
              <a:t>, "</a:t>
            </a:r>
            <a:r>
              <a:rPr lang="fr-FR" sz="2300" dirty="0" err="1"/>
              <a:t>dze</a:t>
            </a:r>
            <a:r>
              <a:rPr lang="fr-FR" sz="2300" dirty="0"/>
              <a:t>" (</a:t>
            </a:r>
            <a:r>
              <a:rPr lang="fr-FR" sz="2300" dirty="0" err="1"/>
              <a:t>pronounced</a:t>
            </a:r>
            <a:r>
              <a:rPr lang="fr-FR" sz="2300" dirty="0"/>
              <a:t> as "s" or "dz"), </a:t>
            </a:r>
            <a:r>
              <a:rPr lang="fr-FR" sz="2300" dirty="0" err="1"/>
              <a:t>used</a:t>
            </a:r>
            <a:r>
              <a:rPr lang="fr-FR" sz="2300" dirty="0"/>
              <a:t> in </a:t>
            </a:r>
            <a:r>
              <a:rPr lang="fr-FR" sz="2300" dirty="0" err="1"/>
              <a:t>languages</a:t>
            </a:r>
            <a:r>
              <a:rPr lang="fr-FR" sz="2300" dirty="0"/>
              <a:t> like </a:t>
            </a:r>
            <a:r>
              <a:rPr lang="fr-FR" sz="2300" dirty="0" err="1"/>
              <a:t>Serbian</a:t>
            </a:r>
            <a:r>
              <a:rPr lang="fr-FR" sz="2300" dirty="0"/>
              <a:t> and </a:t>
            </a:r>
            <a:r>
              <a:rPr lang="fr-FR" sz="2300" dirty="0" err="1"/>
              <a:t>Macedonian</a:t>
            </a:r>
            <a:r>
              <a:rPr lang="fr-FR" sz="2300" dirty="0"/>
              <a:t>.</a:t>
            </a:r>
            <a:endParaRPr lang="az-Cyrl-AZ" sz="2300" dirty="0"/>
          </a:p>
          <a:p>
            <a:pPr marL="0" indent="0">
              <a:lnSpc>
                <a:spcPct val="70000"/>
              </a:lnSpc>
              <a:buNone/>
            </a:pPr>
            <a:endParaRPr lang="fr-FR" sz="2300" dirty="0"/>
          </a:p>
          <a:p>
            <a:pPr marL="0" indent="0">
              <a:lnSpc>
                <a:spcPct val="70000"/>
              </a:lnSpc>
              <a:buNone/>
            </a:pPr>
            <a:r>
              <a:rPr lang="fr-FR" sz="2300" dirty="0"/>
              <a:t>"ﬁ" - This </a:t>
            </a:r>
            <a:r>
              <a:rPr lang="fr-FR" sz="2300" dirty="0" err="1"/>
              <a:t>is</a:t>
            </a:r>
            <a:r>
              <a:rPr lang="fr-FR" sz="2300" dirty="0"/>
              <a:t> a Latin </a:t>
            </a:r>
            <a:r>
              <a:rPr lang="fr-FR" sz="2300" dirty="0" err="1"/>
              <a:t>letter</a:t>
            </a:r>
            <a:r>
              <a:rPr lang="fr-FR" sz="2300" dirty="0"/>
              <a:t> "fi" ligature. Ligatures are </a:t>
            </a:r>
            <a:r>
              <a:rPr lang="fr-FR" sz="2300" dirty="0" err="1"/>
              <a:t>typographic</a:t>
            </a:r>
            <a:r>
              <a:rPr lang="fr-FR" sz="2300" dirty="0"/>
              <a:t> </a:t>
            </a:r>
            <a:r>
              <a:rPr lang="fr-FR" sz="2300" dirty="0" err="1"/>
              <a:t>elements</a:t>
            </a:r>
            <a:r>
              <a:rPr lang="fr-FR" sz="2300" dirty="0"/>
              <a:t> </a:t>
            </a:r>
            <a:r>
              <a:rPr lang="fr-FR" sz="2300" dirty="0" err="1"/>
              <a:t>that</a:t>
            </a:r>
            <a:r>
              <a:rPr lang="fr-FR" sz="2300" dirty="0"/>
              <a:t> combine </a:t>
            </a:r>
            <a:r>
              <a:rPr lang="fr-FR" sz="2300" dirty="0" err="1"/>
              <a:t>two</a:t>
            </a:r>
            <a:r>
              <a:rPr lang="fr-FR" sz="2300" dirty="0"/>
              <a:t> or more </a:t>
            </a:r>
            <a:r>
              <a:rPr lang="fr-FR" sz="2300" dirty="0" err="1"/>
              <a:t>letters</a:t>
            </a:r>
            <a:r>
              <a:rPr lang="fr-FR" sz="2300" dirty="0"/>
              <a:t> </a:t>
            </a:r>
            <a:r>
              <a:rPr lang="fr-FR" sz="2300" dirty="0" err="1"/>
              <a:t>into</a:t>
            </a:r>
            <a:r>
              <a:rPr lang="fr-FR" sz="2300" dirty="0"/>
              <a:t> a single </a:t>
            </a:r>
            <a:r>
              <a:rPr lang="fr-FR" sz="2300" dirty="0" err="1"/>
              <a:t>character</a:t>
            </a:r>
            <a:r>
              <a:rPr lang="fr-FR" sz="2300" dirty="0"/>
              <a:t> for </a:t>
            </a:r>
            <a:r>
              <a:rPr lang="fr-FR" sz="2300" dirty="0" err="1"/>
              <a:t>aesthetic</a:t>
            </a:r>
            <a:r>
              <a:rPr lang="fr-FR" sz="2300" dirty="0"/>
              <a:t> or </a:t>
            </a:r>
            <a:r>
              <a:rPr lang="fr-FR" sz="2300" dirty="0" err="1"/>
              <a:t>readability</a:t>
            </a:r>
            <a:r>
              <a:rPr lang="fr-FR" sz="2300" dirty="0"/>
              <a:t> </a:t>
            </a:r>
            <a:r>
              <a:rPr lang="fr-FR" sz="2300" dirty="0" err="1"/>
              <a:t>reasons</a:t>
            </a:r>
            <a:r>
              <a:rPr lang="fr-FR" sz="2300" dirty="0"/>
              <a:t>.</a:t>
            </a:r>
          </a:p>
          <a:p>
            <a:pPr marL="0" indent="0">
              <a:lnSpc>
                <a:spcPct val="70000"/>
              </a:lnSpc>
              <a:buNone/>
            </a:pPr>
            <a:endParaRPr lang="fr-FR" sz="2300" dirty="0"/>
          </a:p>
          <a:p>
            <a:pPr marL="0" indent="0">
              <a:lnSpc>
                <a:spcPct val="70000"/>
              </a:lnSpc>
              <a:buNone/>
            </a:pPr>
            <a:r>
              <a:rPr lang="fr-FR" sz="2300" dirty="0"/>
              <a:t>"а" - This </a:t>
            </a:r>
            <a:r>
              <a:rPr lang="fr-FR" sz="2300" dirty="0" err="1"/>
              <a:t>is</a:t>
            </a:r>
            <a:r>
              <a:rPr lang="fr-FR" sz="2300" dirty="0"/>
              <a:t> a </a:t>
            </a:r>
            <a:r>
              <a:rPr lang="fr-FR" sz="2300" dirty="0" err="1"/>
              <a:t>Cyrillic</a:t>
            </a:r>
            <a:r>
              <a:rPr lang="fr-FR" sz="2300" dirty="0"/>
              <a:t> </a:t>
            </a:r>
            <a:r>
              <a:rPr lang="fr-FR" sz="2300" dirty="0" err="1"/>
              <a:t>letter</a:t>
            </a:r>
            <a:r>
              <a:rPr lang="fr-FR" sz="2300" dirty="0"/>
              <a:t> "a," </a:t>
            </a:r>
            <a:r>
              <a:rPr lang="fr-FR" sz="2300" dirty="0" err="1"/>
              <a:t>used</a:t>
            </a:r>
            <a:r>
              <a:rPr lang="fr-FR" sz="2300" dirty="0"/>
              <a:t> in </a:t>
            </a:r>
            <a:r>
              <a:rPr lang="fr-FR" sz="2300" dirty="0" err="1"/>
              <a:t>languages</a:t>
            </a:r>
            <a:r>
              <a:rPr lang="fr-FR" sz="2300" dirty="0"/>
              <a:t> like </a:t>
            </a:r>
            <a:r>
              <a:rPr lang="fr-FR" sz="2300" dirty="0" err="1"/>
              <a:t>Russian</a:t>
            </a:r>
            <a:r>
              <a:rPr lang="fr-FR" sz="2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0073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Coding time!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Make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sure the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searched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username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case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insensitive</a:t>
            </a:r>
            <a:endParaRPr lang="fr-FR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fr-FR" dirty="0" err="1">
                <a:ea typeface="Calibri"/>
                <a:cs typeface="Calibri"/>
              </a:rPr>
              <a:t>Make</a:t>
            </a:r>
            <a:r>
              <a:rPr lang="fr-FR" dirty="0">
                <a:ea typeface="Calibri"/>
                <a:cs typeface="Calibri"/>
              </a:rPr>
              <a:t> sure </a:t>
            </a:r>
            <a:r>
              <a:rPr lang="fr-FR" dirty="0" err="1">
                <a:ea typeface="Calibri"/>
                <a:cs typeface="Calibri"/>
              </a:rPr>
              <a:t>only</a:t>
            </a:r>
            <a:r>
              <a:rPr lang="fr-FR" dirty="0">
                <a:ea typeface="Calibri"/>
                <a:cs typeface="Calibri"/>
              </a:rPr>
              <a:t> ascii </a:t>
            </a:r>
            <a:r>
              <a:rPr lang="fr-FR" dirty="0" err="1">
                <a:ea typeface="Calibri"/>
                <a:cs typeface="Calibri"/>
              </a:rPr>
              <a:t>characters</a:t>
            </a:r>
            <a:r>
              <a:rPr lang="fr-FR" dirty="0">
                <a:ea typeface="Calibri"/>
                <a:cs typeface="Calibri"/>
              </a:rPr>
              <a:t> are </a:t>
            </a:r>
            <a:r>
              <a:rPr lang="fr-FR" dirty="0" err="1">
                <a:ea typeface="Calibri"/>
                <a:cs typeface="Calibri"/>
              </a:rPr>
              <a:t>allowed</a:t>
            </a:r>
            <a:r>
              <a:rPr lang="fr-FR" dirty="0">
                <a:ea typeface="Calibri"/>
                <a:cs typeface="Calibri"/>
              </a:rPr>
              <a:t> for a user identifier</a:t>
            </a:r>
          </a:p>
          <a:p>
            <a:pPr marL="0" indent="0">
              <a:buNone/>
            </a:pPr>
            <a:endParaRPr lang="fr-FR" dirty="0">
              <a:ea typeface="Calibri"/>
              <a:cs typeface="Calibri"/>
            </a:endParaRPr>
          </a:p>
          <a:p>
            <a:pPr lvl="1"/>
            <a:r>
              <a:rPr lang="fr-FR" dirty="0" err="1">
                <a:ea typeface="Calibri"/>
                <a:cs typeface="Calibri"/>
              </a:rPr>
              <a:t>Hint</a:t>
            </a:r>
            <a:r>
              <a:rPr lang="fr-FR" dirty="0">
                <a:ea typeface="Calibri"/>
                <a:cs typeface="Calibri"/>
              </a:rPr>
              <a:t>: </a:t>
            </a:r>
            <a:r>
              <a:rPr lang="fr-FR" dirty="0">
                <a:ea typeface="+mn-lt"/>
                <a:cs typeface="+mn-lt"/>
                <a:hlinkClick r:id="rId2"/>
              </a:rPr>
              <a:t>https://github.com/symfony/symfony/pull/51744</a:t>
            </a:r>
          </a:p>
          <a:p>
            <a:pPr marL="457200" lvl="1" indent="0">
              <a:buNone/>
            </a:pPr>
            <a:endParaRPr lang="fr-F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160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8A27601-091B-9FC8-85E4-81BDF8943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3" y="2776418"/>
            <a:ext cx="8220074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fr-FR" sz="2800" b="1" dirty="0">
                <a:latin typeface="Arial" panose="020B0604020202020204" pitchFamily="34" charset="0"/>
              </a:rPr>
              <a:t>Identification</a:t>
            </a:r>
            <a:r>
              <a:rPr lang="en-US" altLang="fr-FR" sz="2800" dirty="0">
                <a:latin typeface="Arial" panose="020B0604020202020204" pitchFamily="34" charset="0"/>
              </a:rPr>
              <a:t> is the process of </a:t>
            </a:r>
            <a:r>
              <a:rPr lang="en-US" altLang="fr-FR" sz="2800" b="1" dirty="0">
                <a:solidFill>
                  <a:srgbClr val="D61451"/>
                </a:solidFill>
                <a:latin typeface="Arial" panose="020B0604020202020204" pitchFamily="34" charset="0"/>
              </a:rPr>
              <a:t>discovering</a:t>
            </a:r>
            <a:r>
              <a:rPr lang="en-US" altLang="fr-FR" sz="2800" dirty="0">
                <a:solidFill>
                  <a:srgbClr val="D61451"/>
                </a:solidFill>
                <a:latin typeface="Arial" panose="020B0604020202020204" pitchFamily="34" charset="0"/>
              </a:rPr>
              <a:t> a user's identity</a:t>
            </a:r>
            <a:r>
              <a:rPr lang="en-US" altLang="fr-FR" sz="2800" dirty="0">
                <a:latin typeface="Arial" panose="020B0604020202020204" pitchFamily="34" charset="0"/>
              </a:rPr>
              <a:t>.</a:t>
            </a:r>
            <a:endParaRPr lang="fr-FR" altLang="fr-FR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8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Password</a:t>
            </a:r>
            <a:r>
              <a:rPr lang="fr-FR" dirty="0"/>
              <a:t> </a:t>
            </a:r>
            <a:r>
              <a:rPr lang="fr-FR" dirty="0" err="1"/>
              <a:t>entropy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627C13-5778-827B-FAF4-B9D14BE46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 err="1">
                <a:ea typeface="+mn-lt"/>
                <a:cs typeface="+mn-lt"/>
              </a:rPr>
              <a:t>Entropy</a:t>
            </a:r>
            <a:r>
              <a:rPr lang="fr-FR" dirty="0">
                <a:ea typeface="+mn-lt"/>
                <a:cs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93191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Password</a:t>
            </a:r>
            <a:r>
              <a:rPr lang="fr-FR" dirty="0"/>
              <a:t> </a:t>
            </a:r>
            <a:r>
              <a:rPr lang="fr-FR" dirty="0" err="1"/>
              <a:t>entropy</a:t>
            </a:r>
            <a:endParaRPr lang="fr-FR" dirty="0" err="1">
              <a:ea typeface="Calibri Light"/>
              <a:cs typeface="Calibri Light"/>
            </a:endParaRPr>
          </a:p>
        </p:txBody>
      </p:sp>
      <p:pic>
        <p:nvPicPr>
          <p:cNvPr id="5" name="Espace réservé du contenu 4" descr="Une image contenant texte, capture d’écran, Caractère coloré, Parallèle&#10;&#10;Description générée automatiquement">
            <a:extLst>
              <a:ext uri="{FF2B5EF4-FFF2-40B4-BE49-F238E27FC236}">
                <a16:creationId xmlns:a16="http://schemas.microsoft.com/office/drawing/2014/main" id="{5977D349-663A-10F9-DE2C-CD12BCAEE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06"/>
          <a:stretch/>
        </p:blipFill>
        <p:spPr>
          <a:xfrm>
            <a:off x="344036" y="1825625"/>
            <a:ext cx="10971311" cy="2382818"/>
          </a:xfrm>
        </p:spPr>
      </p:pic>
    </p:spTree>
    <p:extLst>
      <p:ext uri="{BB962C8B-B14F-4D97-AF65-F5344CB8AC3E}">
        <p14:creationId xmlns:p14="http://schemas.microsoft.com/office/powerpoint/2010/main" val="3263874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Password</a:t>
            </a:r>
            <a:r>
              <a:rPr lang="fr-FR" dirty="0"/>
              <a:t> </a:t>
            </a:r>
            <a:r>
              <a:rPr lang="fr-FR" dirty="0" err="1"/>
              <a:t>entropy</a:t>
            </a:r>
          </a:p>
        </p:txBody>
      </p:sp>
      <p:pic>
        <p:nvPicPr>
          <p:cNvPr id="5" name="Espace réservé du contenu 4" descr="Une image contenant texte, capture d’écran, Caractère coloré, Parallèle&#10;&#10;Description générée automatiquement">
            <a:extLst>
              <a:ext uri="{FF2B5EF4-FFF2-40B4-BE49-F238E27FC236}">
                <a16:creationId xmlns:a16="http://schemas.microsoft.com/office/drawing/2014/main" id="{5977D349-663A-10F9-DE2C-CD12BCAEE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859" y="1825625"/>
            <a:ext cx="4326282" cy="4351338"/>
          </a:xfrm>
        </p:spPr>
      </p:pic>
    </p:spTree>
    <p:extLst>
      <p:ext uri="{BB962C8B-B14F-4D97-AF65-F5344CB8AC3E}">
        <p14:creationId xmlns:p14="http://schemas.microsoft.com/office/powerpoint/2010/main" val="529945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Password</a:t>
            </a:r>
            <a:r>
              <a:rPr lang="fr-FR" dirty="0"/>
              <a:t> </a:t>
            </a:r>
            <a:r>
              <a:rPr lang="fr-FR" dirty="0" err="1"/>
              <a:t>entropy</a:t>
            </a:r>
          </a:p>
        </p:txBody>
      </p:sp>
      <p:pic>
        <p:nvPicPr>
          <p:cNvPr id="5" name="Espace réservé du contenu 4" descr="Une image contenant texte, capture d’écran, Caractère coloré, Parallèle&#10;&#10;Description générée automatiquement">
            <a:extLst>
              <a:ext uri="{FF2B5EF4-FFF2-40B4-BE49-F238E27FC236}">
                <a16:creationId xmlns:a16="http://schemas.microsoft.com/office/drawing/2014/main" id="{5977D349-663A-10F9-DE2C-CD12BCAEE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0" t="47723" r="350" b="30683"/>
          <a:stretch/>
        </p:blipFill>
        <p:spPr>
          <a:xfrm>
            <a:off x="344036" y="1834956"/>
            <a:ext cx="10971311" cy="2382818"/>
          </a:xfrm>
        </p:spPr>
      </p:pic>
    </p:spTree>
    <p:extLst>
      <p:ext uri="{BB962C8B-B14F-4D97-AF65-F5344CB8AC3E}">
        <p14:creationId xmlns:p14="http://schemas.microsoft.com/office/powerpoint/2010/main" val="1761433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Password</a:t>
            </a:r>
            <a:r>
              <a:rPr lang="fr-FR" dirty="0"/>
              <a:t> </a:t>
            </a:r>
            <a:r>
              <a:rPr lang="fr-FR" dirty="0" err="1"/>
              <a:t>entropy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627C13-5778-827B-FAF4-B9D14BE46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ea typeface="Calibri"/>
                <a:cs typeface="Calibri"/>
              </a:rPr>
              <a:t>Entropy</a:t>
            </a:r>
            <a:r>
              <a:rPr lang="fr-FR" dirty="0">
                <a:ea typeface="Calibri"/>
                <a:cs typeface="Calibri"/>
              </a:rPr>
              <a:t> ⇔ </a:t>
            </a:r>
            <a:r>
              <a:rPr lang="fr-FR" dirty="0" err="1">
                <a:ea typeface="+mn-lt"/>
                <a:cs typeface="+mn-lt"/>
              </a:rPr>
              <a:t>unpredictability</a:t>
            </a:r>
            <a:r>
              <a:rPr lang="fr-FR" dirty="0">
                <a:ea typeface="+mn-lt"/>
                <a:cs typeface="+mn-lt"/>
              </a:rPr>
              <a:t> (and </a:t>
            </a:r>
            <a:r>
              <a:rPr lang="fr-FR" dirty="0" err="1">
                <a:ea typeface="+mn-lt"/>
                <a:cs typeface="+mn-lt"/>
              </a:rPr>
              <a:t>therefore</a:t>
            </a:r>
            <a:r>
              <a:rPr lang="fr-FR" dirty="0">
                <a:ea typeface="+mn-lt"/>
                <a:cs typeface="+mn-lt"/>
              </a:rPr>
              <a:t> impossible to </a:t>
            </a:r>
            <a:r>
              <a:rPr lang="fr-FR" dirty="0" err="1">
                <a:ea typeface="+mn-lt"/>
                <a:cs typeface="+mn-lt"/>
              </a:rPr>
              <a:t>guess</a:t>
            </a:r>
            <a:r>
              <a:rPr lang="fr-FR" dirty="0">
                <a:ea typeface="+mn-lt"/>
                <a:cs typeface="+mn-lt"/>
              </a:rPr>
              <a:t>).</a:t>
            </a:r>
          </a:p>
          <a:p>
            <a:r>
              <a:rPr lang="fr-FR" dirty="0">
                <a:ea typeface="+mn-lt"/>
                <a:cs typeface="+mn-lt"/>
              </a:rPr>
              <a:t>Good </a:t>
            </a:r>
            <a:r>
              <a:rPr lang="fr-FR" dirty="0" err="1">
                <a:ea typeface="+mn-lt"/>
                <a:cs typeface="+mn-lt"/>
              </a:rPr>
              <a:t>entropy</a:t>
            </a:r>
            <a:r>
              <a:rPr lang="fr-FR" dirty="0">
                <a:ea typeface="+mn-lt"/>
                <a:cs typeface="+mn-lt"/>
              </a:rPr>
              <a:t> = </a:t>
            </a:r>
            <a:r>
              <a:rPr lang="fr-FR" dirty="0" err="1">
                <a:ea typeface="+mn-lt"/>
                <a:cs typeface="+mn-lt"/>
              </a:rPr>
              <a:t>sufficient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length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b="1" dirty="0">
                <a:solidFill>
                  <a:srgbClr val="D61451"/>
                </a:solidFill>
                <a:ea typeface="+mn-lt"/>
                <a:cs typeface="+mn-lt"/>
              </a:rPr>
              <a:t>and</a:t>
            </a:r>
            <a:r>
              <a:rPr lang="fr-FR" dirty="0">
                <a:ea typeface="+mn-lt"/>
                <a:cs typeface="+mn-lt"/>
              </a:rPr>
              <a:t> pool of </a:t>
            </a:r>
            <a:r>
              <a:rPr lang="fr-FR" dirty="0" err="1">
                <a:ea typeface="+mn-lt"/>
                <a:cs typeface="+mn-lt"/>
              </a:rPr>
              <a:t>characters</a:t>
            </a:r>
            <a:endParaRPr lang="fr-F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7076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Coding time!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When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the user changes the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password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Make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sure the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password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length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at least 12 chars long</a:t>
            </a:r>
            <a:endParaRPr lang="fr-FR" dirty="0"/>
          </a:p>
          <a:p>
            <a:r>
              <a:rPr lang="fr-FR" dirty="0" err="1">
                <a:cs typeface="Calibri"/>
              </a:rPr>
              <a:t>Make</a:t>
            </a:r>
            <a:r>
              <a:rPr lang="fr-FR" dirty="0">
                <a:cs typeface="Calibri"/>
              </a:rPr>
              <a:t> sure the </a:t>
            </a:r>
            <a:r>
              <a:rPr lang="fr-FR" dirty="0" err="1">
                <a:cs typeface="Calibri"/>
              </a:rPr>
              <a:t>password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strength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is</a:t>
            </a:r>
            <a:r>
              <a:rPr lang="fr-FR" dirty="0">
                <a:cs typeface="Calibri"/>
              </a:rPr>
              <a:t> high</a:t>
            </a:r>
          </a:p>
          <a:p>
            <a:pPr lvl="1"/>
            <a:r>
              <a:rPr lang="fr-FR" dirty="0" err="1">
                <a:ea typeface="Calibri"/>
                <a:cs typeface="Calibri"/>
              </a:rPr>
              <a:t>Hint</a:t>
            </a:r>
            <a:r>
              <a:rPr lang="fr-FR" dirty="0">
                <a:ea typeface="Calibri"/>
                <a:cs typeface="Calibri"/>
              </a:rPr>
              <a:t>: </a:t>
            </a:r>
            <a:r>
              <a:rPr lang="fr-FR" dirty="0">
                <a:ea typeface="+mn-lt"/>
                <a:cs typeface="+mn-lt"/>
                <a:hlinkClick r:id="rId2"/>
              </a:rPr>
              <a:t>https://symfony.com/doc/current/reference/constraints.html</a:t>
            </a:r>
          </a:p>
        </p:txBody>
      </p:sp>
    </p:spTree>
    <p:extLst>
      <p:ext uri="{BB962C8B-B14F-4D97-AF65-F5344CB8AC3E}">
        <p14:creationId xmlns:p14="http://schemas.microsoft.com/office/powerpoint/2010/main" val="3096873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Password</a:t>
            </a:r>
            <a:r>
              <a:rPr lang="fr-FR" dirty="0"/>
              <a:t> </a:t>
            </a:r>
            <a:r>
              <a:rPr lang="fr-FR" dirty="0" err="1"/>
              <a:t>storage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1A2881-4822-1909-75B9-D24030FE6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How do </a:t>
            </a:r>
            <a:r>
              <a:rPr lang="fr-FR" dirty="0" err="1">
                <a:cs typeface="Calibri"/>
              </a:rPr>
              <a:t>we</a:t>
            </a:r>
            <a:r>
              <a:rPr lang="fr-FR" dirty="0">
                <a:cs typeface="Calibri"/>
              </a:rPr>
              <a:t> store </a:t>
            </a:r>
            <a:r>
              <a:rPr lang="fr-FR" dirty="0" err="1">
                <a:cs typeface="Calibri"/>
              </a:rPr>
              <a:t>passwords</a:t>
            </a:r>
            <a:r>
              <a:rPr lang="fr-FR" dirty="0">
                <a:cs typeface="Calibri"/>
              </a:rPr>
              <a:t> in the DB?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26827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Password</a:t>
            </a:r>
            <a:r>
              <a:rPr lang="fr-FR" dirty="0"/>
              <a:t> </a:t>
            </a:r>
            <a:r>
              <a:rPr lang="fr-FR" dirty="0" err="1"/>
              <a:t>storage</a:t>
            </a:r>
            <a:endParaRPr lang="fr-FR" dirty="0"/>
          </a:p>
        </p:txBody>
      </p:sp>
      <p:pic>
        <p:nvPicPr>
          <p:cNvPr id="5" name="Espace réservé du contenu 4" descr="Une image contenant texte, capture d’écran, Caractère coloré, Rectangle&#10;&#10;Description générée automatiquement">
            <a:extLst>
              <a:ext uri="{FF2B5EF4-FFF2-40B4-BE49-F238E27FC236}">
                <a16:creationId xmlns:a16="http://schemas.microsoft.com/office/drawing/2014/main" id="{BEB7B2AE-5BBF-27AA-B711-8E1A0416F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35138095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Password</a:t>
            </a:r>
            <a:r>
              <a:rPr lang="fr-FR" dirty="0"/>
              <a:t> </a:t>
            </a:r>
            <a:r>
              <a:rPr lang="fr-FR" dirty="0" err="1"/>
              <a:t>storage</a:t>
            </a:r>
            <a:endParaRPr lang="fr-FR" dirty="0"/>
          </a:p>
        </p:txBody>
      </p:sp>
      <p:pic>
        <p:nvPicPr>
          <p:cNvPr id="5" name="Espace réservé du contenu 4" descr="Une image contenant texte, capture d’écran, Caractère coloré, Rectangle&#10;&#10;Description générée automatiquement">
            <a:extLst>
              <a:ext uri="{FF2B5EF4-FFF2-40B4-BE49-F238E27FC236}">
                <a16:creationId xmlns:a16="http://schemas.microsoft.com/office/drawing/2014/main" id="{BEB7B2AE-5BBF-27AA-B711-8E1A0416F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7" b="60684"/>
          <a:stretch/>
        </p:blipFill>
        <p:spPr>
          <a:xfrm>
            <a:off x="394243" y="2258457"/>
            <a:ext cx="11703599" cy="2148290"/>
          </a:xfrm>
        </p:spPr>
      </p:pic>
      <p:pic>
        <p:nvPicPr>
          <p:cNvPr id="7" name="Espace réservé du contenu 4" descr="Une image contenant texte, capture d’écran, Caractère coloré, Rectangle&#10;&#10;Description générée automatiquement">
            <a:extLst>
              <a:ext uri="{FF2B5EF4-FFF2-40B4-BE49-F238E27FC236}">
                <a16:creationId xmlns:a16="http://schemas.microsoft.com/office/drawing/2014/main" id="{6A2EC8BC-7A6E-4F99-7E77-19B0C846EA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72" r="135" b="-216"/>
          <a:stretch/>
        </p:blipFill>
        <p:spPr>
          <a:xfrm>
            <a:off x="375967" y="4403255"/>
            <a:ext cx="11700276" cy="4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38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Password</a:t>
            </a:r>
            <a:r>
              <a:rPr lang="fr-FR" dirty="0"/>
              <a:t> </a:t>
            </a:r>
            <a:r>
              <a:rPr lang="fr-FR" dirty="0" err="1"/>
              <a:t>storage</a:t>
            </a:r>
            <a:endParaRPr lang="fr-FR" dirty="0"/>
          </a:p>
        </p:txBody>
      </p:sp>
      <p:pic>
        <p:nvPicPr>
          <p:cNvPr id="5" name="Espace réservé du contenu 4" descr="Une image contenant texte, capture d’écran, Caractère coloré, Rectangle&#10;&#10;Description générée automatiquement">
            <a:extLst>
              <a:ext uri="{FF2B5EF4-FFF2-40B4-BE49-F238E27FC236}">
                <a16:creationId xmlns:a16="http://schemas.microsoft.com/office/drawing/2014/main" id="{BEB7B2AE-5BBF-27AA-B711-8E1A0416F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5" t="55084" r="564" b="-386"/>
          <a:stretch/>
        </p:blipFill>
        <p:spPr>
          <a:xfrm>
            <a:off x="244263" y="1993053"/>
            <a:ext cx="11706428" cy="3313256"/>
          </a:xfrm>
        </p:spPr>
      </p:pic>
    </p:spTree>
    <p:extLst>
      <p:ext uri="{BB962C8B-B14F-4D97-AF65-F5344CB8AC3E}">
        <p14:creationId xmlns:p14="http://schemas.microsoft.com/office/powerpoint/2010/main" val="144932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1B202439-5929-3B32-73A6-916FB99DC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3" y="2776418"/>
            <a:ext cx="8220074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</a:t>
            </a:r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process of </a:t>
            </a:r>
            <a:r>
              <a:rPr kumimoji="0" lang="en-US" altLang="fr-FR" sz="2800" b="1" i="0" u="none" strike="noStrike" cap="none" normalizeH="0" baseline="0" dirty="0">
                <a:ln>
                  <a:noFill/>
                </a:ln>
                <a:solidFill>
                  <a:srgbClr val="D61451"/>
                </a:solidFill>
                <a:effectLst/>
                <a:latin typeface="Arial" panose="020B0604020202020204" pitchFamily="34" charset="0"/>
              </a:rPr>
              <a:t>verifying</a:t>
            </a:r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rgbClr val="D61451"/>
                </a:solidFill>
                <a:effectLst/>
                <a:latin typeface="Arial" panose="020B0604020202020204" pitchFamily="34" charset="0"/>
              </a:rPr>
              <a:t> a user's identity</a:t>
            </a:r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5452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Password</a:t>
            </a:r>
            <a:r>
              <a:rPr lang="fr-FR" dirty="0"/>
              <a:t> </a:t>
            </a:r>
            <a:r>
              <a:rPr lang="fr-FR" dirty="0" err="1"/>
              <a:t>storage</a:t>
            </a:r>
            <a:endParaRPr lang="fr-FR" dirty="0" err="1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cs typeface="Calibri"/>
              </a:rPr>
              <a:t>Hashing function itself is not sufficient. </a:t>
            </a:r>
            <a:r>
              <a:rPr lang="en-US" dirty="0">
                <a:solidFill>
                  <a:srgbClr val="D61451"/>
                </a:solidFill>
                <a:cs typeface="Calibri"/>
              </a:rPr>
              <a:t>Salt</a:t>
            </a:r>
            <a:r>
              <a:rPr lang="en-US" dirty="0">
                <a:cs typeface="Calibri"/>
              </a:rPr>
              <a:t> is mandatory.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All hashing functions are not suitable for password storage. It should:</a:t>
            </a:r>
          </a:p>
          <a:p>
            <a:pPr marL="457200" indent="-457200"/>
            <a:r>
              <a:rPr lang="en-US" dirty="0">
                <a:cs typeface="Calibri"/>
              </a:rPr>
              <a:t>Protect from rainbow tables</a:t>
            </a:r>
          </a:p>
          <a:p>
            <a:pPr marL="457200" indent="-457200"/>
            <a:r>
              <a:rPr lang="en-US" dirty="0">
                <a:cs typeface="Calibri"/>
              </a:rPr>
              <a:t>Be </a:t>
            </a:r>
            <a:r>
              <a:rPr lang="en-US" dirty="0" err="1">
                <a:cs typeface="Calibri"/>
              </a:rPr>
              <a:t>bruteforce</a:t>
            </a:r>
            <a:r>
              <a:rPr lang="en-US" dirty="0">
                <a:cs typeface="Calibri"/>
              </a:rPr>
              <a:t> resistant</a:t>
            </a:r>
          </a:p>
          <a:p>
            <a:pPr marL="457200" indent="-457200"/>
            <a:r>
              <a:rPr lang="en-US" dirty="0">
                <a:cs typeface="Calibri"/>
              </a:rPr>
              <a:t>Be costly in term of memory, time and GPU/CPU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12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Benchmark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cs typeface="Calibri"/>
              </a:rPr>
              <a:t>php</a:t>
            </a:r>
            <a:r>
              <a:rPr lang="en-US" dirty="0">
                <a:cs typeface="Calibri"/>
              </a:rPr>
              <a:t> vendor/bin/</a:t>
            </a:r>
            <a:r>
              <a:rPr lang="en-US" dirty="0" err="1">
                <a:cs typeface="Calibri"/>
              </a:rPr>
              <a:t>phpbench</a:t>
            </a:r>
            <a:r>
              <a:rPr lang="en-US" dirty="0">
                <a:cs typeface="Calibri"/>
              </a:rPr>
              <a:t> run tests/Benchmark --report=simple</a:t>
            </a:r>
            <a:endParaRPr lang="fr-FR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61663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Coding time!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cs typeface="Calibri"/>
              </a:rPr>
              <a:t>Make</a:t>
            </a:r>
            <a:r>
              <a:rPr lang="fr-FR" dirty="0">
                <a:cs typeface="Calibri"/>
              </a:rPr>
              <a:t> sure the </a:t>
            </a:r>
            <a:r>
              <a:rPr lang="fr-FR" dirty="0" err="1">
                <a:cs typeface="Calibri"/>
              </a:rPr>
              <a:t>hashing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function</a:t>
            </a:r>
            <a:r>
              <a:rPr lang="fr-FR" dirty="0">
                <a:cs typeface="Calibri"/>
              </a:rPr>
              <a:t> for </a:t>
            </a:r>
            <a:r>
              <a:rPr lang="fr-FR" dirty="0" err="1">
                <a:cs typeface="Calibri"/>
              </a:rPr>
              <a:t>password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storage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is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safe</a:t>
            </a:r>
            <a:endParaRPr lang="fr-FR" dirty="0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29629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Compromised</a:t>
            </a:r>
            <a:r>
              <a:rPr lang="fr-FR" dirty="0"/>
              <a:t> </a:t>
            </a:r>
            <a:r>
              <a:rPr lang="fr-FR" dirty="0" err="1"/>
              <a:t>passwords</a:t>
            </a:r>
            <a:r>
              <a:rPr lang="fr-FR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https://haveibeenpwned.com/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More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b="1" dirty="0">
                <a:solidFill>
                  <a:srgbClr val="D61451"/>
                </a:solidFill>
              </a:rPr>
              <a:t>12B</a:t>
            </a:r>
            <a:r>
              <a:rPr lang="fr-FR" dirty="0"/>
              <a:t> pwned </a:t>
            </a:r>
            <a:r>
              <a:rPr lang="fr-FR" dirty="0" err="1"/>
              <a:t>accounts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88745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Coding time!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cs typeface="Calibri"/>
              </a:rPr>
              <a:t>Make</a:t>
            </a:r>
            <a:r>
              <a:rPr lang="fr-FR" dirty="0">
                <a:cs typeface="Calibri"/>
              </a:rPr>
              <a:t> sure the user </a:t>
            </a:r>
            <a:r>
              <a:rPr lang="fr-FR" dirty="0" err="1">
                <a:cs typeface="Calibri"/>
              </a:rPr>
              <a:t>cannot</a:t>
            </a:r>
            <a:r>
              <a:rPr lang="fr-FR" dirty="0">
                <a:cs typeface="Calibri"/>
              </a:rPr>
              <a:t> change </a:t>
            </a:r>
            <a:r>
              <a:rPr lang="fr-FR" dirty="0" err="1">
                <a:cs typeface="Calibri"/>
              </a:rPr>
              <a:t>its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password</a:t>
            </a:r>
            <a:r>
              <a:rPr lang="fr-FR" dirty="0">
                <a:cs typeface="Calibri"/>
              </a:rPr>
              <a:t> with a </a:t>
            </a:r>
            <a:r>
              <a:rPr lang="fr-FR" dirty="0" err="1">
                <a:cs typeface="Calibri"/>
              </a:rPr>
              <a:t>compromised</a:t>
            </a:r>
            <a:r>
              <a:rPr lang="fr-FR" dirty="0">
                <a:cs typeface="Calibri"/>
              </a:rPr>
              <a:t> one</a:t>
            </a:r>
          </a:p>
          <a:p>
            <a:pPr lvl="1"/>
            <a:r>
              <a:rPr lang="fr-FR" err="1">
                <a:ea typeface="Calibri"/>
                <a:cs typeface="Calibri"/>
              </a:rPr>
              <a:t>Hint</a:t>
            </a:r>
            <a:r>
              <a:rPr lang="fr-FR">
                <a:ea typeface="Calibri"/>
                <a:cs typeface="Calibri"/>
              </a:rPr>
              <a:t>: </a:t>
            </a:r>
            <a:r>
              <a:rPr lang="fr-FR" dirty="0">
                <a:ea typeface="+mn-lt"/>
                <a:cs typeface="+mn-lt"/>
                <a:hlinkClick r:id="rId2"/>
              </a:rPr>
              <a:t>https://symfony.com/doc/current/reference/constraints.html</a:t>
            </a:r>
            <a:endParaRPr lang="fr-FR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48048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Coding time!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Advanced </a:t>
            </a:r>
            <a:r>
              <a:rPr lang="fr-FR" dirty="0" err="1">
                <a:cs typeface="Calibri"/>
              </a:rPr>
              <a:t>behavior</a:t>
            </a:r>
            <a:r>
              <a:rPr lang="fr-FR" dirty="0">
                <a:cs typeface="Calibri"/>
              </a:rPr>
              <a:t>: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make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sure the user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cannot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log in if the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password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compromised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3301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Throttling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Symfony 5.2+</a:t>
            </a:r>
          </a:p>
          <a:p>
            <a:r>
              <a:rPr lang="fr-FR" i="1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Denies</a:t>
            </a:r>
            <a:r>
              <a:rPr lang="fr-FR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 user </a:t>
            </a:r>
            <a:r>
              <a:rPr lang="fr-FR" i="1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from</a:t>
            </a:r>
            <a:r>
              <a:rPr lang="fr-FR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i="1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attempting</a:t>
            </a:r>
            <a:r>
              <a:rPr lang="fr-FR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logins </a:t>
            </a:r>
            <a:r>
              <a:rPr lang="fr-FR" i="1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after</a:t>
            </a:r>
            <a:r>
              <a:rPr lang="fr-FR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 certain </a:t>
            </a:r>
            <a:r>
              <a:rPr lang="fr-FR" i="1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number</a:t>
            </a:r>
            <a:r>
              <a:rPr lang="fr-FR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of </a:t>
            </a:r>
            <a:r>
              <a:rPr lang="fr-FR" i="1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failed</a:t>
            </a:r>
            <a:r>
              <a:rPr lang="fr-FR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i="1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attempts</a:t>
            </a:r>
            <a:endParaRPr lang="fr-FR" i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fr-FR" i="1" dirty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2"/>
              </a:rPr>
              <a:t>https://symfony.com/blog/new-in-symfony-5-2-login-throttling</a:t>
            </a:r>
            <a:r>
              <a:rPr lang="fr-FR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92746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Coding time!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Implement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the Login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Throttling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feature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failed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attemps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within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the last 5 minutes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should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block the user</a:t>
            </a:r>
          </a:p>
          <a:p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Do the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same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for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password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reset page.</a:t>
            </a:r>
          </a:p>
        </p:txBody>
      </p:sp>
    </p:spTree>
    <p:extLst>
      <p:ext uri="{BB962C8B-B14F-4D97-AF65-F5344CB8AC3E}">
        <p14:creationId xmlns:p14="http://schemas.microsoft.com/office/powerpoint/2010/main" val="3090511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 factor </a:t>
            </a:r>
            <a:r>
              <a:rPr lang="fr-FR" dirty="0" err="1"/>
              <a:t>authentication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/>
              <a:t>What</a:t>
            </a:r>
            <a:r>
              <a:rPr lang="fr-FR" dirty="0"/>
              <a:t> are the </a:t>
            </a:r>
            <a:r>
              <a:rPr lang="fr-FR" dirty="0" err="1"/>
              <a:t>factors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36103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 factor </a:t>
            </a:r>
            <a:r>
              <a:rPr lang="fr-FR" dirty="0" err="1"/>
              <a:t>authentication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/>
              <a:t>Three</a:t>
            </a:r>
            <a:r>
              <a:rPr lang="fr-FR" dirty="0"/>
              <a:t> </a:t>
            </a:r>
            <a:r>
              <a:rPr lang="fr-FR" dirty="0" err="1"/>
              <a:t>factors</a:t>
            </a:r>
            <a:r>
              <a:rPr lang="fr-FR" dirty="0"/>
              <a:t>:</a:t>
            </a:r>
          </a:p>
          <a:p>
            <a:pPr lvl="1"/>
            <a:r>
              <a:rPr lang="fr-FR" dirty="0">
                <a:ea typeface="Calibri"/>
                <a:cs typeface="Calibri"/>
              </a:rPr>
              <a:t>Something </a:t>
            </a:r>
            <a:r>
              <a:rPr lang="fr-FR" dirty="0" err="1">
                <a:ea typeface="Calibri"/>
                <a:cs typeface="Calibri"/>
              </a:rPr>
              <a:t>you</a:t>
            </a:r>
            <a:r>
              <a:rPr lang="fr-FR" dirty="0">
                <a:ea typeface="Calibri"/>
                <a:cs typeface="Calibri"/>
              </a:rPr>
              <a:t> know: PIN code, </a:t>
            </a:r>
            <a:r>
              <a:rPr lang="fr-FR" dirty="0" err="1">
                <a:ea typeface="Calibri"/>
                <a:cs typeface="Calibri"/>
              </a:rPr>
              <a:t>password</a:t>
            </a:r>
            <a:r>
              <a:rPr lang="fr-FR" dirty="0">
                <a:ea typeface="Calibri"/>
                <a:cs typeface="Calibri"/>
              </a:rPr>
              <a:t>, secret phrase...</a:t>
            </a:r>
          </a:p>
          <a:p>
            <a:pPr lvl="1"/>
            <a:r>
              <a:rPr lang="fr-FR" dirty="0">
                <a:ea typeface="Calibri"/>
                <a:cs typeface="Calibri"/>
              </a:rPr>
              <a:t>Something </a:t>
            </a:r>
            <a:r>
              <a:rPr lang="fr-FR" dirty="0" err="1">
                <a:ea typeface="Calibri"/>
                <a:cs typeface="Calibri"/>
              </a:rPr>
              <a:t>you</a:t>
            </a:r>
            <a:r>
              <a:rPr lang="fr-FR" dirty="0">
                <a:ea typeface="Calibri"/>
                <a:cs typeface="Calibri"/>
              </a:rPr>
              <a:t> have: smartphone, </a:t>
            </a:r>
            <a:r>
              <a:rPr lang="fr-FR" dirty="0" err="1">
                <a:ea typeface="Calibri"/>
                <a:cs typeface="Calibri"/>
              </a:rPr>
              <a:t>security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dirty="0" err="1">
                <a:ea typeface="Calibri"/>
                <a:cs typeface="Calibri"/>
              </a:rPr>
              <a:t>device</a:t>
            </a:r>
            <a:r>
              <a:rPr lang="fr-FR" dirty="0">
                <a:ea typeface="Calibri"/>
                <a:cs typeface="Calibri"/>
              </a:rPr>
              <a:t>...</a:t>
            </a:r>
          </a:p>
          <a:p>
            <a:pPr lvl="1"/>
            <a:r>
              <a:rPr lang="fr-FR" dirty="0">
                <a:ea typeface="Calibri"/>
                <a:cs typeface="Calibri"/>
              </a:rPr>
              <a:t>Something </a:t>
            </a:r>
            <a:r>
              <a:rPr lang="fr-FR" dirty="0" err="1">
                <a:ea typeface="Calibri"/>
                <a:cs typeface="Calibri"/>
              </a:rPr>
              <a:t>you</a:t>
            </a:r>
            <a:r>
              <a:rPr lang="fr-FR" dirty="0">
                <a:ea typeface="Calibri"/>
                <a:cs typeface="Calibri"/>
              </a:rPr>
              <a:t> are: </a:t>
            </a:r>
            <a:r>
              <a:rPr lang="fr-FR" dirty="0" err="1">
                <a:ea typeface="Calibri"/>
                <a:cs typeface="Calibri"/>
              </a:rPr>
              <a:t>fingerprint</a:t>
            </a:r>
            <a:r>
              <a:rPr lang="fr-FR" dirty="0">
                <a:ea typeface="Calibri"/>
                <a:cs typeface="Calibri"/>
              </a:rPr>
              <a:t>, palm, face...</a:t>
            </a:r>
          </a:p>
          <a:p>
            <a:pPr lvl="1"/>
            <a:endParaRPr lang="fr-FR" dirty="0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fr-FR" dirty="0">
                <a:ea typeface="Calibri"/>
                <a:cs typeface="Calibri"/>
              </a:rPr>
              <a:t>Multi factor </a:t>
            </a:r>
            <a:r>
              <a:rPr lang="fr-FR" dirty="0" err="1">
                <a:ea typeface="Calibri"/>
                <a:cs typeface="Calibri"/>
              </a:rPr>
              <a:t>authentication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dirty="0" err="1">
                <a:ea typeface="Calibri"/>
                <a:cs typeface="Calibri"/>
              </a:rPr>
              <a:t>is</a:t>
            </a:r>
            <a:r>
              <a:rPr lang="fr-FR" dirty="0">
                <a:ea typeface="Calibri"/>
                <a:cs typeface="Calibri"/>
              </a:rPr>
              <a:t> the combination of at least 2 </a:t>
            </a:r>
            <a:r>
              <a:rPr lang="fr-FR" dirty="0" err="1">
                <a:ea typeface="Calibri"/>
                <a:cs typeface="Calibri"/>
              </a:rPr>
              <a:t>factors</a:t>
            </a:r>
            <a:r>
              <a:rPr lang="fr-FR" dirty="0">
                <a:ea typeface="Calibri"/>
                <a:cs typeface="Calibri"/>
              </a:rPr>
              <a:t>.</a:t>
            </a:r>
          </a:p>
          <a:p>
            <a:pPr marL="457200" lvl="1" indent="0">
              <a:buNone/>
            </a:pPr>
            <a:endParaRPr lang="fr-FR" dirty="0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fr-FR" dirty="0" err="1">
                <a:ea typeface="Calibri"/>
                <a:cs typeface="Calibri"/>
              </a:rPr>
              <a:t>Having</a:t>
            </a:r>
            <a:r>
              <a:rPr lang="fr-FR" dirty="0">
                <a:ea typeface="Calibri"/>
                <a:cs typeface="Calibri"/>
              </a:rPr>
              <a:t> 1 PIN code and a </a:t>
            </a:r>
            <a:r>
              <a:rPr lang="fr-FR" dirty="0" err="1">
                <a:ea typeface="Calibri"/>
                <a:cs typeface="Calibri"/>
              </a:rPr>
              <a:t>password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dirty="0" err="1">
                <a:ea typeface="Calibri"/>
                <a:cs typeface="Calibri"/>
              </a:rPr>
              <a:t>is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dirty="0" err="1">
                <a:ea typeface="Calibri"/>
                <a:cs typeface="Calibri"/>
              </a:rPr>
              <a:t>still</a:t>
            </a:r>
            <a:r>
              <a:rPr lang="fr-FR" dirty="0">
                <a:ea typeface="Calibri"/>
                <a:cs typeface="Calibri"/>
              </a:rPr>
              <a:t> 1 factor </a:t>
            </a:r>
            <a:r>
              <a:rPr lang="fr-FR" dirty="0" err="1">
                <a:ea typeface="Calibri"/>
                <a:cs typeface="Calibri"/>
              </a:rPr>
              <a:t>authentication</a:t>
            </a:r>
            <a:r>
              <a:rPr lang="fr-FR" dirty="0">
                <a:ea typeface="Calibri"/>
                <a:cs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6591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1B202439-5929-3B32-73A6-916FB99DC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3" y="2776418"/>
            <a:ext cx="8220074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fr-FR" sz="2800" b="1" dirty="0">
                <a:latin typeface="Arial" panose="020B0604020202020204" pitchFamily="34" charset="0"/>
              </a:rPr>
              <a:t>Identification</a:t>
            </a:r>
            <a:r>
              <a:rPr lang="en-US" altLang="fr-FR" sz="2800" dirty="0">
                <a:latin typeface="Arial" panose="020B0604020202020204" pitchFamily="34" charset="0"/>
              </a:rPr>
              <a:t> and </a:t>
            </a:r>
            <a:r>
              <a:rPr kumimoji="0" lang="en-US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</a:t>
            </a:r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done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rgbClr val="D61451"/>
                </a:solidFill>
                <a:effectLst/>
                <a:latin typeface="Arial" panose="020B0604020202020204" pitchFamily="34" charset="0"/>
              </a:rPr>
              <a:t>at the same time</a:t>
            </a:r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508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Coding time!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Implement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MFA (email-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based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 </a:t>
            </a:r>
          </a:p>
          <a:p>
            <a:pPr lvl="1"/>
            <a:r>
              <a:rPr lang="fr-FR" dirty="0">
                <a:ea typeface="+mn-lt"/>
                <a:cs typeface="+mn-lt"/>
                <a:hlinkClick r:id="rId2"/>
              </a:rPr>
              <a:t>https://symfony.com/bundles/SchebTwoFactorBundle/6.x/index.html</a:t>
            </a:r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6452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User identifier/</a:t>
            </a:r>
            <a:r>
              <a:rPr lang="fr-FR" dirty="0" err="1"/>
              <a:t>Password</a:t>
            </a:r>
            <a:r>
              <a:rPr lang="fr-FR" dirty="0"/>
              <a:t> – Key points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Case-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insensitive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user identifier</a:t>
            </a:r>
          </a:p>
          <a:p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Passwords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should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have: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alibri"/>
                <a:cs typeface="Calibri"/>
              </a:rPr>
              <a:t>High </a:t>
            </a:r>
            <a:r>
              <a:rPr lang="fr-FR" dirty="0" err="1">
                <a:solidFill>
                  <a:srgbClr val="000000"/>
                </a:solidFill>
                <a:latin typeface="Calibri"/>
                <a:cs typeface="Calibri"/>
              </a:rPr>
              <a:t>level</a:t>
            </a:r>
            <a:r>
              <a:rPr lang="fr-FR" dirty="0">
                <a:solidFill>
                  <a:srgbClr val="000000"/>
                </a:solidFill>
                <a:latin typeface="Calibri"/>
                <a:cs typeface="Calibri"/>
              </a:rPr>
              <a:t> of </a:t>
            </a:r>
            <a:r>
              <a:rPr lang="fr-FR" dirty="0" err="1">
                <a:solidFill>
                  <a:srgbClr val="000000"/>
                </a:solidFill>
                <a:latin typeface="Calibri"/>
                <a:cs typeface="Calibri"/>
              </a:rPr>
              <a:t>entropy</a:t>
            </a:r>
            <a:endParaRPr lang="fr-FR" dirty="0" err="1">
              <a:cs typeface="Calibri" panose="020F0502020204030204"/>
            </a:endParaRPr>
          </a:p>
          <a:p>
            <a:pPr lvl="1"/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Adequat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hashing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function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for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storage</a:t>
            </a:r>
            <a:endParaRPr lang="fr-FR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Compromised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passwords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should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detected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avoided</a:t>
            </a:r>
            <a:endParaRPr lang="fr-FR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HTTPS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should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when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transmitting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credentials</a:t>
            </a:r>
            <a:endParaRPr lang="fr-FR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Enable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throttling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on login and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password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reset</a:t>
            </a:r>
          </a:p>
          <a:p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MFA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should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possible for all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users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in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particular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those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with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elevated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rights</a:t>
            </a:r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67321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5F3D3-24D9-418E-650E-436E178B5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Sessions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3B6307-8189-6ECE-6D51-8FC45884B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6256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Sessions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By default, the sessions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managed</a:t>
            </a:r>
            <a:r>
              <a:rPr lang="fr-FR" dirty="0">
                <a:ea typeface="+mn-lt"/>
                <a:cs typeface="+mn-lt"/>
              </a:rPr>
              <a:t> by the "native" </a:t>
            </a:r>
            <a:r>
              <a:rPr lang="fr-FR" dirty="0" err="1">
                <a:ea typeface="+mn-lt"/>
                <a:cs typeface="+mn-lt"/>
              </a:rPr>
              <a:t>storage</a:t>
            </a:r>
            <a:r>
              <a:rPr lang="fr-FR" dirty="0">
                <a:ea typeface="+mn-lt"/>
                <a:cs typeface="+mn-lt"/>
              </a:rPr>
              <a:t> i.e. </a:t>
            </a:r>
            <a:r>
              <a:rPr lang="fr-FR" dirty="0" err="1">
                <a:ea typeface="+mn-lt"/>
                <a:cs typeface="+mn-lt"/>
              </a:rPr>
              <a:t>PHP's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built</a:t>
            </a:r>
            <a:r>
              <a:rPr lang="fr-FR" dirty="0">
                <a:ea typeface="+mn-lt"/>
                <a:cs typeface="+mn-lt"/>
              </a:rPr>
              <a:t> in file </a:t>
            </a:r>
            <a:r>
              <a:rPr lang="fr-FR" dirty="0" err="1">
                <a:ea typeface="+mn-lt"/>
                <a:cs typeface="+mn-lt"/>
              </a:rPr>
              <a:t>storage</a:t>
            </a:r>
          </a:p>
          <a:p>
            <a:r>
              <a:rPr lang="fr-FR" dirty="0" err="1">
                <a:ea typeface="+mn-lt"/>
                <a:cs typeface="+mn-lt"/>
              </a:rPr>
              <a:t>Missing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feature</a:t>
            </a:r>
            <a:r>
              <a:rPr lang="fr-FR" dirty="0">
                <a:ea typeface="+mn-lt"/>
                <a:cs typeface="+mn-lt"/>
              </a:rPr>
              <a:t>:</a:t>
            </a:r>
          </a:p>
          <a:p>
            <a:pPr lvl="1"/>
            <a:r>
              <a:rPr lang="fr-FR" dirty="0" err="1">
                <a:ea typeface="+mn-lt"/>
                <a:cs typeface="+mn-lt"/>
              </a:rPr>
              <a:t>Allow</a:t>
            </a:r>
            <a:r>
              <a:rPr lang="fr-FR" dirty="0">
                <a:ea typeface="+mn-lt"/>
                <a:cs typeface="+mn-lt"/>
              </a:rPr>
              <a:t> the user to </a:t>
            </a:r>
            <a:r>
              <a:rPr lang="fr-FR" dirty="0" err="1">
                <a:ea typeface="+mn-lt"/>
                <a:cs typeface="+mn-lt"/>
              </a:rPr>
              <a:t>see</a:t>
            </a:r>
            <a:r>
              <a:rPr lang="fr-FR" dirty="0">
                <a:ea typeface="+mn-lt"/>
                <a:cs typeface="+mn-lt"/>
              </a:rPr>
              <a:t> all active sessions</a:t>
            </a:r>
          </a:p>
          <a:p>
            <a:pPr lvl="1"/>
            <a:r>
              <a:rPr lang="fr-FR" dirty="0" err="1">
                <a:ea typeface="+mn-lt"/>
                <a:cs typeface="+mn-lt"/>
              </a:rPr>
              <a:t>Detect</a:t>
            </a:r>
            <a:r>
              <a:rPr lang="fr-FR" dirty="0">
                <a:ea typeface="+mn-lt"/>
                <a:cs typeface="+mn-lt"/>
              </a:rPr>
              <a:t> anomalies</a:t>
            </a:r>
          </a:p>
          <a:p>
            <a:pPr lvl="1"/>
            <a:r>
              <a:rPr lang="fr-FR" dirty="0" err="1">
                <a:ea typeface="+mn-lt"/>
                <a:cs typeface="+mn-lt"/>
              </a:rPr>
              <a:t>Manually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invalidate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other</a:t>
            </a:r>
            <a:r>
              <a:rPr lang="fr-FR" dirty="0">
                <a:ea typeface="+mn-lt"/>
                <a:cs typeface="+mn-lt"/>
              </a:rPr>
              <a:t> sessions</a:t>
            </a:r>
          </a:p>
          <a:p>
            <a:pPr lvl="1"/>
            <a:r>
              <a:rPr lang="fr-FR" dirty="0" err="1">
                <a:ea typeface="+mn-lt"/>
                <a:cs typeface="+mn-lt"/>
              </a:rPr>
              <a:t>Prevent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simultaneous</a:t>
            </a:r>
            <a:r>
              <a:rPr lang="fr-FR" dirty="0">
                <a:ea typeface="+mn-lt"/>
                <a:cs typeface="+mn-lt"/>
              </a:rPr>
              <a:t> logins</a:t>
            </a:r>
          </a:p>
          <a:p>
            <a:r>
              <a:rPr lang="fr-FR" dirty="0">
                <a:ea typeface="+mn-lt"/>
                <a:cs typeface="+mn-lt"/>
                <a:hlinkClick r:id="rId2"/>
              </a:rPr>
              <a:t>https://cheatsheetseries.owasp.org/cheatsheets/Session_Management_Cheat_Sheet.html</a:t>
            </a:r>
            <a:endParaRPr lang="fr-FR">
              <a:ea typeface="Calibri"/>
              <a:cs typeface="Calibri"/>
            </a:endParaRPr>
          </a:p>
          <a:p>
            <a:endParaRPr lang="fr-F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33540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Coding time!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Store and manage sessions in the DB </a:t>
            </a:r>
          </a:p>
          <a:p>
            <a:pPr lvl="1"/>
            <a:r>
              <a:rPr lang="fr-FR" sz="2400" dirty="0" err="1">
                <a:ea typeface="+mn-lt"/>
                <a:cs typeface="+mn-lt"/>
              </a:rPr>
              <a:t>Hint</a:t>
            </a:r>
            <a:r>
              <a:rPr lang="fr-FR" sz="2400" dirty="0">
                <a:ea typeface="+mn-lt"/>
                <a:cs typeface="+mn-lt"/>
              </a:rPr>
              <a:t>: </a:t>
            </a:r>
            <a:r>
              <a:rPr lang="fr-FR" dirty="0">
                <a:ea typeface="+mn-lt"/>
                <a:cs typeface="+mn-lt"/>
                <a:hlinkClick r:id="rId2"/>
              </a:rPr>
              <a:t>https://github.com/symfony/symfony/pull/52412</a:t>
            </a:r>
            <a:endParaRPr lang="fr-FR" dirty="0">
              <a:ea typeface="+mn-lt"/>
              <a:cs typeface="+mn-lt"/>
            </a:endParaRPr>
          </a:p>
          <a:p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56075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5F3D3-24D9-418E-650E-436E178B5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cs typeface="Calibri Light"/>
              </a:rPr>
              <a:t>Remember</a:t>
            </a:r>
            <a:r>
              <a:rPr lang="fr-FR" dirty="0">
                <a:cs typeface="Calibri Light"/>
              </a:rPr>
              <a:t> me cookies</a:t>
            </a:r>
            <a:endParaRPr lang="fr-FR" dirty="0">
              <a:ea typeface="Calibri Light"/>
              <a:cs typeface="Calibri Ligh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3B6307-8189-6ECE-6D51-8FC45884B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4457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me cookies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ea typeface="Calibri"/>
                <a:cs typeface="Calibri"/>
              </a:rPr>
              <a:t>Remember</a:t>
            </a:r>
            <a:r>
              <a:rPr lang="fr-FR" dirty="0">
                <a:ea typeface="Calibri"/>
                <a:cs typeface="Calibri"/>
              </a:rPr>
              <a:t> me cookies are </a:t>
            </a:r>
            <a:r>
              <a:rPr lang="fr-FR" dirty="0" err="1">
                <a:ea typeface="Calibri"/>
                <a:cs typeface="Calibri"/>
              </a:rPr>
              <a:t>critical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dirty="0" err="1">
                <a:ea typeface="Calibri"/>
                <a:cs typeface="Calibri"/>
              </a:rPr>
              <a:t>piece</a:t>
            </a:r>
            <a:r>
              <a:rPr lang="fr-FR" dirty="0">
                <a:ea typeface="Calibri"/>
                <a:cs typeface="Calibri"/>
              </a:rPr>
              <a:t> of data and </a:t>
            </a:r>
            <a:r>
              <a:rPr lang="fr-FR" dirty="0" err="1">
                <a:ea typeface="Calibri"/>
                <a:cs typeface="Calibri"/>
              </a:rPr>
              <a:t>shall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dirty="0" err="1">
                <a:ea typeface="Calibri"/>
                <a:cs typeface="Calibri"/>
              </a:rPr>
              <a:t>be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dirty="0" err="1">
                <a:ea typeface="Calibri"/>
                <a:cs typeface="Calibri"/>
              </a:rPr>
              <a:t>protected</a:t>
            </a:r>
            <a:endParaRPr lang="fr-FR" dirty="0">
              <a:ea typeface="Calibri"/>
              <a:cs typeface="Calibri"/>
            </a:endParaRPr>
          </a:p>
          <a:p>
            <a:r>
              <a:rPr lang="fr-FR" dirty="0" err="1">
                <a:ea typeface="Calibri"/>
                <a:cs typeface="Calibri"/>
              </a:rPr>
              <a:t>Make</a:t>
            </a:r>
            <a:r>
              <a:rPr lang="fr-FR" dirty="0">
                <a:ea typeface="Calibri"/>
                <a:cs typeface="Calibri"/>
              </a:rPr>
              <a:t> sure protection options are at the best </a:t>
            </a:r>
            <a:r>
              <a:rPr lang="fr-FR" dirty="0" err="1">
                <a:ea typeface="Calibri"/>
                <a:cs typeface="Calibri"/>
              </a:rPr>
              <a:t>level</a:t>
            </a:r>
            <a:endParaRPr lang="fr-FR" dirty="0">
              <a:ea typeface="Calibri"/>
              <a:cs typeface="Calibri"/>
            </a:endParaRPr>
          </a:p>
          <a:p>
            <a:pPr lvl="1"/>
            <a:r>
              <a:rPr lang="fr-FR" dirty="0" err="1">
                <a:ea typeface="Calibri"/>
                <a:cs typeface="Calibri"/>
              </a:rPr>
              <a:t>Samesite</a:t>
            </a:r>
            <a:r>
              <a:rPr lang="fr-FR" dirty="0">
                <a:ea typeface="Calibri"/>
                <a:cs typeface="Calibri"/>
              </a:rPr>
              <a:t>: strict</a:t>
            </a:r>
          </a:p>
          <a:p>
            <a:pPr lvl="1"/>
            <a:r>
              <a:rPr lang="fr-FR" dirty="0" err="1">
                <a:ea typeface="Calibri"/>
                <a:cs typeface="Calibri"/>
              </a:rPr>
              <a:t>Httponly</a:t>
            </a:r>
            <a:r>
              <a:rPr lang="fr-FR" dirty="0">
                <a:ea typeface="Calibri"/>
                <a:cs typeface="Calibri"/>
              </a:rPr>
              <a:t>: </a:t>
            </a:r>
            <a:r>
              <a:rPr lang="fr-FR" dirty="0" err="1">
                <a:ea typeface="Calibri"/>
                <a:cs typeface="Calibri"/>
              </a:rPr>
              <a:t>true</a:t>
            </a:r>
            <a:endParaRPr lang="fr-FR" dirty="0">
              <a:ea typeface="Calibri"/>
              <a:cs typeface="Calibri"/>
            </a:endParaRPr>
          </a:p>
          <a:p>
            <a:pPr lvl="1"/>
            <a:r>
              <a:rPr lang="fr-FR" dirty="0">
                <a:ea typeface="Calibri"/>
                <a:cs typeface="Calibri"/>
              </a:rPr>
              <a:t>Secure: </a:t>
            </a:r>
            <a:r>
              <a:rPr lang="fr-FR" dirty="0" err="1">
                <a:ea typeface="Calibri"/>
                <a:cs typeface="Calibri"/>
              </a:rPr>
              <a:t>true</a:t>
            </a:r>
            <a:endParaRPr lang="fr-FR" dirty="0">
              <a:ea typeface="Calibri"/>
              <a:cs typeface="Calibri"/>
            </a:endParaRPr>
          </a:p>
          <a:p>
            <a:pPr lvl="1"/>
            <a:r>
              <a:rPr lang="fr-FR" dirty="0" err="1">
                <a:ea typeface="Calibri"/>
                <a:cs typeface="Calibri"/>
              </a:rPr>
              <a:t>Lifetime</a:t>
            </a:r>
            <a:r>
              <a:rPr lang="fr-FR" dirty="0">
                <a:ea typeface="Calibri"/>
                <a:cs typeface="Calibri"/>
              </a:rPr>
              <a:t>: </a:t>
            </a:r>
            <a:r>
              <a:rPr lang="fr-FR" dirty="0" err="1">
                <a:ea typeface="Calibri"/>
                <a:cs typeface="Calibri"/>
              </a:rPr>
              <a:t>depends</a:t>
            </a:r>
            <a:r>
              <a:rPr lang="fr-FR" dirty="0">
                <a:ea typeface="Calibri"/>
                <a:cs typeface="Calibri"/>
              </a:rPr>
              <a:t> on the </a:t>
            </a:r>
            <a:r>
              <a:rPr lang="fr-FR" dirty="0" err="1">
                <a:ea typeface="Calibri"/>
                <a:cs typeface="Calibri"/>
              </a:rPr>
              <a:t>context</a:t>
            </a:r>
            <a:r>
              <a:rPr lang="fr-FR" dirty="0">
                <a:ea typeface="Calibri"/>
                <a:cs typeface="Calibri"/>
              </a:rPr>
              <a:t> (7 </a:t>
            </a:r>
            <a:r>
              <a:rPr lang="fr-FR" dirty="0" err="1">
                <a:ea typeface="Calibri"/>
                <a:cs typeface="Calibri"/>
              </a:rPr>
              <a:t>days</a:t>
            </a:r>
            <a:r>
              <a:rPr lang="fr-FR" dirty="0">
                <a:ea typeface="Calibri"/>
                <a:cs typeface="Calibri"/>
              </a:rPr>
              <a:t>, 15 </a:t>
            </a:r>
            <a:r>
              <a:rPr lang="fr-FR" dirty="0" err="1">
                <a:ea typeface="Calibri"/>
                <a:cs typeface="Calibri"/>
              </a:rPr>
              <a:t>days</a:t>
            </a:r>
            <a:r>
              <a:rPr lang="fr-FR" dirty="0">
                <a:ea typeface="Calibri"/>
                <a:cs typeface="Calibri"/>
              </a:rPr>
              <a:t>, 1 </a:t>
            </a:r>
            <a:r>
              <a:rPr lang="fr-FR" dirty="0" err="1">
                <a:ea typeface="Calibri"/>
                <a:cs typeface="Calibri"/>
              </a:rPr>
              <a:t>month</a:t>
            </a:r>
            <a:r>
              <a:rPr lang="fr-FR" dirty="0">
                <a:ea typeface="Calibri"/>
                <a:cs typeface="Calibri"/>
              </a:rPr>
              <a:t>…)</a:t>
            </a:r>
          </a:p>
          <a:p>
            <a:pPr lvl="1"/>
            <a:r>
              <a:rPr lang="fr-FR" dirty="0">
                <a:ea typeface="Calibri"/>
                <a:cs typeface="Calibri"/>
              </a:rPr>
              <a:t>Use </a:t>
            </a:r>
            <a:r>
              <a:rPr lang="fr-FR" dirty="0" err="1">
                <a:ea typeface="Calibri"/>
                <a:cs typeface="Calibri"/>
              </a:rPr>
              <a:t>path</a:t>
            </a:r>
            <a:r>
              <a:rPr lang="fr-FR" dirty="0">
                <a:ea typeface="Calibri"/>
                <a:cs typeface="Calibri"/>
              </a:rPr>
              <a:t> if </a:t>
            </a:r>
            <a:r>
              <a:rPr lang="fr-FR" dirty="0" err="1">
                <a:ea typeface="Calibri"/>
                <a:cs typeface="Calibri"/>
              </a:rPr>
              <a:t>needed</a:t>
            </a:r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46972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me cookies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Calibri"/>
                <a:cs typeface="Calibri"/>
              </a:rPr>
              <a:t>If </a:t>
            </a:r>
            <a:r>
              <a:rPr lang="fr-FR" dirty="0" err="1">
                <a:ea typeface="Calibri"/>
                <a:cs typeface="Calibri"/>
              </a:rPr>
              <a:t>you</a:t>
            </a:r>
            <a:r>
              <a:rPr lang="fr-FR" dirty="0">
                <a:ea typeface="Calibri"/>
                <a:cs typeface="Calibri"/>
              </a:rPr>
              <a:t> can </a:t>
            </a:r>
            <a:r>
              <a:rPr lang="fr-FR" dirty="0" err="1">
                <a:ea typeface="Calibri"/>
                <a:cs typeface="Calibri"/>
              </a:rPr>
              <a:t>manually</a:t>
            </a:r>
            <a:r>
              <a:rPr lang="fr-FR" dirty="0">
                <a:ea typeface="Calibri"/>
                <a:cs typeface="Calibri"/>
              </a:rPr>
              <a:t> </a:t>
            </a:r>
            <a:r>
              <a:rPr lang="fr-FR" dirty="0" err="1">
                <a:ea typeface="Calibri"/>
                <a:cs typeface="Calibri"/>
              </a:rPr>
              <a:t>invalidate</a:t>
            </a:r>
            <a:r>
              <a:rPr lang="fr-FR" dirty="0">
                <a:ea typeface="Calibri"/>
                <a:cs typeface="Calibri"/>
              </a:rPr>
              <a:t> sessions, a </a:t>
            </a:r>
            <a:r>
              <a:rPr lang="fr-FR" dirty="0" err="1">
                <a:ea typeface="Calibri"/>
                <a:cs typeface="Calibri"/>
              </a:rPr>
              <a:t>malicious</a:t>
            </a:r>
            <a:r>
              <a:rPr lang="fr-FR" dirty="0">
                <a:ea typeface="Calibri"/>
                <a:cs typeface="Calibri"/>
              </a:rPr>
              <a:t> user can </a:t>
            </a:r>
            <a:r>
              <a:rPr lang="fr-FR" dirty="0" err="1">
                <a:ea typeface="Calibri"/>
                <a:cs typeface="Calibri"/>
              </a:rPr>
              <a:t>be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dirty="0" err="1">
                <a:ea typeface="Calibri"/>
                <a:cs typeface="Calibri"/>
              </a:rPr>
              <a:t>logged</a:t>
            </a:r>
            <a:r>
              <a:rPr lang="fr-FR" dirty="0">
                <a:ea typeface="Calibri"/>
                <a:cs typeface="Calibri"/>
              </a:rPr>
              <a:t> in </a:t>
            </a:r>
            <a:r>
              <a:rPr lang="fr-FR" dirty="0" err="1">
                <a:ea typeface="Calibri"/>
                <a:cs typeface="Calibri"/>
              </a:rPr>
              <a:t>thanks</a:t>
            </a:r>
            <a:r>
              <a:rPr lang="fr-FR" dirty="0">
                <a:ea typeface="Calibri"/>
                <a:cs typeface="Calibri"/>
              </a:rPr>
              <a:t> to a </a:t>
            </a:r>
            <a:r>
              <a:rPr lang="fr-FR" dirty="0" err="1">
                <a:ea typeface="Calibri"/>
                <a:cs typeface="Calibri"/>
              </a:rPr>
              <a:t>rememberme</a:t>
            </a:r>
            <a:r>
              <a:rPr lang="fr-FR" dirty="0">
                <a:ea typeface="Calibri"/>
                <a:cs typeface="Calibri"/>
              </a:rPr>
              <a:t> cookie</a:t>
            </a:r>
            <a:endParaRPr lang="fr-FR" dirty="0"/>
          </a:p>
          <a:p>
            <a:r>
              <a:rPr lang="fr-FR" dirty="0">
                <a:ea typeface="Calibri"/>
                <a:cs typeface="Calibri"/>
              </a:rPr>
              <a:t>The </a:t>
            </a:r>
            <a:r>
              <a:rPr lang="fr-FR" dirty="0" err="1">
                <a:ea typeface="Calibri"/>
                <a:cs typeface="Calibri"/>
              </a:rPr>
              <a:t>rememberme</a:t>
            </a:r>
            <a:r>
              <a:rPr lang="fr-FR" dirty="0">
                <a:ea typeface="Calibri"/>
                <a:cs typeface="Calibri"/>
              </a:rPr>
              <a:t> cookie </a:t>
            </a:r>
            <a:r>
              <a:rPr lang="fr-FR" dirty="0" err="1">
                <a:ea typeface="Calibri"/>
                <a:cs typeface="Calibri"/>
              </a:rPr>
              <a:t>contains</a:t>
            </a:r>
            <a:r>
              <a:rPr lang="fr-FR" dirty="0">
                <a:ea typeface="Calibri"/>
                <a:cs typeface="Calibri"/>
              </a:rPr>
              <a:t> a </a:t>
            </a:r>
            <a:r>
              <a:rPr lang="fr-FR" dirty="0" err="1">
                <a:ea typeface="Calibri"/>
                <a:cs typeface="Calibri"/>
              </a:rPr>
              <a:t>token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dirty="0" err="1">
                <a:ea typeface="Calibri"/>
                <a:cs typeface="Calibri"/>
              </a:rPr>
              <a:t>used</a:t>
            </a:r>
            <a:r>
              <a:rPr lang="fr-FR" dirty="0">
                <a:ea typeface="Calibri"/>
                <a:cs typeface="Calibri"/>
              </a:rPr>
              <a:t> to </a:t>
            </a:r>
            <a:r>
              <a:rPr lang="fr-FR" dirty="0" err="1">
                <a:ea typeface="Calibri"/>
                <a:cs typeface="Calibri"/>
              </a:rPr>
              <a:t>retrieve</a:t>
            </a:r>
            <a:r>
              <a:rPr lang="fr-FR" dirty="0">
                <a:ea typeface="Calibri"/>
                <a:cs typeface="Calibri"/>
              </a:rPr>
              <a:t> the user and </a:t>
            </a:r>
            <a:r>
              <a:rPr lang="fr-FR" dirty="0" err="1">
                <a:ea typeface="Calibri"/>
                <a:cs typeface="Calibri"/>
              </a:rPr>
              <a:t>refresh</a:t>
            </a:r>
            <a:r>
              <a:rPr lang="fr-FR" dirty="0">
                <a:ea typeface="Calibri"/>
                <a:cs typeface="Calibri"/>
              </a:rPr>
              <a:t> </a:t>
            </a:r>
            <a:r>
              <a:rPr lang="fr-FR" dirty="0" err="1">
                <a:ea typeface="Calibri"/>
                <a:cs typeface="Calibri"/>
              </a:rPr>
              <a:t>it</a:t>
            </a:r>
          </a:p>
          <a:p>
            <a:r>
              <a:rPr lang="fr-FR" dirty="0">
                <a:ea typeface="Calibri"/>
                <a:cs typeface="Calibri"/>
              </a:rPr>
              <a:t>You can manage session </a:t>
            </a:r>
            <a:r>
              <a:rPr lang="fr-FR" dirty="0" err="1">
                <a:ea typeface="Calibri"/>
                <a:cs typeface="Calibri"/>
              </a:rPr>
              <a:t>tokens</a:t>
            </a:r>
            <a:r>
              <a:rPr lang="fr-FR" dirty="0">
                <a:ea typeface="Calibri"/>
                <a:cs typeface="Calibri"/>
              </a:rPr>
              <a:t> in the DB</a:t>
            </a:r>
          </a:p>
        </p:txBody>
      </p:sp>
    </p:spTree>
    <p:extLst>
      <p:ext uri="{BB962C8B-B14F-4D97-AF65-F5344CB8AC3E}">
        <p14:creationId xmlns:p14="http://schemas.microsoft.com/office/powerpoint/2010/main" val="7840764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Coding time!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Tweak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the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remember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me cookie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security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options</a:t>
            </a:r>
          </a:p>
          <a:p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Store and manage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remember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me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tokens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in the DB </a:t>
            </a:r>
          </a:p>
          <a:p>
            <a:pPr lvl="1"/>
            <a:r>
              <a:rPr lang="fr-FR" dirty="0" err="1">
                <a:ea typeface="Calibri"/>
                <a:cs typeface="Calibri"/>
              </a:rPr>
              <a:t>Hint</a:t>
            </a:r>
            <a:r>
              <a:rPr lang="fr-FR" dirty="0">
                <a:ea typeface="Calibri"/>
                <a:cs typeface="Calibri"/>
              </a:rPr>
              <a:t>: </a:t>
            </a:r>
            <a:r>
              <a:rPr lang="fr-FR" dirty="0">
                <a:ea typeface="+mn-lt"/>
                <a:cs typeface="+mn-lt"/>
                <a:hlinkClick r:id="rId2"/>
              </a:rPr>
              <a:t>https://symfony.com/doc/current/security/remember_me.html</a:t>
            </a:r>
          </a:p>
        </p:txBody>
      </p:sp>
    </p:spTree>
    <p:extLst>
      <p:ext uri="{BB962C8B-B14F-4D97-AF65-F5344CB8AC3E}">
        <p14:creationId xmlns:p14="http://schemas.microsoft.com/office/powerpoint/2010/main" val="39766896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5F3D3-24D9-418E-650E-436E178B5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cs typeface="Calibri Light"/>
              </a:rPr>
              <a:t>Logging</a:t>
            </a:r>
            <a:r>
              <a:rPr lang="fr-FR" dirty="0">
                <a:cs typeface="Calibri Light"/>
              </a:rPr>
              <a:t> and monitoring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3B6307-8189-6ECE-6D51-8FC45884B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99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158CAAA-EC3E-BFF9-347E-3A3EA3F3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3" y="1720840"/>
            <a:ext cx="822007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Symfony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D61451"/>
                </a:solidFill>
                <a:effectLst/>
                <a:latin typeface="Arial" panose="020B0604020202020204" pitchFamily="34" charset="0"/>
              </a:rPr>
              <a:t>natively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D61451"/>
                </a:solidFill>
                <a:effectLst/>
                <a:latin typeface="Arial" panose="020B0604020202020204" pitchFamily="34" charset="0"/>
              </a:rPr>
              <a:t> supports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identification and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X509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certificates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magic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(JWT, SAML2…),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…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2400" dirty="0">
                <a:latin typeface="Arial"/>
                <a:cs typeface="Arial"/>
              </a:rPr>
              <a:t>And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more via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effectLst/>
                <a:latin typeface="Arial"/>
                <a:cs typeface="Arial"/>
              </a:rPr>
              <a:t>community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bundles,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effectLst/>
                <a:latin typeface="Arial"/>
                <a:cs typeface="Arial"/>
              </a:rPr>
              <a:t>external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services</a:t>
            </a:r>
            <a:r>
              <a:rPr lang="fr-FR" altLang="fr-FR" sz="2400" dirty="0">
                <a:latin typeface="Arial"/>
                <a:cs typeface="Arial"/>
              </a:rPr>
              <a:t>.</a:t>
            </a:r>
            <a:endParaRPr lang="fr-FR" altLang="fr-FR" sz="2400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19607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and monitoring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Security </a:t>
            </a:r>
            <a:r>
              <a:rPr lang="fr-FR" dirty="0" err="1"/>
              <a:t>events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Login </a:t>
            </a:r>
            <a:r>
              <a:rPr lang="fr-FR" dirty="0" err="1"/>
              <a:t>success</a:t>
            </a:r>
            <a:r>
              <a:rPr lang="fr-FR" dirty="0"/>
              <a:t>/</a:t>
            </a:r>
            <a:r>
              <a:rPr lang="fr-FR" dirty="0" err="1"/>
              <a:t>failure</a:t>
            </a:r>
            <a:endParaRPr lang="fr-FR" dirty="0"/>
          </a:p>
          <a:p>
            <a:pPr lvl="1"/>
            <a:r>
              <a:rPr lang="fr-FR" dirty="0" err="1"/>
              <a:t>Logout</a:t>
            </a:r>
            <a:endParaRPr lang="fr-FR" dirty="0"/>
          </a:p>
          <a:p>
            <a:pPr lvl="1"/>
            <a:r>
              <a:rPr lang="fr-FR" dirty="0" err="1"/>
              <a:t>Password</a:t>
            </a:r>
            <a:r>
              <a:rPr lang="fr-FR" dirty="0"/>
              <a:t> </a:t>
            </a:r>
            <a:r>
              <a:rPr lang="fr-FR" dirty="0" err="1"/>
              <a:t>changed</a:t>
            </a:r>
            <a:endParaRPr lang="fr-FR" dirty="0"/>
          </a:p>
          <a:p>
            <a:pPr lvl="1"/>
            <a:r>
              <a:rPr lang="fr-FR" dirty="0"/>
              <a:t>MFA </a:t>
            </a:r>
            <a:r>
              <a:rPr lang="fr-FR" dirty="0" err="1"/>
              <a:t>success</a:t>
            </a:r>
            <a:r>
              <a:rPr lang="fr-FR" dirty="0"/>
              <a:t>/</a:t>
            </a:r>
            <a:r>
              <a:rPr lang="fr-FR" dirty="0" err="1"/>
              <a:t>failure</a:t>
            </a:r>
            <a:endParaRPr lang="fr-FR" dirty="0"/>
          </a:p>
          <a:p>
            <a:pPr lvl="1"/>
            <a:r>
              <a:rPr lang="fr-FR" dirty="0" err="1"/>
              <a:t>GeoIP</a:t>
            </a:r>
            <a:r>
              <a:rPr lang="fr-FR" dirty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97858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Coding time!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Store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some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security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events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in the DB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37177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Session, Cookies, </a:t>
            </a:r>
            <a:r>
              <a:rPr lang="fr-FR" dirty="0" err="1"/>
              <a:t>Logging</a:t>
            </a:r>
            <a:r>
              <a:rPr lang="fr-FR" dirty="0"/>
              <a:t> and Monitoring –</a:t>
            </a:r>
            <a:br>
              <a:rPr lang="fr-FR" dirty="0"/>
            </a:br>
            <a:r>
              <a:rPr lang="fr-FR" dirty="0"/>
              <a:t>Key points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>
                <a:solidFill>
                  <a:srgbClr val="000000"/>
                </a:solidFill>
                <a:ea typeface="Calibri"/>
                <a:cs typeface="Calibri"/>
              </a:rPr>
              <a:t>Logging</a:t>
            </a:r>
            <a:r>
              <a:rPr lang="fr-FR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ea typeface="Calibri"/>
                <a:cs typeface="Calibri"/>
              </a:rPr>
              <a:t>every</a:t>
            </a:r>
            <a:r>
              <a:rPr lang="fr-FR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ea typeface="Calibri"/>
                <a:cs typeface="Calibri"/>
              </a:rPr>
              <a:t>security</a:t>
            </a:r>
            <a:r>
              <a:rPr lang="fr-FR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ea typeface="Calibri"/>
                <a:cs typeface="Calibri"/>
              </a:rPr>
              <a:t>events</a:t>
            </a:r>
            <a:r>
              <a:rPr lang="fr-FR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ea typeface="Calibri"/>
                <a:cs typeface="Calibri"/>
              </a:rPr>
              <a:t>will</a:t>
            </a:r>
            <a:r>
              <a:rPr lang="fr-FR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ea typeface="Calibri"/>
                <a:cs typeface="Calibri"/>
              </a:rPr>
              <a:t>allow</a:t>
            </a:r>
            <a:r>
              <a:rPr lang="fr-FR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ea typeface="Calibri"/>
                <a:cs typeface="Calibri"/>
              </a:rPr>
              <a:t>fraud</a:t>
            </a:r>
            <a:r>
              <a:rPr lang="fr-FR" dirty="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ea typeface="Calibri"/>
                <a:cs typeface="Calibri"/>
              </a:rPr>
              <a:t>detection</a:t>
            </a:r>
            <a:endParaRPr lang="fr-FR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Allow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the user to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see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active sessions and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remember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me cookies</a:t>
            </a:r>
          </a:p>
          <a:p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Allow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users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and admin to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revoke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sessions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them</a:t>
            </a:r>
            <a:r>
              <a:rPr lang="fr-FR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if </a:t>
            </a:r>
            <a:r>
              <a:rPr lang="fr-FR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needed</a:t>
            </a:r>
            <a:endParaRPr lang="fr-FR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4061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5F3D3-24D9-418E-650E-436E178B5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cs typeface="Calibri Light"/>
              </a:rPr>
              <a:t>Captcha 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3B6307-8189-6ECE-6D51-8FC45884B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5403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Captcha </a:t>
            </a:r>
            <a:r>
              <a:rPr lang="fr-FR" dirty="0"/>
              <a:t>🤔</a:t>
            </a:r>
          </a:p>
        </p:txBody>
      </p:sp>
      <p:pic>
        <p:nvPicPr>
          <p:cNvPr id="4" name="Image 4" descr="Une image contenant texte, Police, capture d’écran, conception&#10;&#10;Description générée automatiquement">
            <a:extLst>
              <a:ext uri="{FF2B5EF4-FFF2-40B4-BE49-F238E27FC236}">
                <a16:creationId xmlns:a16="http://schemas.microsoft.com/office/drawing/2014/main" id="{15719F30-73B8-D81F-9A7B-7206C0744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455719" cy="2255445"/>
          </a:xfrm>
          <a:prstGeom prst="rect">
            <a:avLst/>
          </a:prstGeom>
        </p:spPr>
      </p:pic>
      <p:pic>
        <p:nvPicPr>
          <p:cNvPr id="8" name="Image 7" descr="Une image contenant texte, Véhicule terrestre, voiture, capture d’écran&#10;&#10;Description générée automatiquement">
            <a:extLst>
              <a:ext uri="{FF2B5EF4-FFF2-40B4-BE49-F238E27FC236}">
                <a16:creationId xmlns:a16="http://schemas.microsoft.com/office/drawing/2014/main" id="{A1BFE0B9-1855-8408-A5D0-FE4B34412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34" y="1690688"/>
            <a:ext cx="3149952" cy="456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4785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Captcha </a:t>
            </a:r>
            <a:r>
              <a:rPr lang="fr-FR" dirty="0"/>
              <a:t>😥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🈲You should avoid them️⛔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Captchas are not reliable</a:t>
            </a:r>
          </a:p>
          <a:p>
            <a:r>
              <a:rPr lang="en-US" dirty="0">
                <a:cs typeface="Calibri"/>
              </a:rPr>
              <a:t>Most solutions are not </a:t>
            </a:r>
            <a:r>
              <a:rPr lang="en-US" dirty="0">
                <a:latin typeface="Calibri"/>
                <a:cs typeface="Calibri"/>
              </a:rPr>
              <a:t>GDPR compliant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(</a:t>
            </a:r>
            <a:r>
              <a:rPr lang="en-US" i="1" dirty="0">
                <a:latin typeface="Calibri"/>
                <a:cs typeface="Calibri"/>
              </a:rPr>
              <a:t>General Data Protection Regulation</a:t>
            </a:r>
            <a:r>
              <a:rPr lang="en-US" dirty="0">
                <a:latin typeface="Calibri"/>
                <a:cs typeface="Calibri"/>
              </a:rPr>
              <a:t>)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Captchas are boring/frustrating for all users, in particular for users with disabilities or visual impairments</a:t>
            </a:r>
          </a:p>
          <a:p>
            <a:r>
              <a:rPr lang="en-US" dirty="0">
                <a:ea typeface="+mn-lt"/>
                <a:cs typeface="+mn-lt"/>
              </a:rPr>
              <a:t>(not so) Sophisticated bots or AI can kill them all in a second.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4" name="Image 4" descr="Une image contenant texte, Police, capture d’écran, conception&#10;&#10;Description générée automatiquement">
            <a:extLst>
              <a:ext uri="{FF2B5EF4-FFF2-40B4-BE49-F238E27FC236}">
                <a16:creationId xmlns:a16="http://schemas.microsoft.com/office/drawing/2014/main" id="{15719F30-73B8-D81F-9A7B-7206C0744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958" y="1689185"/>
            <a:ext cx="3455719" cy="225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901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Captcha =&gt; Private Access Token </a:t>
            </a:r>
            <a:r>
              <a:rPr lang="fr-FR" dirty="0"/>
              <a:t>😁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New authentication schema: </a:t>
            </a:r>
            <a:r>
              <a:rPr lang="en-US" b="1" dirty="0" err="1">
                <a:solidFill>
                  <a:srgbClr val="267BD9"/>
                </a:solidFill>
                <a:cs typeface="Calibri"/>
              </a:rPr>
              <a:t>PrivateToken</a:t>
            </a:r>
            <a:r>
              <a:rPr lang="en-US" b="1" dirty="0">
                <a:solidFill>
                  <a:srgbClr val="267BD9"/>
                </a:solidFill>
                <a:cs typeface="Calibri"/>
              </a:rPr>
              <a:t>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PrivateToken</a:t>
            </a:r>
            <a:r>
              <a:rPr lang="en-US" dirty="0">
                <a:cs typeface="Calibri"/>
              </a:rPr>
              <a:t> challenge=blah-blah-blah, token-key=</a:t>
            </a:r>
            <a:r>
              <a:rPr lang="en-US" dirty="0" err="1">
                <a:cs typeface="Calibri"/>
              </a:rPr>
              <a:t>xxxxxxxxx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Live demo: </a:t>
            </a:r>
            <a:r>
              <a:rPr lang="en-US" dirty="0">
                <a:ea typeface="+mn-lt"/>
                <a:cs typeface="+mn-lt"/>
                <a:hlinkClick r:id="rId2"/>
              </a:rPr>
              <a:t>https://patdemo-o.edgecompute.app/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If the </a:t>
            </a:r>
            <a:r>
              <a:rPr lang="en-US" dirty="0" err="1">
                <a:cs typeface="Calibri"/>
              </a:rPr>
              <a:t>broswer</a:t>
            </a:r>
            <a:r>
              <a:rPr lang="en-US" dirty="0">
                <a:cs typeface="Calibri"/>
              </a:rPr>
              <a:t> is not compatible, you should continue with Captcha.</a:t>
            </a:r>
          </a:p>
        </p:txBody>
      </p:sp>
    </p:spTree>
    <p:extLst>
      <p:ext uri="{BB962C8B-B14F-4D97-AF65-F5344CB8AC3E}">
        <p14:creationId xmlns:p14="http://schemas.microsoft.com/office/powerpoint/2010/main" val="3779193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Captcha =&gt; Private Access Token </a:t>
            </a:r>
            <a:r>
              <a:rPr lang="fr-FR" dirty="0"/>
              <a:t>😁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err="1">
                <a:solidFill>
                  <a:srgbClr val="000000"/>
                </a:solidFill>
                <a:cs typeface="Calibri"/>
              </a:rPr>
              <a:t>With</a:t>
            </a:r>
            <a:r>
              <a:rPr lang="fr-FR">
                <a:solidFill>
                  <a:srgbClr val="000000"/>
                </a:solidFill>
                <a:cs typeface="Calibri"/>
              </a:rPr>
              <a:t> Captcha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4" name="Graphique 4">
            <a:extLst>
              <a:ext uri="{FF2B5EF4-FFF2-40B4-BE49-F238E27FC236}">
                <a16:creationId xmlns:a16="http://schemas.microsoft.com/office/drawing/2014/main" id="{605EAC4A-4FAB-D6BD-1221-2650C5A3B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0216" y="1830054"/>
            <a:ext cx="6957905" cy="42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42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Captcha =&gt; Private Access Token </a:t>
            </a:r>
            <a:r>
              <a:rPr lang="fr-FR" dirty="0"/>
              <a:t>😁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 err="1">
                <a:solidFill>
                  <a:srgbClr val="000000"/>
                </a:solidFill>
                <a:cs typeface="Calibri"/>
              </a:rPr>
              <a:t>With</a:t>
            </a:r>
            <a:r>
              <a:rPr lang="fr-FR" dirty="0">
                <a:solidFill>
                  <a:srgbClr val="000000"/>
                </a:solidFill>
                <a:cs typeface="Calibri"/>
              </a:rPr>
              <a:t> PAT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4" name="Graphique 4">
            <a:extLst>
              <a:ext uri="{FF2B5EF4-FFF2-40B4-BE49-F238E27FC236}">
                <a16:creationId xmlns:a16="http://schemas.microsoft.com/office/drawing/2014/main" id="{605EAC4A-4FAB-D6BD-1221-2650C5A3B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5343" y="1830054"/>
            <a:ext cx="7027651" cy="42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14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Captcha =&gt; Private Access Token </a:t>
            </a:r>
            <a:r>
              <a:rPr lang="fr-FR" dirty="0"/>
              <a:t>😁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cs typeface="Calibri"/>
              </a:rPr>
              <a:t>IETF drafts: </a:t>
            </a:r>
            <a:r>
              <a:rPr lang="fr-FR" dirty="0">
                <a:cs typeface="Calibri"/>
                <a:hlinkClick r:id="rId2"/>
              </a:rPr>
              <a:t>https://datatracker.ietf.org/doc/draft-private-access-tokens/</a:t>
            </a:r>
            <a:endParaRPr lang="fr-FR">
              <a:cs typeface="Calibri" panose="020F0502020204030204"/>
            </a:endParaRPr>
          </a:p>
          <a:p>
            <a:pPr marL="0" indent="0">
              <a:buNone/>
            </a:pPr>
            <a:r>
              <a:rPr lang="fr-FR" err="1">
                <a:ea typeface="+mn-lt"/>
                <a:cs typeface="+mn-lt"/>
              </a:rPr>
              <a:t>Other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err="1">
                <a:ea typeface="+mn-lt"/>
                <a:cs typeface="+mn-lt"/>
              </a:rPr>
              <a:t>resources</a:t>
            </a:r>
            <a:r>
              <a:rPr lang="fr-FR" dirty="0">
                <a:ea typeface="+mn-lt"/>
                <a:cs typeface="+mn-lt"/>
              </a:rPr>
              <a:t>:</a:t>
            </a:r>
          </a:p>
          <a:p>
            <a:r>
              <a:rPr lang="fr-FR" err="1">
                <a:ea typeface="+mn-lt"/>
                <a:cs typeface="+mn-lt"/>
              </a:rPr>
              <a:t>Fastly</a:t>
            </a:r>
            <a:r>
              <a:rPr lang="fr-FR" dirty="0">
                <a:ea typeface="+mn-lt"/>
                <a:cs typeface="+mn-lt"/>
              </a:rPr>
              <a:t>: </a:t>
            </a:r>
            <a:r>
              <a:rPr lang="en-US" dirty="0">
                <a:ea typeface="+mn-lt"/>
                <a:cs typeface="+mn-lt"/>
                <a:hlinkClick r:id="rId3"/>
              </a:rPr>
              <a:t>https://www.fastly.com/blog/private-access-tokens-stepping-into-the-privacy-respecting-captcha-less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Cloudflare: </a:t>
            </a:r>
            <a:r>
              <a:rPr lang="en-US" dirty="0">
                <a:ea typeface="+mn-lt"/>
                <a:cs typeface="+mn-lt"/>
                <a:hlinkClick r:id="rId4"/>
              </a:rPr>
              <a:t>https://blog.cloudflare.com/how-to-enable-private-access-tokens-in-ios-16-and-stop-seeing-captchas/</a:t>
            </a:r>
            <a:endParaRPr lang="en-US"/>
          </a:p>
          <a:p>
            <a:r>
              <a:rPr lang="en-US" dirty="0">
                <a:cs typeface="Calibri" panose="020F0502020204030204"/>
              </a:rPr>
              <a:t>Apple: </a:t>
            </a:r>
            <a:r>
              <a:rPr lang="en-US" dirty="0">
                <a:ea typeface="+mn-lt"/>
                <a:cs typeface="+mn-lt"/>
                <a:hlinkClick r:id="rId5"/>
              </a:rPr>
              <a:t>https://developer.apple.com/videos/play/wwdc2022/10077/</a:t>
            </a:r>
            <a:endParaRPr lang="en-US">
              <a:cs typeface="Calibri"/>
              <a:hlinkClick r:id="" action="ppaction://noaction"/>
            </a:endParaRPr>
          </a:p>
          <a:p>
            <a:endParaRPr lang="en-US" dirty="0">
              <a:ea typeface="+mn-lt"/>
              <a:cs typeface="+mn-lt"/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53965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1B202439-5929-3B32-73A6-916FB99DC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3" y="2776419"/>
            <a:ext cx="8220074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Authorization</a:t>
            </a:r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process of </a:t>
            </a:r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rgbClr val="D61451"/>
                </a:solidFill>
                <a:effectLst/>
                <a:latin typeface="Arial" panose="020B0604020202020204" pitchFamily="34" charset="0"/>
              </a:rPr>
              <a:t>verifying an </a:t>
            </a:r>
            <a:r>
              <a:rPr kumimoji="0" lang="en-US" altLang="fr-FR" sz="2800" b="1" i="0" u="none" strike="noStrike" cap="none" normalizeH="0" baseline="0" dirty="0">
                <a:ln>
                  <a:noFill/>
                </a:ln>
                <a:solidFill>
                  <a:srgbClr val="D61451"/>
                </a:solidFill>
                <a:effectLst/>
                <a:latin typeface="Arial" panose="020B0604020202020204" pitchFamily="34" charset="0"/>
              </a:rPr>
              <a:t>authenticated user’s rights</a:t>
            </a:r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rgbClr val="D61451"/>
                </a:solidFill>
                <a:effectLst/>
                <a:latin typeface="Arial" panose="020B0604020202020204" pitchFamily="34" charset="0"/>
              </a:rPr>
              <a:t> to perform an action</a:t>
            </a:r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7993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Captcha =&gt; Private Access Token </a:t>
            </a:r>
            <a:r>
              <a:rPr lang="fr-FR" dirty="0"/>
              <a:t>😁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What about Symfony applications?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Not implemented yet, but work is in progress</a:t>
            </a:r>
          </a:p>
          <a:p>
            <a:r>
              <a:rPr lang="en-US" dirty="0">
                <a:ea typeface="+mn-lt"/>
                <a:cs typeface="+mn-lt"/>
              </a:rPr>
              <a:t>See </a:t>
            </a:r>
            <a:r>
              <a:rPr lang="en-US" dirty="0">
                <a:ea typeface="+mn-lt"/>
                <a:cs typeface="+mn-lt"/>
                <a:hlinkClick r:id="rId2"/>
              </a:rPr>
              <a:t>https://github.com/symfony/symfony/issues/51521</a:t>
            </a:r>
            <a:r>
              <a:rPr lang="en-US" dirty="0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05309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5F3D3-24D9-418E-650E-436E178B5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Client </a:t>
            </a:r>
            <a:r>
              <a:rPr lang="fr-FR" dirty="0" err="1">
                <a:ea typeface="Calibri Light"/>
                <a:cs typeface="Calibri Light"/>
              </a:rPr>
              <a:t>Authentication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3B6307-8189-6ECE-6D51-8FC45884B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5266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373D8-4CFD-09AA-9FFA-20AE4BD5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 </a:t>
            </a:r>
            <a:r>
              <a:rPr lang="fr-FR" dirty="0" err="1"/>
              <a:t>Authentication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7E171-E05C-B837-7D65-9B86B587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/>
              <a:t>We</a:t>
            </a:r>
            <a:r>
              <a:rPr lang="fr-FR" dirty="0"/>
              <a:t> can use the user session on the client </a:t>
            </a:r>
            <a:r>
              <a:rPr lang="fr-FR" dirty="0" err="1"/>
              <a:t>device</a:t>
            </a:r>
            <a:r>
              <a:rPr lang="fr-FR" dirty="0"/>
              <a:t> for </a:t>
            </a:r>
            <a:r>
              <a:rPr lang="fr-FR" dirty="0" err="1"/>
              <a:t>authentication</a:t>
            </a:r>
            <a:endParaRPr lang="fr-FR" dirty="0"/>
          </a:p>
          <a:p>
            <a:r>
              <a:rPr lang="fr-FR" dirty="0" err="1"/>
              <a:t>Dedicated</a:t>
            </a:r>
            <a:r>
              <a:rPr lang="fr-FR" dirty="0"/>
              <a:t> for large </a:t>
            </a:r>
            <a:r>
              <a:rPr lang="fr-FR" dirty="0" err="1"/>
              <a:t>companies</a:t>
            </a:r>
            <a:r>
              <a:rPr lang="fr-FR" dirty="0"/>
              <a:t> or </a:t>
            </a:r>
            <a:r>
              <a:rPr lang="fr-FR" dirty="0" err="1"/>
              <a:t>when</a:t>
            </a:r>
            <a:r>
              <a:rPr lang="fr-FR" dirty="0"/>
              <a:t> high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required</a:t>
            </a:r>
            <a:endParaRPr lang="fr-FR" dirty="0"/>
          </a:p>
          <a:p>
            <a:r>
              <a:rPr lang="fr-FR" dirty="0"/>
              <a:t>A </a:t>
            </a:r>
            <a:r>
              <a:rPr lang="fr-FR" b="1" dirty="0">
                <a:solidFill>
                  <a:srgbClr val="D61451"/>
                </a:solidFill>
              </a:rPr>
              <a:t>PKI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needed</a:t>
            </a:r>
            <a:endParaRPr lang="fr-F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541557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373D8-4CFD-09AA-9FFA-20AE4BD5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PKI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7E171-E05C-B837-7D65-9B86B587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PKI = "Public Key Infrastructure"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A PKI aims to manage the cryptographic keys used in an entity (government, company or other).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34813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373D8-4CFD-09AA-9FFA-20AE4BD5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PKI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7E171-E05C-B837-7D65-9B86B587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Cryptographic keys have different uses:</a:t>
            </a:r>
            <a:endParaRPr lang="fr-FR"/>
          </a:p>
          <a:p>
            <a:pPr lvl="1"/>
            <a:r>
              <a:rPr lang="en-US" dirty="0"/>
              <a:t>Issue certificates,</a:t>
            </a:r>
          </a:p>
          <a:p>
            <a:pPr lvl="1"/>
            <a:r>
              <a:rPr lang="en-US" dirty="0"/>
              <a:t>Securing communications between servers or between clients and servers,</a:t>
            </a:r>
          </a:p>
          <a:p>
            <a:pPr lvl="1"/>
            <a:r>
              <a:rPr lang="en-US" dirty="0"/>
              <a:t>Authenticate hardware or users</a:t>
            </a:r>
          </a:p>
          <a:p>
            <a:pPr lvl="1"/>
            <a:r>
              <a:rPr lang="en-US" dirty="0"/>
              <a:t>Sign or encrypt documents (storage, contract, etc.),</a:t>
            </a:r>
          </a:p>
          <a:p>
            <a:pPr lvl="1"/>
            <a:r>
              <a:rPr lang="en-US" dirty="0"/>
              <a:t>Sign revocation lists</a:t>
            </a:r>
          </a:p>
          <a:p>
            <a:pPr lvl="1"/>
            <a:r>
              <a:rPr lang="en-US" dirty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3159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373D8-4CFD-09AA-9FFA-20AE4BD5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a PKI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E6913F3F-43F3-D697-D111-BF965558A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7919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3236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373D8-4CFD-09AA-9FFA-20AE4BD5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encounter PKIs every day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AAA811C-69C0-4E70-C87C-318F60A2C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…without even knowing it.</a:t>
            </a:r>
          </a:p>
          <a:p>
            <a:pPr marL="0" indent="0">
              <a:buNone/>
            </a:pPr>
            <a:r>
              <a:rPr lang="en-US" dirty="0"/>
              <a:t>There is a certificate behind each HTTPS request, including during the development cycle of your applications:</a:t>
            </a:r>
          </a:p>
          <a:p>
            <a:pPr marL="0" indent="0">
              <a:buNone/>
            </a:pPr>
            <a:endParaRPr lang="fr-FR" b="1" dirty="0">
              <a:latin typeface="Grotesque Light" panose="020B0604020202020204" pitchFamily="34" charset="0"/>
            </a:endParaRPr>
          </a:p>
          <a:p>
            <a:pPr marL="0" indent="0">
              <a:buNone/>
            </a:pPr>
            <a:r>
              <a:rPr lang="fr-FR" sz="2200" b="1" dirty="0" err="1">
                <a:latin typeface="Grotesque Light" panose="020B0604020202020204" pitchFamily="34" charset="0"/>
              </a:rPr>
              <a:t>symfony</a:t>
            </a:r>
            <a:r>
              <a:rPr lang="fr-FR" sz="2200" b="1" dirty="0">
                <a:latin typeface="Grotesque Light" panose="020B0604020202020204" pitchFamily="34" charset="0"/>
              </a:rPr>
              <a:t> </a:t>
            </a:r>
            <a:r>
              <a:rPr lang="fr-FR" sz="2200" b="1" dirty="0" err="1">
                <a:latin typeface="Grotesque Light" panose="020B0604020202020204" pitchFamily="34" charset="0"/>
              </a:rPr>
              <a:t>server:ca:install</a:t>
            </a:r>
            <a:r>
              <a:rPr lang="fr-FR" sz="2200" b="1" dirty="0">
                <a:solidFill>
                  <a:srgbClr val="D61451"/>
                </a:solidFill>
                <a:latin typeface="Grotesque Light" panose="020B0604020202020204" pitchFamily="34" charset="0"/>
              </a:rPr>
              <a:t> </a:t>
            </a:r>
            <a:r>
              <a:rPr lang="en-US" sz="2200" b="1" dirty="0">
                <a:solidFill>
                  <a:srgbClr val="7956EC"/>
                </a:solidFill>
                <a:latin typeface="Grotesque Light" panose="020B0604020202020204" pitchFamily="34" charset="0"/>
              </a:rPr>
              <a:t># Create a local Certificate Authority for serving HTTPS</a:t>
            </a:r>
            <a:endParaRPr lang="fr-FR" sz="2200" b="1" dirty="0">
              <a:solidFill>
                <a:srgbClr val="7956EC"/>
              </a:solidFill>
              <a:latin typeface="Grotesque Light" panose="020B0604020202020204" pitchFamily="34" charset="0"/>
            </a:endParaRPr>
          </a:p>
          <a:p>
            <a:pPr marL="0" indent="0">
              <a:buNone/>
            </a:pPr>
            <a:r>
              <a:rPr lang="fr-FR" sz="2200" b="1" dirty="0" err="1">
                <a:latin typeface="Grotesque Light" panose="020B0604020202020204" pitchFamily="34" charset="0"/>
              </a:rPr>
              <a:t>symfony</a:t>
            </a:r>
            <a:r>
              <a:rPr lang="fr-FR" sz="2200" b="1" dirty="0">
                <a:latin typeface="Grotesque Light" panose="020B0604020202020204" pitchFamily="34" charset="0"/>
              </a:rPr>
              <a:t> serve</a:t>
            </a:r>
          </a:p>
        </p:txBody>
      </p:sp>
    </p:spTree>
    <p:extLst>
      <p:ext uri="{BB962C8B-B14F-4D97-AF65-F5344CB8AC3E}">
        <p14:creationId xmlns:p14="http://schemas.microsoft.com/office/powerpoint/2010/main" val="207103939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238D84C7-9010-8BBC-2CA9-5A320A19C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37" y="1825625"/>
            <a:ext cx="3421925" cy="4351338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7F373D8-4CFD-09AA-9FFA-20AE4BD5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i="1" dirty="0"/>
              <a:t>symfony.com</a:t>
            </a:r>
            <a:r>
              <a:rPr lang="en-US" dirty="0"/>
              <a:t> web server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77245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373D8-4CFD-09AA-9FFA-20AE4BD5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Concrete example from “</a:t>
            </a:r>
            <a:r>
              <a:rPr lang="en-US" dirty="0" err="1"/>
              <a:t>certmgr.msc</a:t>
            </a:r>
            <a:r>
              <a:rPr lang="en-US" dirty="0"/>
              <a:t>”(Windows)</a:t>
            </a:r>
            <a:endParaRPr lang="fr-FR" dirty="0"/>
          </a:p>
        </p:txBody>
      </p:sp>
      <p:pic>
        <p:nvPicPr>
          <p:cNvPr id="5" name="Espace réservé du contenu 4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F80787B5-FED3-0296-71B6-F0DD11CFF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7" b="41304"/>
          <a:stretch/>
        </p:blipFill>
        <p:spPr>
          <a:xfrm>
            <a:off x="838201" y="1687603"/>
            <a:ext cx="7269734" cy="2297765"/>
          </a:xfrm>
          <a:custGeom>
            <a:avLst/>
            <a:gdLst>
              <a:gd name="connsiteX0" fmla="*/ 0 w 7269734"/>
              <a:gd name="connsiteY0" fmla="*/ 0 h 2297765"/>
              <a:gd name="connsiteX1" fmla="*/ 442792 w 7269734"/>
              <a:gd name="connsiteY1" fmla="*/ 0 h 2297765"/>
              <a:gd name="connsiteX2" fmla="*/ 1030980 w 7269734"/>
              <a:gd name="connsiteY2" fmla="*/ 0 h 2297765"/>
              <a:gd name="connsiteX3" fmla="*/ 1837260 w 7269734"/>
              <a:gd name="connsiteY3" fmla="*/ 0 h 2297765"/>
              <a:gd name="connsiteX4" fmla="*/ 2280053 w 7269734"/>
              <a:gd name="connsiteY4" fmla="*/ 0 h 2297765"/>
              <a:gd name="connsiteX5" fmla="*/ 2795542 w 7269734"/>
              <a:gd name="connsiteY5" fmla="*/ 0 h 2297765"/>
              <a:gd name="connsiteX6" fmla="*/ 3456427 w 7269734"/>
              <a:gd name="connsiteY6" fmla="*/ 0 h 2297765"/>
              <a:gd name="connsiteX7" fmla="*/ 4044616 w 7269734"/>
              <a:gd name="connsiteY7" fmla="*/ 0 h 2297765"/>
              <a:gd name="connsiteX8" fmla="*/ 4850895 w 7269734"/>
              <a:gd name="connsiteY8" fmla="*/ 0 h 2297765"/>
              <a:gd name="connsiteX9" fmla="*/ 5366385 w 7269734"/>
              <a:gd name="connsiteY9" fmla="*/ 0 h 2297765"/>
              <a:gd name="connsiteX10" fmla="*/ 5954573 w 7269734"/>
              <a:gd name="connsiteY10" fmla="*/ 0 h 2297765"/>
              <a:gd name="connsiteX11" fmla="*/ 6688155 w 7269734"/>
              <a:gd name="connsiteY11" fmla="*/ 0 h 2297765"/>
              <a:gd name="connsiteX12" fmla="*/ 7269734 w 7269734"/>
              <a:gd name="connsiteY12" fmla="*/ 0 h 2297765"/>
              <a:gd name="connsiteX13" fmla="*/ 7269734 w 7269734"/>
              <a:gd name="connsiteY13" fmla="*/ 597418 h 2297765"/>
              <a:gd name="connsiteX14" fmla="*/ 7269734 w 7269734"/>
              <a:gd name="connsiteY14" fmla="*/ 1125905 h 2297765"/>
              <a:gd name="connsiteX15" fmla="*/ 7269734 w 7269734"/>
              <a:gd name="connsiteY15" fmla="*/ 1654390 h 2297765"/>
              <a:gd name="connsiteX16" fmla="*/ 7269734 w 7269734"/>
              <a:gd name="connsiteY16" fmla="*/ 2297765 h 2297765"/>
              <a:gd name="connsiteX17" fmla="*/ 6681546 w 7269734"/>
              <a:gd name="connsiteY17" fmla="*/ 2297765 h 2297765"/>
              <a:gd name="connsiteX18" fmla="*/ 6020661 w 7269734"/>
              <a:gd name="connsiteY18" fmla="*/ 2297765 h 2297765"/>
              <a:gd name="connsiteX19" fmla="*/ 5359776 w 7269734"/>
              <a:gd name="connsiteY19" fmla="*/ 2297765 h 2297765"/>
              <a:gd name="connsiteX20" fmla="*/ 4553496 w 7269734"/>
              <a:gd name="connsiteY20" fmla="*/ 2297765 h 2297765"/>
              <a:gd name="connsiteX21" fmla="*/ 3747217 w 7269734"/>
              <a:gd name="connsiteY21" fmla="*/ 2297765 h 2297765"/>
              <a:gd name="connsiteX22" fmla="*/ 3159030 w 7269734"/>
              <a:gd name="connsiteY22" fmla="*/ 2297765 h 2297765"/>
              <a:gd name="connsiteX23" fmla="*/ 2716237 w 7269734"/>
              <a:gd name="connsiteY23" fmla="*/ 2297765 h 2297765"/>
              <a:gd name="connsiteX24" fmla="*/ 2200746 w 7269734"/>
              <a:gd name="connsiteY24" fmla="*/ 2297765 h 2297765"/>
              <a:gd name="connsiteX25" fmla="*/ 1685256 w 7269734"/>
              <a:gd name="connsiteY25" fmla="*/ 2297765 h 2297765"/>
              <a:gd name="connsiteX26" fmla="*/ 1169766 w 7269734"/>
              <a:gd name="connsiteY26" fmla="*/ 2297765 h 2297765"/>
              <a:gd name="connsiteX27" fmla="*/ 581578 w 7269734"/>
              <a:gd name="connsiteY27" fmla="*/ 2297765 h 2297765"/>
              <a:gd name="connsiteX28" fmla="*/ 0 w 7269734"/>
              <a:gd name="connsiteY28" fmla="*/ 2297765 h 2297765"/>
              <a:gd name="connsiteX29" fmla="*/ 0 w 7269734"/>
              <a:gd name="connsiteY29" fmla="*/ 1746301 h 2297765"/>
              <a:gd name="connsiteX30" fmla="*/ 0 w 7269734"/>
              <a:gd name="connsiteY30" fmla="*/ 1217815 h 2297765"/>
              <a:gd name="connsiteX31" fmla="*/ 0 w 7269734"/>
              <a:gd name="connsiteY31" fmla="*/ 643374 h 2297765"/>
              <a:gd name="connsiteX32" fmla="*/ 0 w 7269734"/>
              <a:gd name="connsiteY32" fmla="*/ 0 h 2297765"/>
              <a:gd name="connsiteX0" fmla="*/ 0 w 7269734"/>
              <a:gd name="connsiteY0" fmla="*/ 0 h 2297765"/>
              <a:gd name="connsiteX1" fmla="*/ 806279 w 7269734"/>
              <a:gd name="connsiteY1" fmla="*/ 0 h 2297765"/>
              <a:gd name="connsiteX2" fmla="*/ 1467164 w 7269734"/>
              <a:gd name="connsiteY2" fmla="*/ 0 h 2297765"/>
              <a:gd name="connsiteX3" fmla="*/ 1982654 w 7269734"/>
              <a:gd name="connsiteY3" fmla="*/ 0 h 2297765"/>
              <a:gd name="connsiteX4" fmla="*/ 2643539 w 7269734"/>
              <a:gd name="connsiteY4" fmla="*/ 0 h 2297765"/>
              <a:gd name="connsiteX5" fmla="*/ 3449818 w 7269734"/>
              <a:gd name="connsiteY5" fmla="*/ 0 h 2297765"/>
              <a:gd name="connsiteX6" fmla="*/ 3965309 w 7269734"/>
              <a:gd name="connsiteY6" fmla="*/ 0 h 2297765"/>
              <a:gd name="connsiteX7" fmla="*/ 4408102 w 7269734"/>
              <a:gd name="connsiteY7" fmla="*/ 0 h 2297765"/>
              <a:gd name="connsiteX8" fmla="*/ 5068987 w 7269734"/>
              <a:gd name="connsiteY8" fmla="*/ 0 h 2297765"/>
              <a:gd name="connsiteX9" fmla="*/ 5729872 w 7269734"/>
              <a:gd name="connsiteY9" fmla="*/ 0 h 2297765"/>
              <a:gd name="connsiteX10" fmla="*/ 6463454 w 7269734"/>
              <a:gd name="connsiteY10" fmla="*/ 0 h 2297765"/>
              <a:gd name="connsiteX11" fmla="*/ 7269734 w 7269734"/>
              <a:gd name="connsiteY11" fmla="*/ 0 h 2297765"/>
              <a:gd name="connsiteX12" fmla="*/ 7269734 w 7269734"/>
              <a:gd name="connsiteY12" fmla="*/ 505508 h 2297765"/>
              <a:gd name="connsiteX13" fmla="*/ 7269734 w 7269734"/>
              <a:gd name="connsiteY13" fmla="*/ 1102927 h 2297765"/>
              <a:gd name="connsiteX14" fmla="*/ 7269734 w 7269734"/>
              <a:gd name="connsiteY14" fmla="*/ 1654390 h 2297765"/>
              <a:gd name="connsiteX15" fmla="*/ 7269734 w 7269734"/>
              <a:gd name="connsiteY15" fmla="*/ 2297765 h 2297765"/>
              <a:gd name="connsiteX16" fmla="*/ 6608849 w 7269734"/>
              <a:gd name="connsiteY16" fmla="*/ 2297765 h 2297765"/>
              <a:gd name="connsiteX17" fmla="*/ 5875266 w 7269734"/>
              <a:gd name="connsiteY17" fmla="*/ 2297765 h 2297765"/>
              <a:gd name="connsiteX18" fmla="*/ 5214381 w 7269734"/>
              <a:gd name="connsiteY18" fmla="*/ 2297765 h 2297765"/>
              <a:gd name="connsiteX19" fmla="*/ 4771588 w 7269734"/>
              <a:gd name="connsiteY19" fmla="*/ 2297765 h 2297765"/>
              <a:gd name="connsiteX20" fmla="*/ 4110703 w 7269734"/>
              <a:gd name="connsiteY20" fmla="*/ 2297765 h 2297765"/>
              <a:gd name="connsiteX21" fmla="*/ 3304424 w 7269734"/>
              <a:gd name="connsiteY21" fmla="*/ 2297765 h 2297765"/>
              <a:gd name="connsiteX22" fmla="*/ 2498145 w 7269734"/>
              <a:gd name="connsiteY22" fmla="*/ 2297765 h 2297765"/>
              <a:gd name="connsiteX23" fmla="*/ 1837260 w 7269734"/>
              <a:gd name="connsiteY23" fmla="*/ 2297765 h 2297765"/>
              <a:gd name="connsiteX24" fmla="*/ 1176375 w 7269734"/>
              <a:gd name="connsiteY24" fmla="*/ 2297765 h 2297765"/>
              <a:gd name="connsiteX25" fmla="*/ 0 w 7269734"/>
              <a:gd name="connsiteY25" fmla="*/ 2297765 h 2297765"/>
              <a:gd name="connsiteX26" fmla="*/ 0 w 7269734"/>
              <a:gd name="connsiteY26" fmla="*/ 1677368 h 2297765"/>
              <a:gd name="connsiteX27" fmla="*/ 0 w 7269734"/>
              <a:gd name="connsiteY27" fmla="*/ 1125905 h 2297765"/>
              <a:gd name="connsiteX28" fmla="*/ 0 w 7269734"/>
              <a:gd name="connsiteY28" fmla="*/ 597418 h 2297765"/>
              <a:gd name="connsiteX29" fmla="*/ 0 w 7269734"/>
              <a:gd name="connsiteY29" fmla="*/ 0 h 2297765"/>
              <a:gd name="connsiteX0" fmla="*/ 0 w 7269734"/>
              <a:gd name="connsiteY0" fmla="*/ 0 h 2297765"/>
              <a:gd name="connsiteX1" fmla="*/ 442792 w 7269734"/>
              <a:gd name="connsiteY1" fmla="*/ 0 h 2297765"/>
              <a:gd name="connsiteX2" fmla="*/ 1030980 w 7269734"/>
              <a:gd name="connsiteY2" fmla="*/ 0 h 2297765"/>
              <a:gd name="connsiteX3" fmla="*/ 1837260 w 7269734"/>
              <a:gd name="connsiteY3" fmla="*/ 0 h 2297765"/>
              <a:gd name="connsiteX4" fmla="*/ 2280053 w 7269734"/>
              <a:gd name="connsiteY4" fmla="*/ 0 h 2297765"/>
              <a:gd name="connsiteX5" fmla="*/ 2795542 w 7269734"/>
              <a:gd name="connsiteY5" fmla="*/ 0 h 2297765"/>
              <a:gd name="connsiteX6" fmla="*/ 3456427 w 7269734"/>
              <a:gd name="connsiteY6" fmla="*/ 0 h 2297765"/>
              <a:gd name="connsiteX7" fmla="*/ 4044616 w 7269734"/>
              <a:gd name="connsiteY7" fmla="*/ 0 h 2297765"/>
              <a:gd name="connsiteX8" fmla="*/ 4850895 w 7269734"/>
              <a:gd name="connsiteY8" fmla="*/ 0 h 2297765"/>
              <a:gd name="connsiteX9" fmla="*/ 5366385 w 7269734"/>
              <a:gd name="connsiteY9" fmla="*/ 0 h 2297765"/>
              <a:gd name="connsiteX10" fmla="*/ 5954573 w 7269734"/>
              <a:gd name="connsiteY10" fmla="*/ 0 h 2297765"/>
              <a:gd name="connsiteX11" fmla="*/ 6688155 w 7269734"/>
              <a:gd name="connsiteY11" fmla="*/ 0 h 2297765"/>
              <a:gd name="connsiteX12" fmla="*/ 7269734 w 7269734"/>
              <a:gd name="connsiteY12" fmla="*/ 0 h 2297765"/>
              <a:gd name="connsiteX13" fmla="*/ 7269734 w 7269734"/>
              <a:gd name="connsiteY13" fmla="*/ 597418 h 2297765"/>
              <a:gd name="connsiteX14" fmla="*/ 7269734 w 7269734"/>
              <a:gd name="connsiteY14" fmla="*/ 1125905 h 2297765"/>
              <a:gd name="connsiteX15" fmla="*/ 7269734 w 7269734"/>
              <a:gd name="connsiteY15" fmla="*/ 1654390 h 2297765"/>
              <a:gd name="connsiteX16" fmla="*/ 7269734 w 7269734"/>
              <a:gd name="connsiteY16" fmla="*/ 2297765 h 2297765"/>
              <a:gd name="connsiteX17" fmla="*/ 6681546 w 7269734"/>
              <a:gd name="connsiteY17" fmla="*/ 2297765 h 2297765"/>
              <a:gd name="connsiteX18" fmla="*/ 6020661 w 7269734"/>
              <a:gd name="connsiteY18" fmla="*/ 2297765 h 2297765"/>
              <a:gd name="connsiteX19" fmla="*/ 5359776 w 7269734"/>
              <a:gd name="connsiteY19" fmla="*/ 2297765 h 2297765"/>
              <a:gd name="connsiteX20" fmla="*/ 4553496 w 7269734"/>
              <a:gd name="connsiteY20" fmla="*/ 2297765 h 2297765"/>
              <a:gd name="connsiteX21" fmla="*/ 3747217 w 7269734"/>
              <a:gd name="connsiteY21" fmla="*/ 2297765 h 2297765"/>
              <a:gd name="connsiteX22" fmla="*/ 3159030 w 7269734"/>
              <a:gd name="connsiteY22" fmla="*/ 2297765 h 2297765"/>
              <a:gd name="connsiteX23" fmla="*/ 2716237 w 7269734"/>
              <a:gd name="connsiteY23" fmla="*/ 2297765 h 2297765"/>
              <a:gd name="connsiteX24" fmla="*/ 2200746 w 7269734"/>
              <a:gd name="connsiteY24" fmla="*/ 2297765 h 2297765"/>
              <a:gd name="connsiteX25" fmla="*/ 1685256 w 7269734"/>
              <a:gd name="connsiteY25" fmla="*/ 2297765 h 2297765"/>
              <a:gd name="connsiteX26" fmla="*/ 1169766 w 7269734"/>
              <a:gd name="connsiteY26" fmla="*/ 2297765 h 2297765"/>
              <a:gd name="connsiteX27" fmla="*/ 581578 w 7269734"/>
              <a:gd name="connsiteY27" fmla="*/ 2297765 h 2297765"/>
              <a:gd name="connsiteX28" fmla="*/ 0 w 7269734"/>
              <a:gd name="connsiteY28" fmla="*/ 2297765 h 2297765"/>
              <a:gd name="connsiteX29" fmla="*/ 0 w 7269734"/>
              <a:gd name="connsiteY29" fmla="*/ 1746301 h 2297765"/>
              <a:gd name="connsiteX30" fmla="*/ 0 w 7269734"/>
              <a:gd name="connsiteY30" fmla="*/ 1217815 h 2297765"/>
              <a:gd name="connsiteX31" fmla="*/ 0 w 7269734"/>
              <a:gd name="connsiteY31" fmla="*/ 643374 h 2297765"/>
              <a:gd name="connsiteX32" fmla="*/ 0 w 7269734"/>
              <a:gd name="connsiteY32" fmla="*/ 0 h 229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269734" h="2297765" fill="none" extrusionOk="0">
                <a:moveTo>
                  <a:pt x="0" y="0"/>
                </a:moveTo>
                <a:cubicBezTo>
                  <a:pt x="178780" y="11427"/>
                  <a:pt x="271087" y="-15451"/>
                  <a:pt x="442792" y="0"/>
                </a:cubicBezTo>
                <a:cubicBezTo>
                  <a:pt x="643100" y="3092"/>
                  <a:pt x="798841" y="-39819"/>
                  <a:pt x="1030980" y="0"/>
                </a:cubicBezTo>
                <a:cubicBezTo>
                  <a:pt x="1320904" y="-8610"/>
                  <a:pt x="1481543" y="-2533"/>
                  <a:pt x="1837260" y="0"/>
                </a:cubicBezTo>
                <a:cubicBezTo>
                  <a:pt x="2128909" y="-15875"/>
                  <a:pt x="2058747" y="26164"/>
                  <a:pt x="2280053" y="0"/>
                </a:cubicBezTo>
                <a:cubicBezTo>
                  <a:pt x="2466893" y="-9231"/>
                  <a:pt x="2651169" y="-22977"/>
                  <a:pt x="2795542" y="0"/>
                </a:cubicBezTo>
                <a:cubicBezTo>
                  <a:pt x="2962583" y="-17026"/>
                  <a:pt x="3303691" y="-36748"/>
                  <a:pt x="3456427" y="0"/>
                </a:cubicBezTo>
                <a:cubicBezTo>
                  <a:pt x="3624551" y="-9610"/>
                  <a:pt x="3878675" y="-4984"/>
                  <a:pt x="4044616" y="0"/>
                </a:cubicBezTo>
                <a:cubicBezTo>
                  <a:pt x="4147630" y="31216"/>
                  <a:pt x="4493329" y="35860"/>
                  <a:pt x="4850895" y="0"/>
                </a:cubicBezTo>
                <a:cubicBezTo>
                  <a:pt x="5250610" y="-1859"/>
                  <a:pt x="5106532" y="-15685"/>
                  <a:pt x="5366385" y="0"/>
                </a:cubicBezTo>
                <a:cubicBezTo>
                  <a:pt x="5624486" y="-1931"/>
                  <a:pt x="5784403" y="10460"/>
                  <a:pt x="5954573" y="0"/>
                </a:cubicBezTo>
                <a:cubicBezTo>
                  <a:pt x="6127235" y="57243"/>
                  <a:pt x="6417563" y="36683"/>
                  <a:pt x="6688155" y="0"/>
                </a:cubicBezTo>
                <a:cubicBezTo>
                  <a:pt x="6947183" y="-51994"/>
                  <a:pt x="7092075" y="3890"/>
                  <a:pt x="7269734" y="0"/>
                </a:cubicBezTo>
                <a:cubicBezTo>
                  <a:pt x="7242757" y="230052"/>
                  <a:pt x="7233876" y="453914"/>
                  <a:pt x="7269734" y="597418"/>
                </a:cubicBezTo>
                <a:cubicBezTo>
                  <a:pt x="7314997" y="720033"/>
                  <a:pt x="7274347" y="927330"/>
                  <a:pt x="7269734" y="1125905"/>
                </a:cubicBezTo>
                <a:cubicBezTo>
                  <a:pt x="7270414" y="1308596"/>
                  <a:pt x="7249999" y="1423730"/>
                  <a:pt x="7269734" y="1654390"/>
                </a:cubicBezTo>
                <a:cubicBezTo>
                  <a:pt x="7281304" y="1851701"/>
                  <a:pt x="7273420" y="2022856"/>
                  <a:pt x="7269734" y="2297765"/>
                </a:cubicBezTo>
                <a:cubicBezTo>
                  <a:pt x="7052217" y="2280047"/>
                  <a:pt x="6895788" y="2289665"/>
                  <a:pt x="6681546" y="2297765"/>
                </a:cubicBezTo>
                <a:cubicBezTo>
                  <a:pt x="6619674" y="2235284"/>
                  <a:pt x="6335670" y="2250241"/>
                  <a:pt x="6020661" y="2297765"/>
                </a:cubicBezTo>
                <a:cubicBezTo>
                  <a:pt x="5817018" y="2308170"/>
                  <a:pt x="5519086" y="2293553"/>
                  <a:pt x="5359776" y="2297765"/>
                </a:cubicBezTo>
                <a:cubicBezTo>
                  <a:pt x="5135832" y="2247308"/>
                  <a:pt x="4919338" y="2288972"/>
                  <a:pt x="4553496" y="2297765"/>
                </a:cubicBezTo>
                <a:cubicBezTo>
                  <a:pt x="4160058" y="2366270"/>
                  <a:pt x="4007932" y="2319145"/>
                  <a:pt x="3747217" y="2297765"/>
                </a:cubicBezTo>
                <a:cubicBezTo>
                  <a:pt x="3457812" y="2273603"/>
                  <a:pt x="3345474" y="2290420"/>
                  <a:pt x="3159030" y="2297765"/>
                </a:cubicBezTo>
                <a:cubicBezTo>
                  <a:pt x="2974027" y="2243787"/>
                  <a:pt x="2888491" y="2273363"/>
                  <a:pt x="2716237" y="2297765"/>
                </a:cubicBezTo>
                <a:cubicBezTo>
                  <a:pt x="2597768" y="2263483"/>
                  <a:pt x="2434258" y="2285550"/>
                  <a:pt x="2200746" y="2297765"/>
                </a:cubicBezTo>
                <a:cubicBezTo>
                  <a:pt x="2070917" y="2322684"/>
                  <a:pt x="1885859" y="2286727"/>
                  <a:pt x="1685256" y="2297765"/>
                </a:cubicBezTo>
                <a:cubicBezTo>
                  <a:pt x="1597605" y="2245647"/>
                  <a:pt x="1358265" y="2288036"/>
                  <a:pt x="1169766" y="2297765"/>
                </a:cubicBezTo>
                <a:cubicBezTo>
                  <a:pt x="981443" y="2251493"/>
                  <a:pt x="786595" y="2274369"/>
                  <a:pt x="581578" y="2297765"/>
                </a:cubicBezTo>
                <a:cubicBezTo>
                  <a:pt x="339562" y="2298514"/>
                  <a:pt x="235899" y="2303990"/>
                  <a:pt x="0" y="2297765"/>
                </a:cubicBezTo>
                <a:cubicBezTo>
                  <a:pt x="28038" y="2137640"/>
                  <a:pt x="29719" y="1969864"/>
                  <a:pt x="0" y="1746301"/>
                </a:cubicBezTo>
                <a:cubicBezTo>
                  <a:pt x="-36111" y="1513942"/>
                  <a:pt x="-2221" y="1332829"/>
                  <a:pt x="0" y="1217815"/>
                </a:cubicBezTo>
                <a:cubicBezTo>
                  <a:pt x="30400" y="1092996"/>
                  <a:pt x="28373" y="849314"/>
                  <a:pt x="0" y="643374"/>
                </a:cubicBezTo>
                <a:cubicBezTo>
                  <a:pt x="4946" y="393520"/>
                  <a:pt x="16593" y="291419"/>
                  <a:pt x="0" y="0"/>
                </a:cubicBezTo>
                <a:close/>
              </a:path>
              <a:path w="7269734" h="2297765" stroke="0" extrusionOk="0">
                <a:moveTo>
                  <a:pt x="0" y="0"/>
                </a:moveTo>
                <a:cubicBezTo>
                  <a:pt x="194276" y="-66458"/>
                  <a:pt x="513009" y="-55313"/>
                  <a:pt x="806279" y="0"/>
                </a:cubicBezTo>
                <a:cubicBezTo>
                  <a:pt x="1060825" y="6102"/>
                  <a:pt x="1308395" y="-12823"/>
                  <a:pt x="1467164" y="0"/>
                </a:cubicBezTo>
                <a:cubicBezTo>
                  <a:pt x="1587986" y="-2535"/>
                  <a:pt x="1835749" y="15303"/>
                  <a:pt x="1982654" y="0"/>
                </a:cubicBezTo>
                <a:cubicBezTo>
                  <a:pt x="2123839" y="48348"/>
                  <a:pt x="2323875" y="-3756"/>
                  <a:pt x="2643539" y="0"/>
                </a:cubicBezTo>
                <a:cubicBezTo>
                  <a:pt x="2922462" y="-29848"/>
                  <a:pt x="3208955" y="-20994"/>
                  <a:pt x="3449818" y="0"/>
                </a:cubicBezTo>
                <a:cubicBezTo>
                  <a:pt x="3661642" y="22771"/>
                  <a:pt x="3780075" y="-13737"/>
                  <a:pt x="3965309" y="0"/>
                </a:cubicBezTo>
                <a:cubicBezTo>
                  <a:pt x="4178032" y="12941"/>
                  <a:pt x="4188498" y="14824"/>
                  <a:pt x="4408102" y="0"/>
                </a:cubicBezTo>
                <a:cubicBezTo>
                  <a:pt x="4641598" y="-1283"/>
                  <a:pt x="4772263" y="40338"/>
                  <a:pt x="5068987" y="0"/>
                </a:cubicBezTo>
                <a:cubicBezTo>
                  <a:pt x="5381627" y="-25675"/>
                  <a:pt x="5396370" y="17545"/>
                  <a:pt x="5729872" y="0"/>
                </a:cubicBezTo>
                <a:cubicBezTo>
                  <a:pt x="6071851" y="-1222"/>
                  <a:pt x="6158641" y="-4826"/>
                  <a:pt x="6463454" y="0"/>
                </a:cubicBezTo>
                <a:cubicBezTo>
                  <a:pt x="6759035" y="15464"/>
                  <a:pt x="7056695" y="-32398"/>
                  <a:pt x="7269734" y="0"/>
                </a:cubicBezTo>
                <a:cubicBezTo>
                  <a:pt x="7279933" y="85307"/>
                  <a:pt x="7297014" y="296568"/>
                  <a:pt x="7269734" y="505508"/>
                </a:cubicBezTo>
                <a:cubicBezTo>
                  <a:pt x="7228868" y="663659"/>
                  <a:pt x="7301424" y="944887"/>
                  <a:pt x="7269734" y="1102927"/>
                </a:cubicBezTo>
                <a:cubicBezTo>
                  <a:pt x="7278598" y="1339032"/>
                  <a:pt x="7332039" y="1486862"/>
                  <a:pt x="7269734" y="1654390"/>
                </a:cubicBezTo>
                <a:cubicBezTo>
                  <a:pt x="7203120" y="1877227"/>
                  <a:pt x="7185784" y="2107018"/>
                  <a:pt x="7269734" y="2297765"/>
                </a:cubicBezTo>
                <a:cubicBezTo>
                  <a:pt x="7098763" y="2278493"/>
                  <a:pt x="6735482" y="2300184"/>
                  <a:pt x="6608849" y="2297765"/>
                </a:cubicBezTo>
                <a:cubicBezTo>
                  <a:pt x="6464842" y="2281408"/>
                  <a:pt x="6030200" y="2327850"/>
                  <a:pt x="5875266" y="2297765"/>
                </a:cubicBezTo>
                <a:cubicBezTo>
                  <a:pt x="5677731" y="2272986"/>
                  <a:pt x="5324498" y="2274185"/>
                  <a:pt x="5214381" y="2297765"/>
                </a:cubicBezTo>
                <a:cubicBezTo>
                  <a:pt x="5090558" y="2316645"/>
                  <a:pt x="4903225" y="2281914"/>
                  <a:pt x="4771588" y="2297765"/>
                </a:cubicBezTo>
                <a:cubicBezTo>
                  <a:pt x="4651489" y="2272314"/>
                  <a:pt x="4388264" y="2303410"/>
                  <a:pt x="4110703" y="2297765"/>
                </a:cubicBezTo>
                <a:cubicBezTo>
                  <a:pt x="3905020" y="2263670"/>
                  <a:pt x="3676961" y="2338340"/>
                  <a:pt x="3304424" y="2297765"/>
                </a:cubicBezTo>
                <a:cubicBezTo>
                  <a:pt x="2898443" y="2299798"/>
                  <a:pt x="2759598" y="2261288"/>
                  <a:pt x="2498145" y="2297765"/>
                </a:cubicBezTo>
                <a:cubicBezTo>
                  <a:pt x="2176493" y="2303166"/>
                  <a:pt x="2029007" y="2285819"/>
                  <a:pt x="1837260" y="2297765"/>
                </a:cubicBezTo>
                <a:cubicBezTo>
                  <a:pt x="1608884" y="2304427"/>
                  <a:pt x="1462459" y="2342823"/>
                  <a:pt x="1176375" y="2297765"/>
                </a:cubicBezTo>
                <a:cubicBezTo>
                  <a:pt x="896906" y="2416736"/>
                  <a:pt x="481264" y="2417780"/>
                  <a:pt x="0" y="2297765"/>
                </a:cubicBezTo>
                <a:cubicBezTo>
                  <a:pt x="25500" y="2217154"/>
                  <a:pt x="24352" y="1968425"/>
                  <a:pt x="0" y="1677368"/>
                </a:cubicBezTo>
                <a:cubicBezTo>
                  <a:pt x="-23578" y="1412641"/>
                  <a:pt x="-530" y="1339722"/>
                  <a:pt x="0" y="1125905"/>
                </a:cubicBezTo>
                <a:cubicBezTo>
                  <a:pt x="14176" y="911823"/>
                  <a:pt x="5994" y="829151"/>
                  <a:pt x="0" y="597418"/>
                </a:cubicBezTo>
                <a:cubicBezTo>
                  <a:pt x="9632" y="391475"/>
                  <a:pt x="22298" y="181530"/>
                  <a:pt x="0" y="0"/>
                </a:cubicBezTo>
                <a:close/>
              </a:path>
              <a:path w="7269734" h="2297765" fill="none" stroke="0" extrusionOk="0">
                <a:moveTo>
                  <a:pt x="0" y="0"/>
                </a:moveTo>
                <a:cubicBezTo>
                  <a:pt x="148695" y="24298"/>
                  <a:pt x="248881" y="-25581"/>
                  <a:pt x="442792" y="0"/>
                </a:cubicBezTo>
                <a:cubicBezTo>
                  <a:pt x="631020" y="-7595"/>
                  <a:pt x="737969" y="-19743"/>
                  <a:pt x="1030980" y="0"/>
                </a:cubicBezTo>
                <a:cubicBezTo>
                  <a:pt x="1314048" y="29585"/>
                  <a:pt x="1578629" y="1106"/>
                  <a:pt x="1837260" y="0"/>
                </a:cubicBezTo>
                <a:cubicBezTo>
                  <a:pt x="2157354" y="-18138"/>
                  <a:pt x="2058453" y="4237"/>
                  <a:pt x="2280053" y="0"/>
                </a:cubicBezTo>
                <a:cubicBezTo>
                  <a:pt x="2530622" y="-34901"/>
                  <a:pt x="2653002" y="13977"/>
                  <a:pt x="2795542" y="0"/>
                </a:cubicBezTo>
                <a:cubicBezTo>
                  <a:pt x="2957573" y="11299"/>
                  <a:pt x="3255317" y="4357"/>
                  <a:pt x="3456427" y="0"/>
                </a:cubicBezTo>
                <a:cubicBezTo>
                  <a:pt x="3651564" y="39915"/>
                  <a:pt x="3845901" y="-34770"/>
                  <a:pt x="4044616" y="0"/>
                </a:cubicBezTo>
                <a:cubicBezTo>
                  <a:pt x="4172108" y="32275"/>
                  <a:pt x="4550573" y="-30238"/>
                  <a:pt x="4850895" y="0"/>
                </a:cubicBezTo>
                <a:cubicBezTo>
                  <a:pt x="5246177" y="-12204"/>
                  <a:pt x="5129436" y="-16315"/>
                  <a:pt x="5366385" y="0"/>
                </a:cubicBezTo>
                <a:cubicBezTo>
                  <a:pt x="5575951" y="21010"/>
                  <a:pt x="5784419" y="-20097"/>
                  <a:pt x="5954573" y="0"/>
                </a:cubicBezTo>
                <a:cubicBezTo>
                  <a:pt x="6077435" y="8141"/>
                  <a:pt x="6422481" y="59967"/>
                  <a:pt x="6688155" y="0"/>
                </a:cubicBezTo>
                <a:cubicBezTo>
                  <a:pt x="6954125" y="-20645"/>
                  <a:pt x="7070249" y="22280"/>
                  <a:pt x="7269734" y="0"/>
                </a:cubicBezTo>
                <a:cubicBezTo>
                  <a:pt x="7261867" y="197319"/>
                  <a:pt x="7252585" y="463840"/>
                  <a:pt x="7269734" y="597418"/>
                </a:cubicBezTo>
                <a:cubicBezTo>
                  <a:pt x="7298992" y="753932"/>
                  <a:pt x="7219660" y="905482"/>
                  <a:pt x="7269734" y="1125905"/>
                </a:cubicBezTo>
                <a:cubicBezTo>
                  <a:pt x="7296432" y="1311587"/>
                  <a:pt x="7284385" y="1493628"/>
                  <a:pt x="7269734" y="1654390"/>
                </a:cubicBezTo>
                <a:cubicBezTo>
                  <a:pt x="7309983" y="1761389"/>
                  <a:pt x="7290716" y="2012353"/>
                  <a:pt x="7269734" y="2297765"/>
                </a:cubicBezTo>
                <a:cubicBezTo>
                  <a:pt x="7000974" y="2306211"/>
                  <a:pt x="6809545" y="2336060"/>
                  <a:pt x="6681546" y="2297765"/>
                </a:cubicBezTo>
                <a:cubicBezTo>
                  <a:pt x="6483010" y="2264962"/>
                  <a:pt x="6289792" y="2337579"/>
                  <a:pt x="6020661" y="2297765"/>
                </a:cubicBezTo>
                <a:cubicBezTo>
                  <a:pt x="5843062" y="2294352"/>
                  <a:pt x="5510991" y="2346700"/>
                  <a:pt x="5359776" y="2297765"/>
                </a:cubicBezTo>
                <a:cubicBezTo>
                  <a:pt x="5162941" y="2297368"/>
                  <a:pt x="4943926" y="2285461"/>
                  <a:pt x="4553496" y="2297765"/>
                </a:cubicBezTo>
                <a:cubicBezTo>
                  <a:pt x="4224213" y="2385191"/>
                  <a:pt x="4004534" y="2289320"/>
                  <a:pt x="3747217" y="2297765"/>
                </a:cubicBezTo>
                <a:cubicBezTo>
                  <a:pt x="3546784" y="2269851"/>
                  <a:pt x="3307538" y="2351024"/>
                  <a:pt x="3159030" y="2297765"/>
                </a:cubicBezTo>
                <a:cubicBezTo>
                  <a:pt x="2959667" y="2285591"/>
                  <a:pt x="2884843" y="2295784"/>
                  <a:pt x="2716237" y="2297765"/>
                </a:cubicBezTo>
                <a:cubicBezTo>
                  <a:pt x="2526670" y="2322201"/>
                  <a:pt x="2411841" y="2320329"/>
                  <a:pt x="2200746" y="2297765"/>
                </a:cubicBezTo>
                <a:cubicBezTo>
                  <a:pt x="2038150" y="2270313"/>
                  <a:pt x="1893600" y="2278620"/>
                  <a:pt x="1685256" y="2297765"/>
                </a:cubicBezTo>
                <a:cubicBezTo>
                  <a:pt x="1537588" y="2306408"/>
                  <a:pt x="1354022" y="2319133"/>
                  <a:pt x="1169766" y="2297765"/>
                </a:cubicBezTo>
                <a:cubicBezTo>
                  <a:pt x="1016001" y="2320640"/>
                  <a:pt x="783370" y="2347697"/>
                  <a:pt x="581578" y="2297765"/>
                </a:cubicBezTo>
                <a:cubicBezTo>
                  <a:pt x="386665" y="2263663"/>
                  <a:pt x="231881" y="2289939"/>
                  <a:pt x="0" y="2297765"/>
                </a:cubicBezTo>
                <a:cubicBezTo>
                  <a:pt x="1944" y="2117913"/>
                  <a:pt x="18898" y="1925621"/>
                  <a:pt x="0" y="1746301"/>
                </a:cubicBezTo>
                <a:cubicBezTo>
                  <a:pt x="-45707" y="1547608"/>
                  <a:pt x="-34305" y="1361051"/>
                  <a:pt x="0" y="1217815"/>
                </a:cubicBezTo>
                <a:cubicBezTo>
                  <a:pt x="-24183" y="1107446"/>
                  <a:pt x="34820" y="898763"/>
                  <a:pt x="0" y="643374"/>
                </a:cubicBezTo>
                <a:cubicBezTo>
                  <a:pt x="-24856" y="380252"/>
                  <a:pt x="12267" y="312430"/>
                  <a:pt x="0" y="0"/>
                </a:cubicBezTo>
                <a:close/>
              </a:path>
              <a:path w="7269734" h="2297765" fill="none" stroke="0" extrusionOk="0">
                <a:moveTo>
                  <a:pt x="0" y="0"/>
                </a:moveTo>
                <a:cubicBezTo>
                  <a:pt x="171364" y="18509"/>
                  <a:pt x="248759" y="-19124"/>
                  <a:pt x="442792" y="0"/>
                </a:cubicBezTo>
                <a:cubicBezTo>
                  <a:pt x="642190" y="4372"/>
                  <a:pt x="782425" y="-27721"/>
                  <a:pt x="1030980" y="0"/>
                </a:cubicBezTo>
                <a:cubicBezTo>
                  <a:pt x="1283302" y="10073"/>
                  <a:pt x="1489057" y="-14027"/>
                  <a:pt x="1837260" y="0"/>
                </a:cubicBezTo>
                <a:cubicBezTo>
                  <a:pt x="2139369" y="-27158"/>
                  <a:pt x="2052245" y="13340"/>
                  <a:pt x="2280053" y="0"/>
                </a:cubicBezTo>
                <a:cubicBezTo>
                  <a:pt x="2504321" y="-39193"/>
                  <a:pt x="2664638" y="3829"/>
                  <a:pt x="2795542" y="0"/>
                </a:cubicBezTo>
                <a:cubicBezTo>
                  <a:pt x="2983230" y="24296"/>
                  <a:pt x="3310668" y="-25869"/>
                  <a:pt x="3456427" y="0"/>
                </a:cubicBezTo>
                <a:cubicBezTo>
                  <a:pt x="3640380" y="15433"/>
                  <a:pt x="3893685" y="-11989"/>
                  <a:pt x="4044616" y="0"/>
                </a:cubicBezTo>
                <a:cubicBezTo>
                  <a:pt x="4127341" y="17668"/>
                  <a:pt x="4516843" y="23816"/>
                  <a:pt x="4850895" y="0"/>
                </a:cubicBezTo>
                <a:cubicBezTo>
                  <a:pt x="5257789" y="-5507"/>
                  <a:pt x="5114781" y="8437"/>
                  <a:pt x="5366385" y="0"/>
                </a:cubicBezTo>
                <a:cubicBezTo>
                  <a:pt x="5577215" y="4560"/>
                  <a:pt x="5792918" y="-4593"/>
                  <a:pt x="5954573" y="0"/>
                </a:cubicBezTo>
                <a:cubicBezTo>
                  <a:pt x="6152409" y="88035"/>
                  <a:pt x="6462985" y="26332"/>
                  <a:pt x="6688155" y="0"/>
                </a:cubicBezTo>
                <a:cubicBezTo>
                  <a:pt x="6952680" y="-19002"/>
                  <a:pt x="7100178" y="36915"/>
                  <a:pt x="7269734" y="0"/>
                </a:cubicBezTo>
                <a:cubicBezTo>
                  <a:pt x="7265423" y="212591"/>
                  <a:pt x="7247043" y="479364"/>
                  <a:pt x="7269734" y="597418"/>
                </a:cubicBezTo>
                <a:cubicBezTo>
                  <a:pt x="7308142" y="763871"/>
                  <a:pt x="7247788" y="908043"/>
                  <a:pt x="7269734" y="1125905"/>
                </a:cubicBezTo>
                <a:cubicBezTo>
                  <a:pt x="7244940" y="1335977"/>
                  <a:pt x="7267067" y="1433570"/>
                  <a:pt x="7269734" y="1654390"/>
                </a:cubicBezTo>
                <a:cubicBezTo>
                  <a:pt x="7308580" y="1817128"/>
                  <a:pt x="7290276" y="2033732"/>
                  <a:pt x="7269734" y="2297765"/>
                </a:cubicBezTo>
                <a:cubicBezTo>
                  <a:pt x="7147640" y="2305263"/>
                  <a:pt x="6971726" y="2298315"/>
                  <a:pt x="6681546" y="2297765"/>
                </a:cubicBezTo>
                <a:cubicBezTo>
                  <a:pt x="6596659" y="2256130"/>
                  <a:pt x="6284020" y="2216414"/>
                  <a:pt x="6020661" y="2297765"/>
                </a:cubicBezTo>
                <a:cubicBezTo>
                  <a:pt x="5801895" y="2304606"/>
                  <a:pt x="5540212" y="2303639"/>
                  <a:pt x="5359776" y="2297765"/>
                </a:cubicBezTo>
                <a:cubicBezTo>
                  <a:pt x="5154310" y="2221230"/>
                  <a:pt x="4965044" y="2278294"/>
                  <a:pt x="4553496" y="2297765"/>
                </a:cubicBezTo>
                <a:cubicBezTo>
                  <a:pt x="4152673" y="2323488"/>
                  <a:pt x="4013814" y="2312871"/>
                  <a:pt x="3747217" y="2297765"/>
                </a:cubicBezTo>
                <a:cubicBezTo>
                  <a:pt x="3459825" y="2279938"/>
                  <a:pt x="3340371" y="2301392"/>
                  <a:pt x="3159030" y="2297765"/>
                </a:cubicBezTo>
                <a:cubicBezTo>
                  <a:pt x="2999774" y="2283697"/>
                  <a:pt x="2869341" y="2298447"/>
                  <a:pt x="2716237" y="2297765"/>
                </a:cubicBezTo>
                <a:cubicBezTo>
                  <a:pt x="2595442" y="2255597"/>
                  <a:pt x="2451042" y="2289079"/>
                  <a:pt x="2200746" y="2297765"/>
                </a:cubicBezTo>
                <a:cubicBezTo>
                  <a:pt x="2034402" y="2262488"/>
                  <a:pt x="1866441" y="2350467"/>
                  <a:pt x="1685256" y="2297765"/>
                </a:cubicBezTo>
                <a:cubicBezTo>
                  <a:pt x="1547272" y="2271129"/>
                  <a:pt x="1334356" y="2289164"/>
                  <a:pt x="1169766" y="2297765"/>
                </a:cubicBezTo>
                <a:cubicBezTo>
                  <a:pt x="1006875" y="2240649"/>
                  <a:pt x="837720" y="2256475"/>
                  <a:pt x="581578" y="2297765"/>
                </a:cubicBezTo>
                <a:cubicBezTo>
                  <a:pt x="310872" y="2273228"/>
                  <a:pt x="247061" y="2291881"/>
                  <a:pt x="0" y="2297765"/>
                </a:cubicBezTo>
                <a:cubicBezTo>
                  <a:pt x="-19460" y="2147333"/>
                  <a:pt x="80529" y="1987546"/>
                  <a:pt x="0" y="1746301"/>
                </a:cubicBezTo>
                <a:cubicBezTo>
                  <a:pt x="-43061" y="1526740"/>
                  <a:pt x="-25172" y="1314242"/>
                  <a:pt x="0" y="1217815"/>
                </a:cubicBezTo>
                <a:cubicBezTo>
                  <a:pt x="-7285" y="1145938"/>
                  <a:pt x="8691" y="804930"/>
                  <a:pt x="0" y="643374"/>
                </a:cubicBezTo>
                <a:cubicBezTo>
                  <a:pt x="1126" y="424027"/>
                  <a:pt x="9183" y="284281"/>
                  <a:pt x="0" y="0"/>
                </a:cubicBezTo>
                <a:close/>
              </a:path>
            </a:pathLst>
          </a:custGeom>
          <a:ln w="28575">
            <a:solidFill>
              <a:srgbClr val="7956EC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7269734"/>
                      <a:gd name="connsiteY0" fmla="*/ 0 h 2297765"/>
                      <a:gd name="connsiteX1" fmla="*/ 442792 w 7269734"/>
                      <a:gd name="connsiteY1" fmla="*/ 0 h 2297765"/>
                      <a:gd name="connsiteX2" fmla="*/ 1030980 w 7269734"/>
                      <a:gd name="connsiteY2" fmla="*/ 0 h 2297765"/>
                      <a:gd name="connsiteX3" fmla="*/ 1837260 w 7269734"/>
                      <a:gd name="connsiteY3" fmla="*/ 0 h 2297765"/>
                      <a:gd name="connsiteX4" fmla="*/ 2280053 w 7269734"/>
                      <a:gd name="connsiteY4" fmla="*/ 0 h 2297765"/>
                      <a:gd name="connsiteX5" fmla="*/ 2795542 w 7269734"/>
                      <a:gd name="connsiteY5" fmla="*/ 0 h 2297765"/>
                      <a:gd name="connsiteX6" fmla="*/ 3456427 w 7269734"/>
                      <a:gd name="connsiteY6" fmla="*/ 0 h 2297765"/>
                      <a:gd name="connsiteX7" fmla="*/ 4044616 w 7269734"/>
                      <a:gd name="connsiteY7" fmla="*/ 0 h 2297765"/>
                      <a:gd name="connsiteX8" fmla="*/ 4850895 w 7269734"/>
                      <a:gd name="connsiteY8" fmla="*/ 0 h 2297765"/>
                      <a:gd name="connsiteX9" fmla="*/ 5366385 w 7269734"/>
                      <a:gd name="connsiteY9" fmla="*/ 0 h 2297765"/>
                      <a:gd name="connsiteX10" fmla="*/ 5954573 w 7269734"/>
                      <a:gd name="connsiteY10" fmla="*/ 0 h 2297765"/>
                      <a:gd name="connsiteX11" fmla="*/ 6688155 w 7269734"/>
                      <a:gd name="connsiteY11" fmla="*/ 0 h 2297765"/>
                      <a:gd name="connsiteX12" fmla="*/ 7269734 w 7269734"/>
                      <a:gd name="connsiteY12" fmla="*/ 0 h 2297765"/>
                      <a:gd name="connsiteX13" fmla="*/ 7269734 w 7269734"/>
                      <a:gd name="connsiteY13" fmla="*/ 597418 h 2297765"/>
                      <a:gd name="connsiteX14" fmla="*/ 7269734 w 7269734"/>
                      <a:gd name="connsiteY14" fmla="*/ 1125905 h 2297765"/>
                      <a:gd name="connsiteX15" fmla="*/ 7269734 w 7269734"/>
                      <a:gd name="connsiteY15" fmla="*/ 1654390 h 2297765"/>
                      <a:gd name="connsiteX16" fmla="*/ 7269734 w 7269734"/>
                      <a:gd name="connsiteY16" fmla="*/ 2297765 h 2297765"/>
                      <a:gd name="connsiteX17" fmla="*/ 6681546 w 7269734"/>
                      <a:gd name="connsiteY17" fmla="*/ 2297765 h 2297765"/>
                      <a:gd name="connsiteX18" fmla="*/ 6020661 w 7269734"/>
                      <a:gd name="connsiteY18" fmla="*/ 2297765 h 2297765"/>
                      <a:gd name="connsiteX19" fmla="*/ 5359776 w 7269734"/>
                      <a:gd name="connsiteY19" fmla="*/ 2297765 h 2297765"/>
                      <a:gd name="connsiteX20" fmla="*/ 4553496 w 7269734"/>
                      <a:gd name="connsiteY20" fmla="*/ 2297765 h 2297765"/>
                      <a:gd name="connsiteX21" fmla="*/ 3747217 w 7269734"/>
                      <a:gd name="connsiteY21" fmla="*/ 2297765 h 2297765"/>
                      <a:gd name="connsiteX22" fmla="*/ 3159030 w 7269734"/>
                      <a:gd name="connsiteY22" fmla="*/ 2297765 h 2297765"/>
                      <a:gd name="connsiteX23" fmla="*/ 2716237 w 7269734"/>
                      <a:gd name="connsiteY23" fmla="*/ 2297765 h 2297765"/>
                      <a:gd name="connsiteX24" fmla="*/ 2200746 w 7269734"/>
                      <a:gd name="connsiteY24" fmla="*/ 2297765 h 2297765"/>
                      <a:gd name="connsiteX25" fmla="*/ 1685256 w 7269734"/>
                      <a:gd name="connsiteY25" fmla="*/ 2297765 h 2297765"/>
                      <a:gd name="connsiteX26" fmla="*/ 1169766 w 7269734"/>
                      <a:gd name="connsiteY26" fmla="*/ 2297765 h 2297765"/>
                      <a:gd name="connsiteX27" fmla="*/ 581578 w 7269734"/>
                      <a:gd name="connsiteY27" fmla="*/ 2297765 h 2297765"/>
                      <a:gd name="connsiteX28" fmla="*/ 0 w 7269734"/>
                      <a:gd name="connsiteY28" fmla="*/ 2297765 h 2297765"/>
                      <a:gd name="connsiteX29" fmla="*/ 0 w 7269734"/>
                      <a:gd name="connsiteY29" fmla="*/ 1746301 h 2297765"/>
                      <a:gd name="connsiteX30" fmla="*/ 0 w 7269734"/>
                      <a:gd name="connsiteY30" fmla="*/ 1217815 h 2297765"/>
                      <a:gd name="connsiteX31" fmla="*/ 0 w 7269734"/>
                      <a:gd name="connsiteY31" fmla="*/ 643374 h 2297765"/>
                      <a:gd name="connsiteX32" fmla="*/ 0 w 7269734"/>
                      <a:gd name="connsiteY32" fmla="*/ 0 h 2297765"/>
                      <a:gd name="connsiteX0" fmla="*/ 0 w 7269734"/>
                      <a:gd name="connsiteY0" fmla="*/ 0 h 2297765"/>
                      <a:gd name="connsiteX1" fmla="*/ 806279 w 7269734"/>
                      <a:gd name="connsiteY1" fmla="*/ 0 h 2297765"/>
                      <a:gd name="connsiteX2" fmla="*/ 1467164 w 7269734"/>
                      <a:gd name="connsiteY2" fmla="*/ 0 h 2297765"/>
                      <a:gd name="connsiteX3" fmla="*/ 1982654 w 7269734"/>
                      <a:gd name="connsiteY3" fmla="*/ 0 h 2297765"/>
                      <a:gd name="connsiteX4" fmla="*/ 2643539 w 7269734"/>
                      <a:gd name="connsiteY4" fmla="*/ 0 h 2297765"/>
                      <a:gd name="connsiteX5" fmla="*/ 3449818 w 7269734"/>
                      <a:gd name="connsiteY5" fmla="*/ 0 h 2297765"/>
                      <a:gd name="connsiteX6" fmla="*/ 3965309 w 7269734"/>
                      <a:gd name="connsiteY6" fmla="*/ 0 h 2297765"/>
                      <a:gd name="connsiteX7" fmla="*/ 4408102 w 7269734"/>
                      <a:gd name="connsiteY7" fmla="*/ 0 h 2297765"/>
                      <a:gd name="connsiteX8" fmla="*/ 5068987 w 7269734"/>
                      <a:gd name="connsiteY8" fmla="*/ 0 h 2297765"/>
                      <a:gd name="connsiteX9" fmla="*/ 5729872 w 7269734"/>
                      <a:gd name="connsiteY9" fmla="*/ 0 h 2297765"/>
                      <a:gd name="connsiteX10" fmla="*/ 6463454 w 7269734"/>
                      <a:gd name="connsiteY10" fmla="*/ 0 h 2297765"/>
                      <a:gd name="connsiteX11" fmla="*/ 7269734 w 7269734"/>
                      <a:gd name="connsiteY11" fmla="*/ 0 h 2297765"/>
                      <a:gd name="connsiteX12" fmla="*/ 7269734 w 7269734"/>
                      <a:gd name="connsiteY12" fmla="*/ 505508 h 2297765"/>
                      <a:gd name="connsiteX13" fmla="*/ 7269734 w 7269734"/>
                      <a:gd name="connsiteY13" fmla="*/ 1102927 h 2297765"/>
                      <a:gd name="connsiteX14" fmla="*/ 7269734 w 7269734"/>
                      <a:gd name="connsiteY14" fmla="*/ 1654390 h 2297765"/>
                      <a:gd name="connsiteX15" fmla="*/ 7269734 w 7269734"/>
                      <a:gd name="connsiteY15" fmla="*/ 2297765 h 2297765"/>
                      <a:gd name="connsiteX16" fmla="*/ 6608849 w 7269734"/>
                      <a:gd name="connsiteY16" fmla="*/ 2297765 h 2297765"/>
                      <a:gd name="connsiteX17" fmla="*/ 5875266 w 7269734"/>
                      <a:gd name="connsiteY17" fmla="*/ 2297765 h 2297765"/>
                      <a:gd name="connsiteX18" fmla="*/ 5214381 w 7269734"/>
                      <a:gd name="connsiteY18" fmla="*/ 2297765 h 2297765"/>
                      <a:gd name="connsiteX19" fmla="*/ 4771588 w 7269734"/>
                      <a:gd name="connsiteY19" fmla="*/ 2297765 h 2297765"/>
                      <a:gd name="connsiteX20" fmla="*/ 4110703 w 7269734"/>
                      <a:gd name="connsiteY20" fmla="*/ 2297765 h 2297765"/>
                      <a:gd name="connsiteX21" fmla="*/ 3304424 w 7269734"/>
                      <a:gd name="connsiteY21" fmla="*/ 2297765 h 2297765"/>
                      <a:gd name="connsiteX22" fmla="*/ 2498145 w 7269734"/>
                      <a:gd name="connsiteY22" fmla="*/ 2297765 h 2297765"/>
                      <a:gd name="connsiteX23" fmla="*/ 1837260 w 7269734"/>
                      <a:gd name="connsiteY23" fmla="*/ 2297765 h 2297765"/>
                      <a:gd name="connsiteX24" fmla="*/ 1176375 w 7269734"/>
                      <a:gd name="connsiteY24" fmla="*/ 2297765 h 2297765"/>
                      <a:gd name="connsiteX25" fmla="*/ 0 w 7269734"/>
                      <a:gd name="connsiteY25" fmla="*/ 2297765 h 2297765"/>
                      <a:gd name="connsiteX26" fmla="*/ 0 w 7269734"/>
                      <a:gd name="connsiteY26" fmla="*/ 1677368 h 2297765"/>
                      <a:gd name="connsiteX27" fmla="*/ 0 w 7269734"/>
                      <a:gd name="connsiteY27" fmla="*/ 1125905 h 2297765"/>
                      <a:gd name="connsiteX28" fmla="*/ 0 w 7269734"/>
                      <a:gd name="connsiteY28" fmla="*/ 597418 h 2297765"/>
                      <a:gd name="connsiteX29" fmla="*/ 0 w 7269734"/>
                      <a:gd name="connsiteY29" fmla="*/ 0 h 22977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7269734" h="2297765" fill="none" extrusionOk="0">
                        <a:moveTo>
                          <a:pt x="0" y="0"/>
                        </a:moveTo>
                        <a:cubicBezTo>
                          <a:pt x="177887" y="7065"/>
                          <a:pt x="256517" y="-15920"/>
                          <a:pt x="442792" y="0"/>
                        </a:cubicBezTo>
                        <a:cubicBezTo>
                          <a:pt x="631192" y="5996"/>
                          <a:pt x="787244" y="-36497"/>
                          <a:pt x="1030980" y="0"/>
                        </a:cubicBezTo>
                        <a:cubicBezTo>
                          <a:pt x="1323020" y="-3202"/>
                          <a:pt x="1493349" y="-19102"/>
                          <a:pt x="1837260" y="0"/>
                        </a:cubicBezTo>
                        <a:cubicBezTo>
                          <a:pt x="2134583" y="-24061"/>
                          <a:pt x="2066822" y="9996"/>
                          <a:pt x="2280053" y="0"/>
                        </a:cubicBezTo>
                        <a:cubicBezTo>
                          <a:pt x="2476810" y="-13045"/>
                          <a:pt x="2634385" y="1833"/>
                          <a:pt x="2795542" y="0"/>
                        </a:cubicBezTo>
                        <a:cubicBezTo>
                          <a:pt x="2965713" y="-5646"/>
                          <a:pt x="3315288" y="-25770"/>
                          <a:pt x="3456427" y="0"/>
                        </a:cubicBezTo>
                        <a:cubicBezTo>
                          <a:pt x="3616602" y="11985"/>
                          <a:pt x="3905899" y="-6415"/>
                          <a:pt x="4044616" y="0"/>
                        </a:cubicBezTo>
                        <a:cubicBezTo>
                          <a:pt x="4185389" y="346"/>
                          <a:pt x="4485970" y="65667"/>
                          <a:pt x="4850895" y="0"/>
                        </a:cubicBezTo>
                        <a:cubicBezTo>
                          <a:pt x="5263708" y="-32573"/>
                          <a:pt x="5104265" y="-11170"/>
                          <a:pt x="5366385" y="0"/>
                        </a:cubicBezTo>
                        <a:cubicBezTo>
                          <a:pt x="5612634" y="-4832"/>
                          <a:pt x="5798874" y="14679"/>
                          <a:pt x="5954573" y="0"/>
                        </a:cubicBezTo>
                        <a:cubicBezTo>
                          <a:pt x="6146633" y="38270"/>
                          <a:pt x="6429119" y="34682"/>
                          <a:pt x="6688155" y="0"/>
                        </a:cubicBezTo>
                        <a:cubicBezTo>
                          <a:pt x="6958573" y="-32417"/>
                          <a:pt x="7096497" y="19035"/>
                          <a:pt x="7269734" y="0"/>
                        </a:cubicBezTo>
                        <a:cubicBezTo>
                          <a:pt x="7251074" y="202868"/>
                          <a:pt x="7254072" y="458941"/>
                          <a:pt x="7269734" y="597418"/>
                        </a:cubicBezTo>
                        <a:cubicBezTo>
                          <a:pt x="7284520" y="738648"/>
                          <a:pt x="7260624" y="927050"/>
                          <a:pt x="7269734" y="1125905"/>
                        </a:cubicBezTo>
                        <a:cubicBezTo>
                          <a:pt x="7262533" y="1326286"/>
                          <a:pt x="7262600" y="1434219"/>
                          <a:pt x="7269734" y="1654390"/>
                        </a:cubicBezTo>
                        <a:cubicBezTo>
                          <a:pt x="7305385" y="1831567"/>
                          <a:pt x="7287723" y="2000256"/>
                          <a:pt x="7269734" y="2297765"/>
                        </a:cubicBezTo>
                        <a:cubicBezTo>
                          <a:pt x="7028985" y="2297324"/>
                          <a:pt x="6807838" y="2299378"/>
                          <a:pt x="6681546" y="2297765"/>
                        </a:cubicBezTo>
                        <a:cubicBezTo>
                          <a:pt x="6593337" y="2244239"/>
                          <a:pt x="6274788" y="2266815"/>
                          <a:pt x="6020661" y="2297765"/>
                        </a:cubicBezTo>
                        <a:cubicBezTo>
                          <a:pt x="5815432" y="2312527"/>
                          <a:pt x="5538732" y="2299032"/>
                          <a:pt x="5359776" y="2297765"/>
                        </a:cubicBezTo>
                        <a:cubicBezTo>
                          <a:pt x="5127523" y="2259397"/>
                          <a:pt x="4937515" y="2260790"/>
                          <a:pt x="4553496" y="2297765"/>
                        </a:cubicBezTo>
                        <a:cubicBezTo>
                          <a:pt x="4157086" y="2354454"/>
                          <a:pt x="4013689" y="2320304"/>
                          <a:pt x="3747217" y="2297765"/>
                        </a:cubicBezTo>
                        <a:cubicBezTo>
                          <a:pt x="3454136" y="2283980"/>
                          <a:pt x="3342805" y="2299582"/>
                          <a:pt x="3159030" y="2297765"/>
                        </a:cubicBezTo>
                        <a:cubicBezTo>
                          <a:pt x="2984411" y="2266708"/>
                          <a:pt x="2872478" y="2280692"/>
                          <a:pt x="2716237" y="2297765"/>
                        </a:cubicBezTo>
                        <a:cubicBezTo>
                          <a:pt x="2581595" y="2283676"/>
                          <a:pt x="2411718" y="2275898"/>
                          <a:pt x="2200746" y="2297765"/>
                        </a:cubicBezTo>
                        <a:cubicBezTo>
                          <a:pt x="2038627" y="2299673"/>
                          <a:pt x="1857759" y="2315543"/>
                          <a:pt x="1685256" y="2297765"/>
                        </a:cubicBezTo>
                        <a:cubicBezTo>
                          <a:pt x="1556546" y="2260574"/>
                          <a:pt x="1372737" y="2306920"/>
                          <a:pt x="1169766" y="2297765"/>
                        </a:cubicBezTo>
                        <a:cubicBezTo>
                          <a:pt x="977280" y="2259917"/>
                          <a:pt x="817729" y="2278420"/>
                          <a:pt x="581578" y="2297765"/>
                        </a:cubicBezTo>
                        <a:cubicBezTo>
                          <a:pt x="327623" y="2284269"/>
                          <a:pt x="230914" y="2308550"/>
                          <a:pt x="0" y="2297765"/>
                        </a:cubicBezTo>
                        <a:cubicBezTo>
                          <a:pt x="78" y="2129783"/>
                          <a:pt x="49656" y="1971527"/>
                          <a:pt x="0" y="1746301"/>
                        </a:cubicBezTo>
                        <a:cubicBezTo>
                          <a:pt x="-39996" y="1527248"/>
                          <a:pt x="-8009" y="1319842"/>
                          <a:pt x="0" y="1217815"/>
                        </a:cubicBezTo>
                        <a:cubicBezTo>
                          <a:pt x="35312" y="1123515"/>
                          <a:pt x="17353" y="845696"/>
                          <a:pt x="0" y="643374"/>
                        </a:cubicBezTo>
                        <a:cubicBezTo>
                          <a:pt x="-815" y="410254"/>
                          <a:pt x="9704" y="287664"/>
                          <a:pt x="0" y="0"/>
                        </a:cubicBezTo>
                        <a:close/>
                      </a:path>
                      <a:path w="7269734" h="2297765" stroke="0" extrusionOk="0">
                        <a:moveTo>
                          <a:pt x="0" y="0"/>
                        </a:moveTo>
                        <a:cubicBezTo>
                          <a:pt x="181716" y="-14925"/>
                          <a:pt x="541413" y="-31324"/>
                          <a:pt x="806279" y="0"/>
                        </a:cubicBezTo>
                        <a:cubicBezTo>
                          <a:pt x="1050979" y="-7868"/>
                          <a:pt x="1325916" y="-2559"/>
                          <a:pt x="1467164" y="0"/>
                        </a:cubicBezTo>
                        <a:cubicBezTo>
                          <a:pt x="1581534" y="-8354"/>
                          <a:pt x="1836160" y="374"/>
                          <a:pt x="1982654" y="0"/>
                        </a:cubicBezTo>
                        <a:cubicBezTo>
                          <a:pt x="2147129" y="30916"/>
                          <a:pt x="2327651" y="2069"/>
                          <a:pt x="2643539" y="0"/>
                        </a:cubicBezTo>
                        <a:cubicBezTo>
                          <a:pt x="2929199" y="-13719"/>
                          <a:pt x="3234195" y="-42748"/>
                          <a:pt x="3449818" y="0"/>
                        </a:cubicBezTo>
                        <a:cubicBezTo>
                          <a:pt x="3654741" y="25981"/>
                          <a:pt x="3768476" y="-19241"/>
                          <a:pt x="3965309" y="0"/>
                        </a:cubicBezTo>
                        <a:cubicBezTo>
                          <a:pt x="4179389" y="12553"/>
                          <a:pt x="4188280" y="15556"/>
                          <a:pt x="4408102" y="0"/>
                        </a:cubicBezTo>
                        <a:cubicBezTo>
                          <a:pt x="4629626" y="-26532"/>
                          <a:pt x="4771577" y="44158"/>
                          <a:pt x="5068987" y="0"/>
                        </a:cubicBezTo>
                        <a:cubicBezTo>
                          <a:pt x="5378113" y="-27489"/>
                          <a:pt x="5407219" y="22446"/>
                          <a:pt x="5729872" y="0"/>
                        </a:cubicBezTo>
                        <a:cubicBezTo>
                          <a:pt x="6055094" y="-20876"/>
                          <a:pt x="6167477" y="-10796"/>
                          <a:pt x="6463454" y="0"/>
                        </a:cubicBezTo>
                        <a:cubicBezTo>
                          <a:pt x="6763558" y="31246"/>
                          <a:pt x="7054867" y="-22209"/>
                          <a:pt x="7269734" y="0"/>
                        </a:cubicBezTo>
                        <a:cubicBezTo>
                          <a:pt x="7267783" y="109109"/>
                          <a:pt x="7302331" y="312227"/>
                          <a:pt x="7269734" y="505508"/>
                        </a:cubicBezTo>
                        <a:cubicBezTo>
                          <a:pt x="7239956" y="655963"/>
                          <a:pt x="7275200" y="912222"/>
                          <a:pt x="7269734" y="1102927"/>
                        </a:cubicBezTo>
                        <a:cubicBezTo>
                          <a:pt x="7260993" y="1332860"/>
                          <a:pt x="7332383" y="1472979"/>
                          <a:pt x="7269734" y="1654390"/>
                        </a:cubicBezTo>
                        <a:cubicBezTo>
                          <a:pt x="7240916" y="1883146"/>
                          <a:pt x="7214292" y="2099585"/>
                          <a:pt x="7269734" y="2297765"/>
                        </a:cubicBezTo>
                        <a:cubicBezTo>
                          <a:pt x="7112650" y="2303582"/>
                          <a:pt x="6736463" y="2304183"/>
                          <a:pt x="6608849" y="2297765"/>
                        </a:cubicBezTo>
                        <a:cubicBezTo>
                          <a:pt x="6467026" y="2256956"/>
                          <a:pt x="6034700" y="2329326"/>
                          <a:pt x="5875266" y="2297765"/>
                        </a:cubicBezTo>
                        <a:cubicBezTo>
                          <a:pt x="5688864" y="2280461"/>
                          <a:pt x="5338631" y="2287940"/>
                          <a:pt x="5214381" y="2297765"/>
                        </a:cubicBezTo>
                        <a:cubicBezTo>
                          <a:pt x="5068769" y="2292431"/>
                          <a:pt x="4924144" y="2308406"/>
                          <a:pt x="4771588" y="2297765"/>
                        </a:cubicBezTo>
                        <a:cubicBezTo>
                          <a:pt x="4613514" y="2277707"/>
                          <a:pt x="4370609" y="2311290"/>
                          <a:pt x="4110703" y="2297765"/>
                        </a:cubicBezTo>
                        <a:cubicBezTo>
                          <a:pt x="3884433" y="2275340"/>
                          <a:pt x="3703931" y="2313406"/>
                          <a:pt x="3304424" y="2297765"/>
                        </a:cubicBezTo>
                        <a:cubicBezTo>
                          <a:pt x="2895070" y="2295098"/>
                          <a:pt x="2772869" y="2287896"/>
                          <a:pt x="2498145" y="2297765"/>
                        </a:cubicBezTo>
                        <a:cubicBezTo>
                          <a:pt x="2216394" y="2285477"/>
                          <a:pt x="2038162" y="2306972"/>
                          <a:pt x="1837260" y="2297765"/>
                        </a:cubicBezTo>
                        <a:cubicBezTo>
                          <a:pt x="1625671" y="2281561"/>
                          <a:pt x="1458748" y="2312672"/>
                          <a:pt x="1176375" y="2297765"/>
                        </a:cubicBezTo>
                        <a:cubicBezTo>
                          <a:pt x="892404" y="2345516"/>
                          <a:pt x="442324" y="2349623"/>
                          <a:pt x="0" y="2297765"/>
                        </a:cubicBezTo>
                        <a:cubicBezTo>
                          <a:pt x="17609" y="2212643"/>
                          <a:pt x="58592" y="1956878"/>
                          <a:pt x="0" y="1677368"/>
                        </a:cubicBezTo>
                        <a:cubicBezTo>
                          <a:pt x="-16226" y="1423954"/>
                          <a:pt x="1355" y="1336407"/>
                          <a:pt x="0" y="1125905"/>
                        </a:cubicBezTo>
                        <a:cubicBezTo>
                          <a:pt x="-4782" y="916694"/>
                          <a:pt x="6587" y="825911"/>
                          <a:pt x="0" y="597418"/>
                        </a:cubicBezTo>
                        <a:cubicBezTo>
                          <a:pt x="-1860" y="381246"/>
                          <a:pt x="59966" y="207010"/>
                          <a:pt x="0" y="0"/>
                        </a:cubicBezTo>
                        <a:close/>
                      </a:path>
                      <a:path w="7269734" h="2297765" fill="none" stroke="0" extrusionOk="0">
                        <a:moveTo>
                          <a:pt x="0" y="0"/>
                        </a:moveTo>
                        <a:cubicBezTo>
                          <a:pt x="157065" y="19054"/>
                          <a:pt x="245868" y="-14694"/>
                          <a:pt x="442792" y="0"/>
                        </a:cubicBezTo>
                        <a:cubicBezTo>
                          <a:pt x="625253" y="2986"/>
                          <a:pt x="757828" y="-8398"/>
                          <a:pt x="1030980" y="0"/>
                        </a:cubicBezTo>
                        <a:cubicBezTo>
                          <a:pt x="1255458" y="29624"/>
                          <a:pt x="1522609" y="32349"/>
                          <a:pt x="1837260" y="0"/>
                        </a:cubicBezTo>
                        <a:cubicBezTo>
                          <a:pt x="2148383" y="-20695"/>
                          <a:pt x="2064227" y="6114"/>
                          <a:pt x="2280053" y="0"/>
                        </a:cubicBezTo>
                        <a:cubicBezTo>
                          <a:pt x="2515703" y="-27406"/>
                          <a:pt x="2635822" y="3661"/>
                          <a:pt x="2795542" y="0"/>
                        </a:cubicBezTo>
                        <a:cubicBezTo>
                          <a:pt x="2965544" y="7016"/>
                          <a:pt x="3258162" y="-20403"/>
                          <a:pt x="3456427" y="0"/>
                        </a:cubicBezTo>
                        <a:cubicBezTo>
                          <a:pt x="3654084" y="24539"/>
                          <a:pt x="3861754" y="-20050"/>
                          <a:pt x="4044616" y="0"/>
                        </a:cubicBezTo>
                        <a:cubicBezTo>
                          <a:pt x="4170746" y="21596"/>
                          <a:pt x="4478708" y="-6256"/>
                          <a:pt x="4850895" y="0"/>
                        </a:cubicBezTo>
                        <a:cubicBezTo>
                          <a:pt x="5242469" y="-5855"/>
                          <a:pt x="5120239" y="9080"/>
                          <a:pt x="5366385" y="0"/>
                        </a:cubicBezTo>
                        <a:cubicBezTo>
                          <a:pt x="5582910" y="16134"/>
                          <a:pt x="5785462" y="9409"/>
                          <a:pt x="5954573" y="0"/>
                        </a:cubicBezTo>
                        <a:cubicBezTo>
                          <a:pt x="6123958" y="12787"/>
                          <a:pt x="6442163" y="18868"/>
                          <a:pt x="6688155" y="0"/>
                        </a:cubicBezTo>
                        <a:cubicBezTo>
                          <a:pt x="6970463" y="-21972"/>
                          <a:pt x="7085794" y="41202"/>
                          <a:pt x="7269734" y="0"/>
                        </a:cubicBezTo>
                        <a:cubicBezTo>
                          <a:pt x="7254091" y="197101"/>
                          <a:pt x="7255106" y="457783"/>
                          <a:pt x="7269734" y="597418"/>
                        </a:cubicBezTo>
                        <a:cubicBezTo>
                          <a:pt x="7304489" y="766747"/>
                          <a:pt x="7234857" y="906895"/>
                          <a:pt x="7269734" y="1125905"/>
                        </a:cubicBezTo>
                        <a:cubicBezTo>
                          <a:pt x="7273241" y="1311586"/>
                          <a:pt x="7273281" y="1473549"/>
                          <a:pt x="7269734" y="1654390"/>
                        </a:cubicBezTo>
                        <a:cubicBezTo>
                          <a:pt x="7288460" y="1794844"/>
                          <a:pt x="7283648" y="2023420"/>
                          <a:pt x="7269734" y="2297765"/>
                        </a:cubicBezTo>
                        <a:cubicBezTo>
                          <a:pt x="7002647" y="2327523"/>
                          <a:pt x="6807349" y="2327773"/>
                          <a:pt x="6681546" y="2297765"/>
                        </a:cubicBezTo>
                        <a:cubicBezTo>
                          <a:pt x="6531725" y="2301780"/>
                          <a:pt x="6266107" y="2319808"/>
                          <a:pt x="6020661" y="2297765"/>
                        </a:cubicBezTo>
                        <a:cubicBezTo>
                          <a:pt x="5834533" y="2294495"/>
                          <a:pt x="5521086" y="2356841"/>
                          <a:pt x="5359776" y="2297765"/>
                        </a:cubicBezTo>
                        <a:cubicBezTo>
                          <a:pt x="5173328" y="2298024"/>
                          <a:pt x="4955839" y="2280113"/>
                          <a:pt x="4553496" y="2297765"/>
                        </a:cubicBezTo>
                        <a:cubicBezTo>
                          <a:pt x="4204797" y="2351176"/>
                          <a:pt x="4002697" y="2283719"/>
                          <a:pt x="3747217" y="2297765"/>
                        </a:cubicBezTo>
                        <a:cubicBezTo>
                          <a:pt x="3518534" y="2276653"/>
                          <a:pt x="3331462" y="2322332"/>
                          <a:pt x="3159030" y="2297765"/>
                        </a:cubicBezTo>
                        <a:cubicBezTo>
                          <a:pt x="2970173" y="2282553"/>
                          <a:pt x="2876993" y="2294318"/>
                          <a:pt x="2716237" y="2297765"/>
                        </a:cubicBezTo>
                        <a:cubicBezTo>
                          <a:pt x="2522088" y="2316719"/>
                          <a:pt x="2399144" y="2295370"/>
                          <a:pt x="2200746" y="2297765"/>
                        </a:cubicBezTo>
                        <a:cubicBezTo>
                          <a:pt x="2020641" y="2272372"/>
                          <a:pt x="1871548" y="2296514"/>
                          <a:pt x="1685256" y="2297765"/>
                        </a:cubicBezTo>
                        <a:cubicBezTo>
                          <a:pt x="1536882" y="2296073"/>
                          <a:pt x="1378807" y="2308497"/>
                          <a:pt x="1169766" y="2297765"/>
                        </a:cubicBezTo>
                        <a:cubicBezTo>
                          <a:pt x="1022666" y="2305903"/>
                          <a:pt x="805000" y="2301008"/>
                          <a:pt x="581578" y="2297765"/>
                        </a:cubicBezTo>
                        <a:cubicBezTo>
                          <a:pt x="381542" y="2263022"/>
                          <a:pt x="228010" y="2293209"/>
                          <a:pt x="0" y="2297765"/>
                        </a:cubicBezTo>
                        <a:cubicBezTo>
                          <a:pt x="-15777" y="2128372"/>
                          <a:pt x="23884" y="1917473"/>
                          <a:pt x="0" y="1746301"/>
                        </a:cubicBezTo>
                        <a:cubicBezTo>
                          <a:pt x="-27134" y="1526407"/>
                          <a:pt x="-12578" y="1384869"/>
                          <a:pt x="0" y="1217815"/>
                        </a:cubicBezTo>
                        <a:cubicBezTo>
                          <a:pt x="14406" y="1097343"/>
                          <a:pt x="32916" y="892322"/>
                          <a:pt x="0" y="643374"/>
                        </a:cubicBezTo>
                        <a:cubicBezTo>
                          <a:pt x="-33548" y="381727"/>
                          <a:pt x="26384" y="30495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7" name="Image 6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63259360-7759-CB12-E5E4-CE5FFC44BB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4" r="-164" b="40486"/>
          <a:stretch/>
        </p:blipFill>
        <p:spPr>
          <a:xfrm>
            <a:off x="2452777" y="3138997"/>
            <a:ext cx="8753255" cy="2089871"/>
          </a:xfrm>
          <a:custGeom>
            <a:avLst/>
            <a:gdLst>
              <a:gd name="connsiteX0" fmla="*/ 0 w 8753255"/>
              <a:gd name="connsiteY0" fmla="*/ 0 h 2089871"/>
              <a:gd name="connsiteX1" fmla="*/ 760860 w 8753255"/>
              <a:gd name="connsiteY1" fmla="*/ 0 h 2089871"/>
              <a:gd name="connsiteX2" fmla="*/ 1434187 w 8753255"/>
              <a:gd name="connsiteY2" fmla="*/ 0 h 2089871"/>
              <a:gd name="connsiteX3" fmla="*/ 2019982 w 8753255"/>
              <a:gd name="connsiteY3" fmla="*/ 0 h 2089871"/>
              <a:gd name="connsiteX4" fmla="*/ 2868374 w 8753255"/>
              <a:gd name="connsiteY4" fmla="*/ 0 h 2089871"/>
              <a:gd name="connsiteX5" fmla="*/ 3366637 w 8753255"/>
              <a:gd name="connsiteY5" fmla="*/ 0 h 2089871"/>
              <a:gd name="connsiteX6" fmla="*/ 3952431 w 8753255"/>
              <a:gd name="connsiteY6" fmla="*/ 0 h 2089871"/>
              <a:gd name="connsiteX7" fmla="*/ 4713291 w 8753255"/>
              <a:gd name="connsiteY7" fmla="*/ 0 h 2089871"/>
              <a:gd name="connsiteX8" fmla="*/ 5561684 w 8753255"/>
              <a:gd name="connsiteY8" fmla="*/ 0 h 2089871"/>
              <a:gd name="connsiteX9" fmla="*/ 6322543 w 8753255"/>
              <a:gd name="connsiteY9" fmla="*/ 0 h 2089871"/>
              <a:gd name="connsiteX10" fmla="*/ 7083403 w 8753255"/>
              <a:gd name="connsiteY10" fmla="*/ 0 h 2089871"/>
              <a:gd name="connsiteX11" fmla="*/ 7844263 w 8753255"/>
              <a:gd name="connsiteY11" fmla="*/ 0 h 2089871"/>
              <a:gd name="connsiteX12" fmla="*/ 8753255 w 8753255"/>
              <a:gd name="connsiteY12" fmla="*/ 0 h 2089871"/>
              <a:gd name="connsiteX13" fmla="*/ 8753255 w 8753255"/>
              <a:gd name="connsiteY13" fmla="*/ 633928 h 2089871"/>
              <a:gd name="connsiteX14" fmla="*/ 8753255 w 8753255"/>
              <a:gd name="connsiteY14" fmla="*/ 1351450 h 2089871"/>
              <a:gd name="connsiteX15" fmla="*/ 8753255 w 8753255"/>
              <a:gd name="connsiteY15" fmla="*/ 2089871 h 2089871"/>
              <a:gd name="connsiteX16" fmla="*/ 8167460 w 8753255"/>
              <a:gd name="connsiteY16" fmla="*/ 2089871 h 2089871"/>
              <a:gd name="connsiteX17" fmla="*/ 7319068 w 8753255"/>
              <a:gd name="connsiteY17" fmla="*/ 2089871 h 2089871"/>
              <a:gd name="connsiteX18" fmla="*/ 6733273 w 8753255"/>
              <a:gd name="connsiteY18" fmla="*/ 2089871 h 2089871"/>
              <a:gd name="connsiteX19" fmla="*/ 6322543 w 8753255"/>
              <a:gd name="connsiteY19" fmla="*/ 2089871 h 2089871"/>
              <a:gd name="connsiteX20" fmla="*/ 5824281 w 8753255"/>
              <a:gd name="connsiteY20" fmla="*/ 2089871 h 2089871"/>
              <a:gd name="connsiteX21" fmla="*/ 5326019 w 8753255"/>
              <a:gd name="connsiteY21" fmla="*/ 2089871 h 2089871"/>
              <a:gd name="connsiteX22" fmla="*/ 4827757 w 8753255"/>
              <a:gd name="connsiteY22" fmla="*/ 2089871 h 2089871"/>
              <a:gd name="connsiteX23" fmla="*/ 4241962 w 8753255"/>
              <a:gd name="connsiteY23" fmla="*/ 2089871 h 2089871"/>
              <a:gd name="connsiteX24" fmla="*/ 3568635 w 8753255"/>
              <a:gd name="connsiteY24" fmla="*/ 2089871 h 2089871"/>
              <a:gd name="connsiteX25" fmla="*/ 2982840 w 8753255"/>
              <a:gd name="connsiteY25" fmla="*/ 2089871 h 2089871"/>
              <a:gd name="connsiteX26" fmla="*/ 2572110 w 8753255"/>
              <a:gd name="connsiteY26" fmla="*/ 2089871 h 2089871"/>
              <a:gd name="connsiteX27" fmla="*/ 2161381 w 8753255"/>
              <a:gd name="connsiteY27" fmla="*/ 2089871 h 2089871"/>
              <a:gd name="connsiteX28" fmla="*/ 1488053 w 8753255"/>
              <a:gd name="connsiteY28" fmla="*/ 2089871 h 2089871"/>
              <a:gd name="connsiteX29" fmla="*/ 1077324 w 8753255"/>
              <a:gd name="connsiteY29" fmla="*/ 2089871 h 2089871"/>
              <a:gd name="connsiteX30" fmla="*/ 0 w 8753255"/>
              <a:gd name="connsiteY30" fmla="*/ 2089871 h 2089871"/>
              <a:gd name="connsiteX31" fmla="*/ 0 w 8753255"/>
              <a:gd name="connsiteY31" fmla="*/ 1455943 h 2089871"/>
              <a:gd name="connsiteX32" fmla="*/ 0 w 8753255"/>
              <a:gd name="connsiteY32" fmla="*/ 780219 h 2089871"/>
              <a:gd name="connsiteX33" fmla="*/ 0 w 8753255"/>
              <a:gd name="connsiteY33" fmla="*/ 0 h 2089871"/>
              <a:gd name="connsiteX0" fmla="*/ 0 w 8753255"/>
              <a:gd name="connsiteY0" fmla="*/ 0 h 2089871"/>
              <a:gd name="connsiteX1" fmla="*/ 848392 w 8753255"/>
              <a:gd name="connsiteY1" fmla="*/ 0 h 2089871"/>
              <a:gd name="connsiteX2" fmla="*/ 1521720 w 8753255"/>
              <a:gd name="connsiteY2" fmla="*/ 0 h 2089871"/>
              <a:gd name="connsiteX3" fmla="*/ 2019982 w 8753255"/>
              <a:gd name="connsiteY3" fmla="*/ 0 h 2089871"/>
              <a:gd name="connsiteX4" fmla="*/ 2693309 w 8753255"/>
              <a:gd name="connsiteY4" fmla="*/ 0 h 2089871"/>
              <a:gd name="connsiteX5" fmla="*/ 3541702 w 8753255"/>
              <a:gd name="connsiteY5" fmla="*/ 0 h 2089871"/>
              <a:gd name="connsiteX6" fmla="*/ 4039964 w 8753255"/>
              <a:gd name="connsiteY6" fmla="*/ 0 h 2089871"/>
              <a:gd name="connsiteX7" fmla="*/ 4450694 w 8753255"/>
              <a:gd name="connsiteY7" fmla="*/ 0 h 2089871"/>
              <a:gd name="connsiteX8" fmla="*/ 5124021 w 8753255"/>
              <a:gd name="connsiteY8" fmla="*/ 0 h 2089871"/>
              <a:gd name="connsiteX9" fmla="*/ 5797348 w 8753255"/>
              <a:gd name="connsiteY9" fmla="*/ 0 h 2089871"/>
              <a:gd name="connsiteX10" fmla="*/ 6558208 w 8753255"/>
              <a:gd name="connsiteY10" fmla="*/ 0 h 2089871"/>
              <a:gd name="connsiteX11" fmla="*/ 7144003 w 8753255"/>
              <a:gd name="connsiteY11" fmla="*/ 0 h 2089871"/>
              <a:gd name="connsiteX12" fmla="*/ 7554732 w 8753255"/>
              <a:gd name="connsiteY12" fmla="*/ 0 h 2089871"/>
              <a:gd name="connsiteX13" fmla="*/ 8052995 w 8753255"/>
              <a:gd name="connsiteY13" fmla="*/ 0 h 2089871"/>
              <a:gd name="connsiteX14" fmla="*/ 8753255 w 8753255"/>
              <a:gd name="connsiteY14" fmla="*/ 0 h 2089871"/>
              <a:gd name="connsiteX15" fmla="*/ 8753255 w 8753255"/>
              <a:gd name="connsiteY15" fmla="*/ 654826 h 2089871"/>
              <a:gd name="connsiteX16" fmla="*/ 8753255 w 8753255"/>
              <a:gd name="connsiteY16" fmla="*/ 1351450 h 2089871"/>
              <a:gd name="connsiteX17" fmla="*/ 8753255 w 8753255"/>
              <a:gd name="connsiteY17" fmla="*/ 2089871 h 2089871"/>
              <a:gd name="connsiteX18" fmla="*/ 7904863 w 8753255"/>
              <a:gd name="connsiteY18" fmla="*/ 2089871 h 2089871"/>
              <a:gd name="connsiteX19" fmla="*/ 7494133 w 8753255"/>
              <a:gd name="connsiteY19" fmla="*/ 2089871 h 2089871"/>
              <a:gd name="connsiteX20" fmla="*/ 6820806 w 8753255"/>
              <a:gd name="connsiteY20" fmla="*/ 2089871 h 2089871"/>
              <a:gd name="connsiteX21" fmla="*/ 5972413 w 8753255"/>
              <a:gd name="connsiteY21" fmla="*/ 2089871 h 2089871"/>
              <a:gd name="connsiteX22" fmla="*/ 5124021 w 8753255"/>
              <a:gd name="connsiteY22" fmla="*/ 2089871 h 2089871"/>
              <a:gd name="connsiteX23" fmla="*/ 4450694 w 8753255"/>
              <a:gd name="connsiteY23" fmla="*/ 2089871 h 2089871"/>
              <a:gd name="connsiteX24" fmla="*/ 3777366 w 8753255"/>
              <a:gd name="connsiteY24" fmla="*/ 2089871 h 2089871"/>
              <a:gd name="connsiteX25" fmla="*/ 3016506 w 8753255"/>
              <a:gd name="connsiteY25" fmla="*/ 2089871 h 2089871"/>
              <a:gd name="connsiteX26" fmla="*/ 2168114 w 8753255"/>
              <a:gd name="connsiteY26" fmla="*/ 2089871 h 2089871"/>
              <a:gd name="connsiteX27" fmla="*/ 1757384 w 8753255"/>
              <a:gd name="connsiteY27" fmla="*/ 2089871 h 2089871"/>
              <a:gd name="connsiteX28" fmla="*/ 1346655 w 8753255"/>
              <a:gd name="connsiteY28" fmla="*/ 2089871 h 2089871"/>
              <a:gd name="connsiteX29" fmla="*/ 760860 w 8753255"/>
              <a:gd name="connsiteY29" fmla="*/ 2089871 h 2089871"/>
              <a:gd name="connsiteX30" fmla="*/ 0 w 8753255"/>
              <a:gd name="connsiteY30" fmla="*/ 2089871 h 2089871"/>
              <a:gd name="connsiteX31" fmla="*/ 0 w 8753255"/>
              <a:gd name="connsiteY31" fmla="*/ 1414146 h 2089871"/>
              <a:gd name="connsiteX32" fmla="*/ 0 w 8753255"/>
              <a:gd name="connsiteY32" fmla="*/ 675725 h 2089871"/>
              <a:gd name="connsiteX33" fmla="*/ 0 w 8753255"/>
              <a:gd name="connsiteY33" fmla="*/ 0 h 208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753255" h="2089871" fill="none" extrusionOk="0">
                <a:moveTo>
                  <a:pt x="0" y="0"/>
                </a:moveTo>
                <a:cubicBezTo>
                  <a:pt x="230185" y="-32062"/>
                  <a:pt x="409009" y="18041"/>
                  <a:pt x="760860" y="0"/>
                </a:cubicBezTo>
                <a:cubicBezTo>
                  <a:pt x="1133283" y="-34979"/>
                  <a:pt x="1238756" y="-15206"/>
                  <a:pt x="1434187" y="0"/>
                </a:cubicBezTo>
                <a:cubicBezTo>
                  <a:pt x="1621697" y="-15856"/>
                  <a:pt x="1852866" y="6087"/>
                  <a:pt x="2019982" y="0"/>
                </a:cubicBezTo>
                <a:cubicBezTo>
                  <a:pt x="2161042" y="-1714"/>
                  <a:pt x="2671081" y="-40301"/>
                  <a:pt x="2868374" y="0"/>
                </a:cubicBezTo>
                <a:cubicBezTo>
                  <a:pt x="3107393" y="18035"/>
                  <a:pt x="3152457" y="-4886"/>
                  <a:pt x="3366637" y="0"/>
                </a:cubicBezTo>
                <a:cubicBezTo>
                  <a:pt x="3587095" y="-3547"/>
                  <a:pt x="3723188" y="-6346"/>
                  <a:pt x="3952431" y="0"/>
                </a:cubicBezTo>
                <a:cubicBezTo>
                  <a:pt x="4172151" y="-5991"/>
                  <a:pt x="4547056" y="47083"/>
                  <a:pt x="4713291" y="0"/>
                </a:cubicBezTo>
                <a:cubicBezTo>
                  <a:pt x="4918866" y="-20895"/>
                  <a:pt x="5202794" y="19564"/>
                  <a:pt x="5561684" y="0"/>
                </a:cubicBezTo>
                <a:cubicBezTo>
                  <a:pt x="5902916" y="-36163"/>
                  <a:pt x="6005425" y="-7111"/>
                  <a:pt x="6322543" y="0"/>
                </a:cubicBezTo>
                <a:cubicBezTo>
                  <a:pt x="6654707" y="4441"/>
                  <a:pt x="6906191" y="-20275"/>
                  <a:pt x="7083403" y="0"/>
                </a:cubicBezTo>
                <a:cubicBezTo>
                  <a:pt x="7276535" y="23384"/>
                  <a:pt x="7716420" y="24946"/>
                  <a:pt x="7844263" y="0"/>
                </a:cubicBezTo>
                <a:cubicBezTo>
                  <a:pt x="8029095" y="624"/>
                  <a:pt x="8303693" y="42297"/>
                  <a:pt x="8753255" y="0"/>
                </a:cubicBezTo>
                <a:cubicBezTo>
                  <a:pt x="8740770" y="284004"/>
                  <a:pt x="8733310" y="320638"/>
                  <a:pt x="8753255" y="633928"/>
                </a:cubicBezTo>
                <a:cubicBezTo>
                  <a:pt x="8769166" y="946844"/>
                  <a:pt x="8739094" y="1061795"/>
                  <a:pt x="8753255" y="1351450"/>
                </a:cubicBezTo>
                <a:cubicBezTo>
                  <a:pt x="8794522" y="1619294"/>
                  <a:pt x="8757716" y="1785958"/>
                  <a:pt x="8753255" y="2089871"/>
                </a:cubicBezTo>
                <a:cubicBezTo>
                  <a:pt x="8565763" y="2092007"/>
                  <a:pt x="8380079" y="2062797"/>
                  <a:pt x="8167460" y="2089871"/>
                </a:cubicBezTo>
                <a:cubicBezTo>
                  <a:pt x="7986195" y="2067833"/>
                  <a:pt x="7567779" y="2067366"/>
                  <a:pt x="7319068" y="2089871"/>
                </a:cubicBezTo>
                <a:cubicBezTo>
                  <a:pt x="7111209" y="2100147"/>
                  <a:pt x="6864190" y="2087839"/>
                  <a:pt x="6733273" y="2089871"/>
                </a:cubicBezTo>
                <a:cubicBezTo>
                  <a:pt x="6594936" y="2085715"/>
                  <a:pt x="6525028" y="2078093"/>
                  <a:pt x="6322543" y="2089871"/>
                </a:cubicBezTo>
                <a:cubicBezTo>
                  <a:pt x="6118510" y="2104265"/>
                  <a:pt x="5994435" y="2123161"/>
                  <a:pt x="5824281" y="2089871"/>
                </a:cubicBezTo>
                <a:cubicBezTo>
                  <a:pt x="5638799" y="2064244"/>
                  <a:pt x="5436519" y="2090518"/>
                  <a:pt x="5326019" y="2089871"/>
                </a:cubicBezTo>
                <a:cubicBezTo>
                  <a:pt x="5218610" y="2079293"/>
                  <a:pt x="5052784" y="2033646"/>
                  <a:pt x="4827757" y="2089871"/>
                </a:cubicBezTo>
                <a:cubicBezTo>
                  <a:pt x="4592075" y="2110786"/>
                  <a:pt x="4434261" y="2079814"/>
                  <a:pt x="4241962" y="2089871"/>
                </a:cubicBezTo>
                <a:cubicBezTo>
                  <a:pt x="4082205" y="2093323"/>
                  <a:pt x="3870964" y="2094142"/>
                  <a:pt x="3568635" y="2089871"/>
                </a:cubicBezTo>
                <a:cubicBezTo>
                  <a:pt x="3319407" y="2104351"/>
                  <a:pt x="3261345" y="2056106"/>
                  <a:pt x="2982840" y="2089871"/>
                </a:cubicBezTo>
                <a:cubicBezTo>
                  <a:pt x="2714976" y="2113062"/>
                  <a:pt x="2779319" y="2072228"/>
                  <a:pt x="2572110" y="2089871"/>
                </a:cubicBezTo>
                <a:cubicBezTo>
                  <a:pt x="2362215" y="2095424"/>
                  <a:pt x="2285678" y="2097565"/>
                  <a:pt x="2161381" y="2089871"/>
                </a:cubicBezTo>
                <a:cubicBezTo>
                  <a:pt x="2061869" y="2063990"/>
                  <a:pt x="1767415" y="2099492"/>
                  <a:pt x="1488053" y="2089871"/>
                </a:cubicBezTo>
                <a:cubicBezTo>
                  <a:pt x="1215688" y="2084366"/>
                  <a:pt x="1272903" y="2077138"/>
                  <a:pt x="1077324" y="2089871"/>
                </a:cubicBezTo>
                <a:cubicBezTo>
                  <a:pt x="915506" y="2165062"/>
                  <a:pt x="491067" y="2003967"/>
                  <a:pt x="0" y="2089871"/>
                </a:cubicBezTo>
                <a:cubicBezTo>
                  <a:pt x="36173" y="1829081"/>
                  <a:pt x="34156" y="1567855"/>
                  <a:pt x="0" y="1455943"/>
                </a:cubicBezTo>
                <a:cubicBezTo>
                  <a:pt x="11312" y="1327966"/>
                  <a:pt x="-18036" y="1084209"/>
                  <a:pt x="0" y="780219"/>
                </a:cubicBezTo>
                <a:cubicBezTo>
                  <a:pt x="14549" y="448225"/>
                  <a:pt x="30142" y="388363"/>
                  <a:pt x="0" y="0"/>
                </a:cubicBezTo>
                <a:close/>
              </a:path>
              <a:path w="8753255" h="2089871" stroke="0" extrusionOk="0">
                <a:moveTo>
                  <a:pt x="0" y="0"/>
                </a:moveTo>
                <a:cubicBezTo>
                  <a:pt x="311791" y="-38670"/>
                  <a:pt x="475616" y="3596"/>
                  <a:pt x="848392" y="0"/>
                </a:cubicBezTo>
                <a:cubicBezTo>
                  <a:pt x="1234124" y="33486"/>
                  <a:pt x="1339509" y="18021"/>
                  <a:pt x="1521720" y="0"/>
                </a:cubicBezTo>
                <a:cubicBezTo>
                  <a:pt x="1670723" y="-18365"/>
                  <a:pt x="1792614" y="-21724"/>
                  <a:pt x="2019982" y="0"/>
                </a:cubicBezTo>
                <a:cubicBezTo>
                  <a:pt x="2222841" y="31210"/>
                  <a:pt x="2437354" y="-39254"/>
                  <a:pt x="2693309" y="0"/>
                </a:cubicBezTo>
                <a:cubicBezTo>
                  <a:pt x="2978697" y="33024"/>
                  <a:pt x="3261074" y="38126"/>
                  <a:pt x="3541702" y="0"/>
                </a:cubicBezTo>
                <a:cubicBezTo>
                  <a:pt x="3797609" y="-48589"/>
                  <a:pt x="3893472" y="-1436"/>
                  <a:pt x="4039964" y="0"/>
                </a:cubicBezTo>
                <a:cubicBezTo>
                  <a:pt x="4191366" y="2084"/>
                  <a:pt x="4368481" y="23928"/>
                  <a:pt x="4450694" y="0"/>
                </a:cubicBezTo>
                <a:cubicBezTo>
                  <a:pt x="4517532" y="-29658"/>
                  <a:pt x="4940102" y="55361"/>
                  <a:pt x="5124021" y="0"/>
                </a:cubicBezTo>
                <a:cubicBezTo>
                  <a:pt x="5313499" y="-10823"/>
                  <a:pt x="5538762" y="-32532"/>
                  <a:pt x="5797348" y="0"/>
                </a:cubicBezTo>
                <a:cubicBezTo>
                  <a:pt x="6057532" y="-38542"/>
                  <a:pt x="6312480" y="-13692"/>
                  <a:pt x="6558208" y="0"/>
                </a:cubicBezTo>
                <a:cubicBezTo>
                  <a:pt x="6811018" y="-27936"/>
                  <a:pt x="6900188" y="11717"/>
                  <a:pt x="7144003" y="0"/>
                </a:cubicBezTo>
                <a:cubicBezTo>
                  <a:pt x="7391694" y="10123"/>
                  <a:pt x="7481661" y="-9311"/>
                  <a:pt x="7554732" y="0"/>
                </a:cubicBezTo>
                <a:cubicBezTo>
                  <a:pt x="7638057" y="45358"/>
                  <a:pt x="7811574" y="-1734"/>
                  <a:pt x="8052995" y="0"/>
                </a:cubicBezTo>
                <a:cubicBezTo>
                  <a:pt x="8244679" y="-449"/>
                  <a:pt x="8421016" y="-16512"/>
                  <a:pt x="8753255" y="0"/>
                </a:cubicBezTo>
                <a:cubicBezTo>
                  <a:pt x="8773487" y="267064"/>
                  <a:pt x="8738382" y="365087"/>
                  <a:pt x="8753255" y="654826"/>
                </a:cubicBezTo>
                <a:cubicBezTo>
                  <a:pt x="8760507" y="953257"/>
                  <a:pt x="8755603" y="1071669"/>
                  <a:pt x="8753255" y="1351450"/>
                </a:cubicBezTo>
                <a:cubicBezTo>
                  <a:pt x="8729542" y="1614649"/>
                  <a:pt x="8768924" y="1745592"/>
                  <a:pt x="8753255" y="2089871"/>
                </a:cubicBezTo>
                <a:cubicBezTo>
                  <a:pt x="8348826" y="2086933"/>
                  <a:pt x="8194897" y="2054923"/>
                  <a:pt x="7904863" y="2089871"/>
                </a:cubicBezTo>
                <a:cubicBezTo>
                  <a:pt x="7667448" y="2116249"/>
                  <a:pt x="7662219" y="2096642"/>
                  <a:pt x="7494133" y="2089871"/>
                </a:cubicBezTo>
                <a:cubicBezTo>
                  <a:pt x="7320624" y="2089571"/>
                  <a:pt x="6980838" y="2121796"/>
                  <a:pt x="6820806" y="2089871"/>
                </a:cubicBezTo>
                <a:cubicBezTo>
                  <a:pt x="6641693" y="2017785"/>
                  <a:pt x="6331915" y="2100782"/>
                  <a:pt x="5972413" y="2089871"/>
                </a:cubicBezTo>
                <a:cubicBezTo>
                  <a:pt x="5579116" y="2091715"/>
                  <a:pt x="5509406" y="2114302"/>
                  <a:pt x="5124021" y="2089871"/>
                </a:cubicBezTo>
                <a:cubicBezTo>
                  <a:pt x="4738811" y="2093298"/>
                  <a:pt x="4629481" y="2142437"/>
                  <a:pt x="4450694" y="2089871"/>
                </a:cubicBezTo>
                <a:cubicBezTo>
                  <a:pt x="4285311" y="2079547"/>
                  <a:pt x="4026504" y="2080688"/>
                  <a:pt x="3777366" y="2089871"/>
                </a:cubicBezTo>
                <a:cubicBezTo>
                  <a:pt x="3526582" y="2121357"/>
                  <a:pt x="3179964" y="2070041"/>
                  <a:pt x="3016506" y="2089871"/>
                </a:cubicBezTo>
                <a:cubicBezTo>
                  <a:pt x="2806218" y="2119407"/>
                  <a:pt x="2620667" y="2063896"/>
                  <a:pt x="2168114" y="2089871"/>
                </a:cubicBezTo>
                <a:cubicBezTo>
                  <a:pt x="1742635" y="2124109"/>
                  <a:pt x="1860690" y="2101696"/>
                  <a:pt x="1757384" y="2089871"/>
                </a:cubicBezTo>
                <a:cubicBezTo>
                  <a:pt x="1639166" y="2068536"/>
                  <a:pt x="1528338" y="2084101"/>
                  <a:pt x="1346655" y="2089871"/>
                </a:cubicBezTo>
                <a:cubicBezTo>
                  <a:pt x="1144698" y="2104107"/>
                  <a:pt x="1050242" y="2100068"/>
                  <a:pt x="760860" y="2089871"/>
                </a:cubicBezTo>
                <a:cubicBezTo>
                  <a:pt x="464702" y="2059867"/>
                  <a:pt x="383029" y="2066679"/>
                  <a:pt x="0" y="2089871"/>
                </a:cubicBezTo>
                <a:cubicBezTo>
                  <a:pt x="-13383" y="1929654"/>
                  <a:pt x="815" y="1646311"/>
                  <a:pt x="0" y="1414146"/>
                </a:cubicBezTo>
                <a:cubicBezTo>
                  <a:pt x="245" y="1181505"/>
                  <a:pt x="16605" y="1004679"/>
                  <a:pt x="0" y="675725"/>
                </a:cubicBezTo>
                <a:cubicBezTo>
                  <a:pt x="31913" y="349515"/>
                  <a:pt x="-1920" y="219926"/>
                  <a:pt x="0" y="0"/>
                </a:cubicBezTo>
                <a:close/>
              </a:path>
              <a:path w="8753255" h="2089871" fill="none" stroke="0" extrusionOk="0">
                <a:moveTo>
                  <a:pt x="0" y="0"/>
                </a:moveTo>
                <a:cubicBezTo>
                  <a:pt x="176850" y="-31649"/>
                  <a:pt x="363781" y="14128"/>
                  <a:pt x="760860" y="0"/>
                </a:cubicBezTo>
                <a:cubicBezTo>
                  <a:pt x="1149540" y="-31660"/>
                  <a:pt x="1240280" y="2564"/>
                  <a:pt x="1434187" y="0"/>
                </a:cubicBezTo>
                <a:cubicBezTo>
                  <a:pt x="1600317" y="16779"/>
                  <a:pt x="1846539" y="937"/>
                  <a:pt x="2019982" y="0"/>
                </a:cubicBezTo>
                <a:cubicBezTo>
                  <a:pt x="2212623" y="-8517"/>
                  <a:pt x="2598291" y="-11689"/>
                  <a:pt x="2868374" y="0"/>
                </a:cubicBezTo>
                <a:cubicBezTo>
                  <a:pt x="3106961" y="14966"/>
                  <a:pt x="3154841" y="-1642"/>
                  <a:pt x="3366637" y="0"/>
                </a:cubicBezTo>
                <a:cubicBezTo>
                  <a:pt x="3591704" y="5138"/>
                  <a:pt x="3680971" y="-11466"/>
                  <a:pt x="3952431" y="0"/>
                </a:cubicBezTo>
                <a:cubicBezTo>
                  <a:pt x="4244747" y="16471"/>
                  <a:pt x="4479731" y="-4100"/>
                  <a:pt x="4713291" y="0"/>
                </a:cubicBezTo>
                <a:cubicBezTo>
                  <a:pt x="4883685" y="-9064"/>
                  <a:pt x="5218324" y="19300"/>
                  <a:pt x="5561684" y="0"/>
                </a:cubicBezTo>
                <a:cubicBezTo>
                  <a:pt x="5908341" y="-17831"/>
                  <a:pt x="5994082" y="3437"/>
                  <a:pt x="6322543" y="0"/>
                </a:cubicBezTo>
                <a:cubicBezTo>
                  <a:pt x="6622535" y="6441"/>
                  <a:pt x="6864056" y="-40227"/>
                  <a:pt x="7083403" y="0"/>
                </a:cubicBezTo>
                <a:cubicBezTo>
                  <a:pt x="7304088" y="69766"/>
                  <a:pt x="7704766" y="16292"/>
                  <a:pt x="7844263" y="0"/>
                </a:cubicBezTo>
                <a:cubicBezTo>
                  <a:pt x="7997020" y="9996"/>
                  <a:pt x="8314736" y="42795"/>
                  <a:pt x="8753255" y="0"/>
                </a:cubicBezTo>
                <a:cubicBezTo>
                  <a:pt x="8739629" y="288343"/>
                  <a:pt x="8732004" y="328632"/>
                  <a:pt x="8753255" y="633928"/>
                </a:cubicBezTo>
                <a:cubicBezTo>
                  <a:pt x="8788355" y="958196"/>
                  <a:pt x="8723614" y="1061245"/>
                  <a:pt x="8753255" y="1351450"/>
                </a:cubicBezTo>
                <a:cubicBezTo>
                  <a:pt x="8764052" y="1623653"/>
                  <a:pt x="8761288" y="1798841"/>
                  <a:pt x="8753255" y="2089871"/>
                </a:cubicBezTo>
                <a:cubicBezTo>
                  <a:pt x="8546372" y="2079154"/>
                  <a:pt x="8379334" y="2110844"/>
                  <a:pt x="8167460" y="2089871"/>
                </a:cubicBezTo>
                <a:cubicBezTo>
                  <a:pt x="7951016" y="2116530"/>
                  <a:pt x="7554413" y="2087023"/>
                  <a:pt x="7319068" y="2089871"/>
                </a:cubicBezTo>
                <a:cubicBezTo>
                  <a:pt x="7069494" y="2124078"/>
                  <a:pt x="6879658" y="2110823"/>
                  <a:pt x="6733273" y="2089871"/>
                </a:cubicBezTo>
                <a:cubicBezTo>
                  <a:pt x="6615683" y="2078906"/>
                  <a:pt x="6520641" y="2089188"/>
                  <a:pt x="6322543" y="2089871"/>
                </a:cubicBezTo>
                <a:cubicBezTo>
                  <a:pt x="6111345" y="2114417"/>
                  <a:pt x="6013027" y="2122433"/>
                  <a:pt x="5824281" y="2089871"/>
                </a:cubicBezTo>
                <a:cubicBezTo>
                  <a:pt x="5660746" y="2070928"/>
                  <a:pt x="5428425" y="2072753"/>
                  <a:pt x="5326019" y="2089871"/>
                </a:cubicBezTo>
                <a:cubicBezTo>
                  <a:pt x="5229650" y="2080944"/>
                  <a:pt x="5052978" y="2091139"/>
                  <a:pt x="4827757" y="2089871"/>
                </a:cubicBezTo>
                <a:cubicBezTo>
                  <a:pt x="4556107" y="2101045"/>
                  <a:pt x="4417397" y="2089792"/>
                  <a:pt x="4241962" y="2089871"/>
                </a:cubicBezTo>
                <a:cubicBezTo>
                  <a:pt x="4055275" y="2088961"/>
                  <a:pt x="3870768" y="2025185"/>
                  <a:pt x="3568635" y="2089871"/>
                </a:cubicBezTo>
                <a:cubicBezTo>
                  <a:pt x="3315781" y="2096539"/>
                  <a:pt x="3256229" y="2058559"/>
                  <a:pt x="2982840" y="2089871"/>
                </a:cubicBezTo>
                <a:cubicBezTo>
                  <a:pt x="2721392" y="2119735"/>
                  <a:pt x="2786802" y="2080113"/>
                  <a:pt x="2572110" y="2089871"/>
                </a:cubicBezTo>
                <a:cubicBezTo>
                  <a:pt x="2376360" y="2101712"/>
                  <a:pt x="2285619" y="2086293"/>
                  <a:pt x="2161381" y="2089871"/>
                </a:cubicBezTo>
                <a:cubicBezTo>
                  <a:pt x="2070174" y="2048867"/>
                  <a:pt x="1756110" y="2095545"/>
                  <a:pt x="1488053" y="2089871"/>
                </a:cubicBezTo>
                <a:cubicBezTo>
                  <a:pt x="1230676" y="2076771"/>
                  <a:pt x="1270742" y="2079016"/>
                  <a:pt x="1077324" y="2089871"/>
                </a:cubicBezTo>
                <a:cubicBezTo>
                  <a:pt x="852480" y="2078899"/>
                  <a:pt x="519261" y="2185735"/>
                  <a:pt x="0" y="2089871"/>
                </a:cubicBezTo>
                <a:cubicBezTo>
                  <a:pt x="21512" y="1830321"/>
                  <a:pt x="45022" y="1622474"/>
                  <a:pt x="0" y="1455943"/>
                </a:cubicBezTo>
                <a:cubicBezTo>
                  <a:pt x="-39944" y="1272621"/>
                  <a:pt x="26578" y="1100838"/>
                  <a:pt x="0" y="780219"/>
                </a:cubicBezTo>
                <a:cubicBezTo>
                  <a:pt x="39317" y="448327"/>
                  <a:pt x="10056" y="366627"/>
                  <a:pt x="0" y="0"/>
                </a:cubicBezTo>
                <a:close/>
              </a:path>
            </a:pathLst>
          </a:custGeom>
          <a:ln w="28575">
            <a:solidFill>
              <a:srgbClr val="7956EC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8753255"/>
                      <a:gd name="connsiteY0" fmla="*/ 0 h 2089871"/>
                      <a:gd name="connsiteX1" fmla="*/ 760860 w 8753255"/>
                      <a:gd name="connsiteY1" fmla="*/ 0 h 2089871"/>
                      <a:gd name="connsiteX2" fmla="*/ 1434187 w 8753255"/>
                      <a:gd name="connsiteY2" fmla="*/ 0 h 2089871"/>
                      <a:gd name="connsiteX3" fmla="*/ 2019982 w 8753255"/>
                      <a:gd name="connsiteY3" fmla="*/ 0 h 2089871"/>
                      <a:gd name="connsiteX4" fmla="*/ 2868374 w 8753255"/>
                      <a:gd name="connsiteY4" fmla="*/ 0 h 2089871"/>
                      <a:gd name="connsiteX5" fmla="*/ 3366637 w 8753255"/>
                      <a:gd name="connsiteY5" fmla="*/ 0 h 2089871"/>
                      <a:gd name="connsiteX6" fmla="*/ 3952431 w 8753255"/>
                      <a:gd name="connsiteY6" fmla="*/ 0 h 2089871"/>
                      <a:gd name="connsiteX7" fmla="*/ 4713291 w 8753255"/>
                      <a:gd name="connsiteY7" fmla="*/ 0 h 2089871"/>
                      <a:gd name="connsiteX8" fmla="*/ 5561684 w 8753255"/>
                      <a:gd name="connsiteY8" fmla="*/ 0 h 2089871"/>
                      <a:gd name="connsiteX9" fmla="*/ 6322543 w 8753255"/>
                      <a:gd name="connsiteY9" fmla="*/ 0 h 2089871"/>
                      <a:gd name="connsiteX10" fmla="*/ 7083403 w 8753255"/>
                      <a:gd name="connsiteY10" fmla="*/ 0 h 2089871"/>
                      <a:gd name="connsiteX11" fmla="*/ 7844263 w 8753255"/>
                      <a:gd name="connsiteY11" fmla="*/ 0 h 2089871"/>
                      <a:gd name="connsiteX12" fmla="*/ 8753255 w 8753255"/>
                      <a:gd name="connsiteY12" fmla="*/ 0 h 2089871"/>
                      <a:gd name="connsiteX13" fmla="*/ 8753255 w 8753255"/>
                      <a:gd name="connsiteY13" fmla="*/ 633928 h 2089871"/>
                      <a:gd name="connsiteX14" fmla="*/ 8753255 w 8753255"/>
                      <a:gd name="connsiteY14" fmla="*/ 1351450 h 2089871"/>
                      <a:gd name="connsiteX15" fmla="*/ 8753255 w 8753255"/>
                      <a:gd name="connsiteY15" fmla="*/ 2089871 h 2089871"/>
                      <a:gd name="connsiteX16" fmla="*/ 8167460 w 8753255"/>
                      <a:gd name="connsiteY16" fmla="*/ 2089871 h 2089871"/>
                      <a:gd name="connsiteX17" fmla="*/ 7319068 w 8753255"/>
                      <a:gd name="connsiteY17" fmla="*/ 2089871 h 2089871"/>
                      <a:gd name="connsiteX18" fmla="*/ 6733273 w 8753255"/>
                      <a:gd name="connsiteY18" fmla="*/ 2089871 h 2089871"/>
                      <a:gd name="connsiteX19" fmla="*/ 6322543 w 8753255"/>
                      <a:gd name="connsiteY19" fmla="*/ 2089871 h 2089871"/>
                      <a:gd name="connsiteX20" fmla="*/ 5824281 w 8753255"/>
                      <a:gd name="connsiteY20" fmla="*/ 2089871 h 2089871"/>
                      <a:gd name="connsiteX21" fmla="*/ 5326019 w 8753255"/>
                      <a:gd name="connsiteY21" fmla="*/ 2089871 h 2089871"/>
                      <a:gd name="connsiteX22" fmla="*/ 4827757 w 8753255"/>
                      <a:gd name="connsiteY22" fmla="*/ 2089871 h 2089871"/>
                      <a:gd name="connsiteX23" fmla="*/ 4241962 w 8753255"/>
                      <a:gd name="connsiteY23" fmla="*/ 2089871 h 2089871"/>
                      <a:gd name="connsiteX24" fmla="*/ 3568635 w 8753255"/>
                      <a:gd name="connsiteY24" fmla="*/ 2089871 h 2089871"/>
                      <a:gd name="connsiteX25" fmla="*/ 2982840 w 8753255"/>
                      <a:gd name="connsiteY25" fmla="*/ 2089871 h 2089871"/>
                      <a:gd name="connsiteX26" fmla="*/ 2572110 w 8753255"/>
                      <a:gd name="connsiteY26" fmla="*/ 2089871 h 2089871"/>
                      <a:gd name="connsiteX27" fmla="*/ 2161381 w 8753255"/>
                      <a:gd name="connsiteY27" fmla="*/ 2089871 h 2089871"/>
                      <a:gd name="connsiteX28" fmla="*/ 1488053 w 8753255"/>
                      <a:gd name="connsiteY28" fmla="*/ 2089871 h 2089871"/>
                      <a:gd name="connsiteX29" fmla="*/ 1077324 w 8753255"/>
                      <a:gd name="connsiteY29" fmla="*/ 2089871 h 2089871"/>
                      <a:gd name="connsiteX30" fmla="*/ 0 w 8753255"/>
                      <a:gd name="connsiteY30" fmla="*/ 2089871 h 2089871"/>
                      <a:gd name="connsiteX31" fmla="*/ 0 w 8753255"/>
                      <a:gd name="connsiteY31" fmla="*/ 1455943 h 2089871"/>
                      <a:gd name="connsiteX32" fmla="*/ 0 w 8753255"/>
                      <a:gd name="connsiteY32" fmla="*/ 780219 h 2089871"/>
                      <a:gd name="connsiteX33" fmla="*/ 0 w 8753255"/>
                      <a:gd name="connsiteY33" fmla="*/ 0 h 2089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8753255" h="2089871" fill="none" extrusionOk="0">
                        <a:moveTo>
                          <a:pt x="0" y="0"/>
                        </a:moveTo>
                        <a:cubicBezTo>
                          <a:pt x="179752" y="-36740"/>
                          <a:pt x="397268" y="27956"/>
                          <a:pt x="760860" y="0"/>
                        </a:cubicBezTo>
                        <a:cubicBezTo>
                          <a:pt x="1124452" y="-27956"/>
                          <a:pt x="1247044" y="-9756"/>
                          <a:pt x="1434187" y="0"/>
                        </a:cubicBezTo>
                        <a:cubicBezTo>
                          <a:pt x="1621330" y="9756"/>
                          <a:pt x="1855588" y="-9763"/>
                          <a:pt x="2019982" y="0"/>
                        </a:cubicBezTo>
                        <a:cubicBezTo>
                          <a:pt x="2184376" y="9763"/>
                          <a:pt x="2635262" y="-20170"/>
                          <a:pt x="2868374" y="0"/>
                        </a:cubicBezTo>
                        <a:cubicBezTo>
                          <a:pt x="3101486" y="20170"/>
                          <a:pt x="3143165" y="-2412"/>
                          <a:pt x="3366637" y="0"/>
                        </a:cubicBezTo>
                        <a:cubicBezTo>
                          <a:pt x="3590109" y="2412"/>
                          <a:pt x="3696998" y="-11122"/>
                          <a:pt x="3952431" y="0"/>
                        </a:cubicBezTo>
                        <a:cubicBezTo>
                          <a:pt x="4207864" y="11122"/>
                          <a:pt x="4522145" y="15257"/>
                          <a:pt x="4713291" y="0"/>
                        </a:cubicBezTo>
                        <a:cubicBezTo>
                          <a:pt x="4904437" y="-15257"/>
                          <a:pt x="5213181" y="26272"/>
                          <a:pt x="5561684" y="0"/>
                        </a:cubicBezTo>
                        <a:cubicBezTo>
                          <a:pt x="5910187" y="-26272"/>
                          <a:pt x="5992988" y="1398"/>
                          <a:pt x="6322543" y="0"/>
                        </a:cubicBezTo>
                        <a:cubicBezTo>
                          <a:pt x="6652098" y="-1398"/>
                          <a:pt x="6867403" y="-29396"/>
                          <a:pt x="7083403" y="0"/>
                        </a:cubicBezTo>
                        <a:cubicBezTo>
                          <a:pt x="7299403" y="29396"/>
                          <a:pt x="7676945" y="23152"/>
                          <a:pt x="7844263" y="0"/>
                        </a:cubicBezTo>
                        <a:cubicBezTo>
                          <a:pt x="8011581" y="-23152"/>
                          <a:pt x="8311108" y="25173"/>
                          <a:pt x="8753255" y="0"/>
                        </a:cubicBezTo>
                        <a:cubicBezTo>
                          <a:pt x="8738847" y="287813"/>
                          <a:pt x="8733057" y="325572"/>
                          <a:pt x="8753255" y="633928"/>
                        </a:cubicBezTo>
                        <a:cubicBezTo>
                          <a:pt x="8773453" y="942284"/>
                          <a:pt x="8737584" y="1081932"/>
                          <a:pt x="8753255" y="1351450"/>
                        </a:cubicBezTo>
                        <a:cubicBezTo>
                          <a:pt x="8768926" y="1620968"/>
                          <a:pt x="8753754" y="1799936"/>
                          <a:pt x="8753255" y="2089871"/>
                        </a:cubicBezTo>
                        <a:cubicBezTo>
                          <a:pt x="8540085" y="2107567"/>
                          <a:pt x="8377477" y="2086485"/>
                          <a:pt x="8167460" y="2089871"/>
                        </a:cubicBezTo>
                        <a:cubicBezTo>
                          <a:pt x="7957443" y="2093257"/>
                          <a:pt x="7551436" y="2072923"/>
                          <a:pt x="7319068" y="2089871"/>
                        </a:cubicBezTo>
                        <a:cubicBezTo>
                          <a:pt x="7086700" y="2106819"/>
                          <a:pt x="6862829" y="2091578"/>
                          <a:pt x="6733273" y="2089871"/>
                        </a:cubicBezTo>
                        <a:cubicBezTo>
                          <a:pt x="6603717" y="2088164"/>
                          <a:pt x="6522785" y="2081356"/>
                          <a:pt x="6322543" y="2089871"/>
                        </a:cubicBezTo>
                        <a:cubicBezTo>
                          <a:pt x="6122301" y="2098387"/>
                          <a:pt x="5991586" y="2111837"/>
                          <a:pt x="5824281" y="2089871"/>
                        </a:cubicBezTo>
                        <a:cubicBezTo>
                          <a:pt x="5656976" y="2067905"/>
                          <a:pt x="5435406" y="2093660"/>
                          <a:pt x="5326019" y="2089871"/>
                        </a:cubicBezTo>
                        <a:cubicBezTo>
                          <a:pt x="5216632" y="2086082"/>
                          <a:pt x="5067864" y="2066931"/>
                          <a:pt x="4827757" y="2089871"/>
                        </a:cubicBezTo>
                        <a:cubicBezTo>
                          <a:pt x="4587650" y="2112811"/>
                          <a:pt x="4422012" y="2095108"/>
                          <a:pt x="4241962" y="2089871"/>
                        </a:cubicBezTo>
                        <a:cubicBezTo>
                          <a:pt x="4061913" y="2084634"/>
                          <a:pt x="3828847" y="2064127"/>
                          <a:pt x="3568635" y="2089871"/>
                        </a:cubicBezTo>
                        <a:cubicBezTo>
                          <a:pt x="3308423" y="2115615"/>
                          <a:pt x="3246686" y="2061435"/>
                          <a:pt x="2982840" y="2089871"/>
                        </a:cubicBezTo>
                        <a:cubicBezTo>
                          <a:pt x="2718995" y="2118307"/>
                          <a:pt x="2773867" y="2083260"/>
                          <a:pt x="2572110" y="2089871"/>
                        </a:cubicBezTo>
                        <a:cubicBezTo>
                          <a:pt x="2370353" y="2096483"/>
                          <a:pt x="2283550" y="2095026"/>
                          <a:pt x="2161381" y="2089871"/>
                        </a:cubicBezTo>
                        <a:cubicBezTo>
                          <a:pt x="2039212" y="2084716"/>
                          <a:pt x="1749536" y="2094468"/>
                          <a:pt x="1488053" y="2089871"/>
                        </a:cubicBezTo>
                        <a:cubicBezTo>
                          <a:pt x="1226570" y="2085274"/>
                          <a:pt x="1270558" y="2085169"/>
                          <a:pt x="1077324" y="2089871"/>
                        </a:cubicBezTo>
                        <a:cubicBezTo>
                          <a:pt x="884090" y="2094573"/>
                          <a:pt x="505791" y="2095453"/>
                          <a:pt x="0" y="2089871"/>
                        </a:cubicBezTo>
                        <a:cubicBezTo>
                          <a:pt x="22750" y="1824674"/>
                          <a:pt x="22315" y="1602251"/>
                          <a:pt x="0" y="1455943"/>
                        </a:cubicBezTo>
                        <a:cubicBezTo>
                          <a:pt x="-22315" y="1309635"/>
                          <a:pt x="-23101" y="1104990"/>
                          <a:pt x="0" y="780219"/>
                        </a:cubicBezTo>
                        <a:cubicBezTo>
                          <a:pt x="23101" y="455448"/>
                          <a:pt x="21226" y="375712"/>
                          <a:pt x="0" y="0"/>
                        </a:cubicBezTo>
                        <a:close/>
                      </a:path>
                      <a:path w="8753255" h="2089871" stroke="0" extrusionOk="0">
                        <a:moveTo>
                          <a:pt x="0" y="0"/>
                        </a:moveTo>
                        <a:cubicBezTo>
                          <a:pt x="320320" y="-33674"/>
                          <a:pt x="461978" y="-8702"/>
                          <a:pt x="848392" y="0"/>
                        </a:cubicBezTo>
                        <a:cubicBezTo>
                          <a:pt x="1234806" y="8702"/>
                          <a:pt x="1361719" y="1398"/>
                          <a:pt x="1521720" y="0"/>
                        </a:cubicBezTo>
                        <a:cubicBezTo>
                          <a:pt x="1681721" y="-1398"/>
                          <a:pt x="1796188" y="-13167"/>
                          <a:pt x="2019982" y="0"/>
                        </a:cubicBezTo>
                        <a:cubicBezTo>
                          <a:pt x="2243776" y="13167"/>
                          <a:pt x="2415858" y="-29257"/>
                          <a:pt x="2693309" y="0"/>
                        </a:cubicBezTo>
                        <a:cubicBezTo>
                          <a:pt x="2970760" y="29257"/>
                          <a:pt x="3291498" y="29428"/>
                          <a:pt x="3541702" y="0"/>
                        </a:cubicBezTo>
                        <a:cubicBezTo>
                          <a:pt x="3791906" y="-29428"/>
                          <a:pt x="3889826" y="-9127"/>
                          <a:pt x="4039964" y="0"/>
                        </a:cubicBezTo>
                        <a:cubicBezTo>
                          <a:pt x="4190102" y="9127"/>
                          <a:pt x="4349660" y="14210"/>
                          <a:pt x="4450694" y="0"/>
                        </a:cubicBezTo>
                        <a:cubicBezTo>
                          <a:pt x="4551728" y="-14210"/>
                          <a:pt x="4913976" y="24718"/>
                          <a:pt x="5124021" y="0"/>
                        </a:cubicBezTo>
                        <a:cubicBezTo>
                          <a:pt x="5334066" y="-24718"/>
                          <a:pt x="5545621" y="-8597"/>
                          <a:pt x="5797348" y="0"/>
                        </a:cubicBezTo>
                        <a:cubicBezTo>
                          <a:pt x="6049075" y="8597"/>
                          <a:pt x="6299739" y="11269"/>
                          <a:pt x="6558208" y="0"/>
                        </a:cubicBezTo>
                        <a:cubicBezTo>
                          <a:pt x="6816677" y="-11269"/>
                          <a:pt x="6908959" y="5629"/>
                          <a:pt x="7144003" y="0"/>
                        </a:cubicBezTo>
                        <a:cubicBezTo>
                          <a:pt x="7379048" y="-5629"/>
                          <a:pt x="7470610" y="-13185"/>
                          <a:pt x="7554732" y="0"/>
                        </a:cubicBezTo>
                        <a:cubicBezTo>
                          <a:pt x="7638854" y="13185"/>
                          <a:pt x="7847877" y="3951"/>
                          <a:pt x="8052995" y="0"/>
                        </a:cubicBezTo>
                        <a:cubicBezTo>
                          <a:pt x="8258113" y="-3951"/>
                          <a:pt x="8424326" y="-10531"/>
                          <a:pt x="8753255" y="0"/>
                        </a:cubicBezTo>
                        <a:cubicBezTo>
                          <a:pt x="8775487" y="275219"/>
                          <a:pt x="8739353" y="354213"/>
                          <a:pt x="8753255" y="654826"/>
                        </a:cubicBezTo>
                        <a:cubicBezTo>
                          <a:pt x="8767157" y="955439"/>
                          <a:pt x="8769551" y="1081033"/>
                          <a:pt x="8753255" y="1351450"/>
                        </a:cubicBezTo>
                        <a:cubicBezTo>
                          <a:pt x="8736959" y="1621867"/>
                          <a:pt x="8762650" y="1738620"/>
                          <a:pt x="8753255" y="2089871"/>
                        </a:cubicBezTo>
                        <a:cubicBezTo>
                          <a:pt x="8380166" y="2126622"/>
                          <a:pt x="8145882" y="2061884"/>
                          <a:pt x="7904863" y="2089871"/>
                        </a:cubicBezTo>
                        <a:cubicBezTo>
                          <a:pt x="7663844" y="2117858"/>
                          <a:pt x="7658147" y="2098950"/>
                          <a:pt x="7494133" y="2089871"/>
                        </a:cubicBezTo>
                        <a:cubicBezTo>
                          <a:pt x="7330119" y="2080793"/>
                          <a:pt x="6977722" y="2117453"/>
                          <a:pt x="6820806" y="2089871"/>
                        </a:cubicBezTo>
                        <a:cubicBezTo>
                          <a:pt x="6663890" y="2062289"/>
                          <a:pt x="6364901" y="2086158"/>
                          <a:pt x="5972413" y="2089871"/>
                        </a:cubicBezTo>
                        <a:cubicBezTo>
                          <a:pt x="5579925" y="2093584"/>
                          <a:pt x="5512193" y="2110506"/>
                          <a:pt x="5124021" y="2089871"/>
                        </a:cubicBezTo>
                        <a:cubicBezTo>
                          <a:pt x="4735849" y="2069236"/>
                          <a:pt x="4628146" y="2121319"/>
                          <a:pt x="4450694" y="2089871"/>
                        </a:cubicBezTo>
                        <a:cubicBezTo>
                          <a:pt x="4273242" y="2058423"/>
                          <a:pt x="4002577" y="2067009"/>
                          <a:pt x="3777366" y="2089871"/>
                        </a:cubicBezTo>
                        <a:cubicBezTo>
                          <a:pt x="3552155" y="2112733"/>
                          <a:pt x="3201997" y="2103945"/>
                          <a:pt x="3016506" y="2089871"/>
                        </a:cubicBezTo>
                        <a:cubicBezTo>
                          <a:pt x="2831015" y="2075797"/>
                          <a:pt x="2590670" y="2071603"/>
                          <a:pt x="2168114" y="2089871"/>
                        </a:cubicBezTo>
                        <a:cubicBezTo>
                          <a:pt x="1745558" y="2108139"/>
                          <a:pt x="1857995" y="2099297"/>
                          <a:pt x="1757384" y="2089871"/>
                        </a:cubicBezTo>
                        <a:cubicBezTo>
                          <a:pt x="1656773" y="2080446"/>
                          <a:pt x="1550030" y="2070511"/>
                          <a:pt x="1346655" y="2089871"/>
                        </a:cubicBezTo>
                        <a:cubicBezTo>
                          <a:pt x="1143280" y="2109231"/>
                          <a:pt x="1043619" y="2112220"/>
                          <a:pt x="760860" y="2089871"/>
                        </a:cubicBezTo>
                        <a:cubicBezTo>
                          <a:pt x="478102" y="2067522"/>
                          <a:pt x="375966" y="2066684"/>
                          <a:pt x="0" y="2089871"/>
                        </a:cubicBezTo>
                        <a:cubicBezTo>
                          <a:pt x="-27183" y="1937351"/>
                          <a:pt x="-19693" y="1640466"/>
                          <a:pt x="0" y="1414146"/>
                        </a:cubicBezTo>
                        <a:cubicBezTo>
                          <a:pt x="19693" y="1187827"/>
                          <a:pt x="-7323" y="1016700"/>
                          <a:pt x="0" y="675725"/>
                        </a:cubicBezTo>
                        <a:cubicBezTo>
                          <a:pt x="7323" y="334750"/>
                          <a:pt x="5666" y="21585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4337288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373D8-4CFD-09AA-9FFA-20AE4BD5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PKI pros &amp; cons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7E171-E05C-B837-7D65-9B86B587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Char char="+"/>
            </a:pPr>
            <a:r>
              <a:rPr lang="en-US" dirty="0">
                <a:solidFill>
                  <a:srgbClr val="D61451"/>
                </a:solidFill>
              </a:rPr>
              <a:t>Ease</a:t>
            </a:r>
            <a:r>
              <a:rPr lang="en-US" dirty="0"/>
              <a:t> of use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dirty="0">
                <a:solidFill>
                  <a:srgbClr val="D61451"/>
                </a:solidFill>
              </a:rPr>
              <a:t>High level</a:t>
            </a:r>
            <a:r>
              <a:rPr lang="en-US" dirty="0"/>
              <a:t> of trust and security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dirty="0">
                <a:solidFill>
                  <a:srgbClr val="D61451"/>
                </a:solidFill>
              </a:rPr>
              <a:t>Control</a:t>
            </a:r>
            <a:r>
              <a:rPr lang="en-US" dirty="0"/>
              <a:t> of validities and revocations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dirty="0"/>
              <a:t>Technology </a:t>
            </a:r>
            <a:r>
              <a:rPr lang="en-US" dirty="0">
                <a:solidFill>
                  <a:srgbClr val="D61451"/>
                </a:solidFill>
              </a:rPr>
              <a:t>proven</a:t>
            </a:r>
            <a:r>
              <a:rPr lang="en-US" dirty="0"/>
              <a:t> for many years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en-US" dirty="0">
                <a:solidFill>
                  <a:srgbClr val="D61451"/>
                </a:solidFill>
              </a:rPr>
              <a:t>Support</a:t>
            </a:r>
            <a:r>
              <a:rPr lang="en-US" dirty="0"/>
              <a:t> in many applications and systems</a:t>
            </a:r>
            <a:endParaRPr lang="fr-FR" dirty="0"/>
          </a:p>
          <a:p>
            <a:endParaRPr lang="fr-FR" dirty="0"/>
          </a:p>
          <a:p>
            <a:pPr>
              <a:buFont typeface="Calibri" panose="020F0502020204030204" pitchFamily="34" charset="0"/>
              <a:buChar char="×"/>
            </a:pPr>
            <a:r>
              <a:rPr lang="en-US" dirty="0"/>
              <a:t>Requires </a:t>
            </a:r>
            <a:r>
              <a:rPr lang="en-US" dirty="0">
                <a:solidFill>
                  <a:srgbClr val="267BD9"/>
                </a:solidFill>
              </a:rPr>
              <a:t>organizational processes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dirty="0"/>
              <a:t>Requires </a:t>
            </a:r>
            <a:r>
              <a:rPr lang="en-US" dirty="0">
                <a:solidFill>
                  <a:srgbClr val="267BD9"/>
                </a:solidFill>
              </a:rPr>
              <a:t>protections</a:t>
            </a:r>
            <a:r>
              <a:rPr lang="en-US" dirty="0"/>
              <a:t> (hardware) against the extraction of private keys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dirty="0"/>
              <a:t>Authoritative certificates are </a:t>
            </a:r>
            <a:r>
              <a:rPr lang="en-US" dirty="0">
                <a:solidFill>
                  <a:srgbClr val="267BD9"/>
                </a:solidFill>
              </a:rPr>
              <a:t>critical</a:t>
            </a:r>
            <a:r>
              <a:rPr lang="en-US" dirty="0"/>
              <a:t>, especially the root certificate</a:t>
            </a:r>
          </a:p>
          <a:p>
            <a:pPr>
              <a:buFont typeface="Calibri" panose="020F0502020204030204" pitchFamily="34" charset="0"/>
              <a:buChar char="×"/>
            </a:pPr>
            <a:r>
              <a:rPr lang="en-US" dirty="0">
                <a:solidFill>
                  <a:srgbClr val="267BD9"/>
                </a:solidFill>
              </a:rPr>
              <a:t>High cost</a:t>
            </a:r>
            <a:r>
              <a:rPr lang="en-US" dirty="0"/>
              <a:t>, not suitable for small entities</a:t>
            </a:r>
            <a:endParaRPr lang="fr-FR" dirty="0"/>
          </a:p>
          <a:p>
            <a:pPr>
              <a:buFont typeface="Calibri" panose="020F0502020204030204" pitchFamily="34" charset="0"/>
              <a:buChar char="×"/>
            </a:pPr>
            <a:endParaRPr lang="fr-FR" dirty="0"/>
          </a:p>
          <a:p>
            <a:pPr>
              <a:buFont typeface="Calibri" panose="020F0502020204030204" pitchFamily="34" charset="0"/>
              <a:buChar char="×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66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0418F7D-E75B-4652-4B71-5F6A21C54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3" y="1905506"/>
            <a:ext cx="822007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fr-FR" sz="24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For authorization</a:t>
            </a:r>
            <a:r>
              <a:rPr lang="en-US" altLang="fr-FR" sz="2400" dirty="0">
                <a:latin typeface="Arial"/>
                <a:cs typeface="Arial"/>
              </a:rPr>
              <a:t>/permission</a:t>
            </a:r>
            <a:r>
              <a:rPr kumimoji="0" lang="en-US" altLang="fr-FR" sz="24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checking, Symfony uses “</a:t>
            </a:r>
            <a:r>
              <a:rPr kumimoji="0" lang="en-US" altLang="fr-FR" sz="2400" b="0" i="0" u="none" strike="noStrike" cap="none" normalizeH="0" baseline="0" dirty="0">
                <a:ln>
                  <a:noFill/>
                </a:ln>
                <a:solidFill>
                  <a:srgbClr val="D61451"/>
                </a:solidFill>
                <a:effectLst/>
                <a:latin typeface="Arial"/>
                <a:cs typeface="Arial"/>
              </a:rPr>
              <a:t>Voters</a:t>
            </a:r>
            <a:r>
              <a:rPr kumimoji="0" lang="en-US" altLang="fr-FR" sz="24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”.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example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user with the "ROLE_ADMIN" role will have additional permissions than a user with the "ROLE_MODERATOR" role.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fr-FR" sz="24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The owner of a resource </a:t>
            </a:r>
            <a:r>
              <a:rPr lang="en-US" altLang="fr-FR" sz="2400" dirty="0">
                <a:latin typeface="Arial"/>
                <a:cs typeface="Arial"/>
              </a:rPr>
              <a:t>or an administrator will</a:t>
            </a:r>
            <a:r>
              <a:rPr kumimoji="0" lang="en-US" altLang="fr-FR" sz="24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have features denied to other users (e.g. deletion)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03147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373D8-4CFD-09AA-9FFA-20AE4BD5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and Private key usages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7E171-E05C-B837-7D65-9B86B587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D61451"/>
                </a:solidFill>
                <a:cs typeface="Calibri" panose="020F0502020204030204"/>
              </a:rPr>
              <a:t>Private keys</a:t>
            </a:r>
            <a:r>
              <a:rPr lang="en-US" dirty="0">
                <a:cs typeface="Calibri" panose="020F0502020204030204"/>
              </a:rPr>
              <a:t> are used to: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/>
              <a:t> </a:t>
            </a:r>
            <a:r>
              <a:rPr lang="en-US" dirty="0">
                <a:solidFill>
                  <a:srgbClr val="D61451"/>
                </a:solidFill>
              </a:rPr>
              <a:t>Sign</a:t>
            </a:r>
            <a:r>
              <a:rPr lang="en-US" dirty="0"/>
              <a:t> the data i.e. create a digital signature</a:t>
            </a:r>
            <a:endParaRPr lang="en-US" dirty="0" err="1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D61451"/>
                </a:solidFill>
              </a:rPr>
              <a:t>Decrypt</a:t>
            </a:r>
            <a:r>
              <a:rPr lang="en-US" dirty="0"/>
              <a:t> the data i.e. restore plaintext</a:t>
            </a:r>
            <a:endParaRPr lang="en-US" dirty="0">
              <a:cs typeface="Calibri"/>
            </a:endParaRPr>
          </a:p>
          <a:p>
            <a:pPr>
              <a:buFont typeface="Calibri" panose="020F0502020204030204" pitchFamily="34" charset="0"/>
              <a:buChar char="+"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67BD9"/>
                </a:solidFill>
                <a:cs typeface="Calibri" panose="020F0502020204030204"/>
              </a:rPr>
              <a:t>Public keys</a:t>
            </a:r>
            <a:r>
              <a:rPr lang="fr-FR" dirty="0">
                <a:cs typeface="Calibri" panose="020F0502020204030204"/>
              </a:rPr>
              <a:t> are </a:t>
            </a:r>
            <a:r>
              <a:rPr lang="fr-FR" dirty="0" err="1">
                <a:cs typeface="Calibri" panose="020F0502020204030204"/>
              </a:rPr>
              <a:t>used</a:t>
            </a:r>
            <a:r>
              <a:rPr lang="fr-FR" dirty="0">
                <a:cs typeface="Calibri" panose="020F0502020204030204"/>
              </a:rPr>
              <a:t> to: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/>
              <a:t> </a:t>
            </a:r>
            <a:r>
              <a:rPr lang="en-US" dirty="0">
                <a:solidFill>
                  <a:srgbClr val="267BD9"/>
                </a:solidFill>
              </a:rPr>
              <a:t>Verify</a:t>
            </a:r>
            <a:r>
              <a:rPr lang="en-US" dirty="0"/>
              <a:t> the data i.e. confirm the data has not been tampered</a:t>
            </a:r>
            <a:endParaRPr lang="en-US" dirty="0">
              <a:solidFill>
                <a:srgbClr val="267BD9"/>
              </a:solidFill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dirty="0"/>
              <a:t> </a:t>
            </a:r>
            <a:r>
              <a:rPr lang="en-US" dirty="0">
                <a:solidFill>
                  <a:srgbClr val="267BD9"/>
                </a:solidFill>
              </a:rPr>
              <a:t>Encrypt</a:t>
            </a:r>
            <a:r>
              <a:rPr lang="en-US" dirty="0"/>
              <a:t> the data </a:t>
            </a:r>
            <a:r>
              <a:rPr lang="en-US" dirty="0" err="1"/>
              <a:t>i.e</a:t>
            </a:r>
            <a:r>
              <a:rPr lang="en-US" dirty="0"/>
              <a:t> transform into a cyphertext</a:t>
            </a:r>
            <a:endParaRPr lang="en-US" dirty="0">
              <a:solidFill>
                <a:srgbClr val="267BD9"/>
              </a:solidFill>
            </a:endParaRPr>
          </a:p>
          <a:p>
            <a:pPr marL="0" indent="0">
              <a:buNone/>
            </a:pPr>
            <a:endParaRPr lang="fr-FR" dirty="0">
              <a:cs typeface="Calibri" panose="020F0502020204030204"/>
            </a:endParaRPr>
          </a:p>
          <a:p>
            <a:pPr>
              <a:buFont typeface="Calibri" panose="020F0502020204030204" pitchFamily="34" charset="0"/>
              <a:buChar char="×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88308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373D8-4CFD-09AA-9FFA-20AE4BD5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and Private key usages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7E171-E05C-B837-7D65-9B86B587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D61451"/>
                </a:solidFill>
                <a:cs typeface="Calibri" panose="020F0502020204030204"/>
              </a:rPr>
              <a:t>Private keys</a:t>
            </a:r>
            <a:r>
              <a:rPr lang="en-US" dirty="0">
                <a:cs typeface="Calibri" panose="020F0502020204030204"/>
              </a:rPr>
              <a:t> </a:t>
            </a:r>
            <a:r>
              <a:rPr lang="en-US" dirty="0">
                <a:ea typeface="+mn-lt"/>
                <a:cs typeface="+mn-lt"/>
              </a:rPr>
              <a:t>should never be shared except through secure means of communication and only to authorized parties. </a:t>
            </a:r>
            <a:endParaRPr lang="fr-FR" dirty="0"/>
          </a:p>
          <a:p>
            <a:pPr>
              <a:buFont typeface="Calibri" panose="020F0502020204030204" pitchFamily="34" charset="0"/>
              <a:buChar char="+"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67BD9"/>
                </a:solidFill>
                <a:cs typeface="Calibri" panose="020F0502020204030204"/>
              </a:rPr>
              <a:t>Public keys</a:t>
            </a:r>
            <a:r>
              <a:rPr lang="fr-FR" dirty="0">
                <a:cs typeface="Calibri" panose="020F0502020204030204"/>
              </a:rPr>
              <a:t> </a:t>
            </a:r>
            <a:r>
              <a:rPr lang="fr-FR" dirty="0">
                <a:ea typeface="+mn-lt"/>
                <a:cs typeface="+mn-lt"/>
              </a:rPr>
              <a:t>can </a:t>
            </a:r>
            <a:r>
              <a:rPr lang="fr-FR" dirty="0" err="1">
                <a:ea typeface="+mn-lt"/>
                <a:cs typeface="+mn-lt"/>
              </a:rPr>
              <a:t>be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shared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anyone</a:t>
            </a:r>
            <a:r>
              <a:rPr lang="fr-FR" dirty="0">
                <a:ea typeface="+mn-lt"/>
                <a:cs typeface="+mn-lt"/>
              </a:rPr>
              <a:t> or </a:t>
            </a:r>
            <a:r>
              <a:rPr lang="fr-FR" dirty="0" err="1">
                <a:ea typeface="+mn-lt"/>
                <a:cs typeface="+mn-lt"/>
              </a:rPr>
              <a:t>any</a:t>
            </a:r>
            <a:r>
              <a:rPr lang="fr-FR" dirty="0">
                <a:ea typeface="+mn-lt"/>
                <a:cs typeface="+mn-lt"/>
              </a:rPr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22395560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F5AA0-A846-9856-C508-566BBBC7A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achieve this:</a:t>
            </a:r>
          </a:p>
          <a:p>
            <a:pPr lvl="1"/>
            <a:r>
              <a:rPr lang="en-US" dirty="0"/>
              <a:t>Creation of our in-house PKI and our root certificate</a:t>
            </a:r>
          </a:p>
          <a:p>
            <a:pPr lvl="1"/>
            <a:r>
              <a:rPr lang="en-US" dirty="0"/>
              <a:t>Server side:</a:t>
            </a:r>
          </a:p>
          <a:p>
            <a:pPr lvl="2"/>
            <a:r>
              <a:rPr lang="en-US" dirty="0"/>
              <a:t>Intermediate certification authority for our user accounts</a:t>
            </a:r>
          </a:p>
          <a:p>
            <a:pPr lvl="2"/>
            <a:r>
              <a:rPr lang="en-US" dirty="0"/>
              <a:t>Server Setup</a:t>
            </a:r>
          </a:p>
          <a:p>
            <a:pPr lvl="2"/>
            <a:r>
              <a:rPr lang="en-US" dirty="0"/>
              <a:t>Configuring the Symfony app</a:t>
            </a:r>
          </a:p>
          <a:p>
            <a:pPr lvl="1"/>
            <a:r>
              <a:rPr lang="en-US" dirty="0"/>
              <a:t>Client side:</a:t>
            </a:r>
          </a:p>
          <a:p>
            <a:pPr lvl="2"/>
            <a:r>
              <a:rPr lang="en-US" dirty="0"/>
              <a:t>User certificate issued by our certification authority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F373D8-4CFD-09AA-9FFA-20AE4BD5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</a:t>
            </a:r>
            <a:r>
              <a:rPr lang="fr-FR" dirty="0"/>
              <a:t> in </a:t>
            </a:r>
            <a:r>
              <a:rPr lang="fr-FR" dirty="0" err="1"/>
              <a:t>our</a:t>
            </a:r>
            <a:r>
              <a:rPr lang="fr-FR" dirty="0"/>
              <a:t> application</a:t>
            </a:r>
          </a:p>
        </p:txBody>
      </p:sp>
    </p:spTree>
    <p:extLst>
      <p:ext uri="{BB962C8B-B14F-4D97-AF65-F5344CB8AC3E}">
        <p14:creationId xmlns:p14="http://schemas.microsoft.com/office/powerpoint/2010/main" val="20971913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F5AA0-A846-9856-C508-566BBBC7A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the task (and cost) of creating certificates with </a:t>
            </a:r>
            <a:r>
              <a:rPr lang="en-US" dirty="0" err="1"/>
              <a:t>xCA</a:t>
            </a:r>
            <a:endParaRPr lang="en-US" dirty="0"/>
          </a:p>
          <a:p>
            <a:r>
              <a:rPr lang="fr-FR" dirty="0">
                <a:hlinkClick r:id="rId2"/>
              </a:rPr>
              <a:t>https://hohnstaedt.de/xca/index.php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F373D8-4CFD-09AA-9FFA-20AE4BD5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PKI thanks to </a:t>
            </a:r>
            <a:r>
              <a:rPr lang="en-US" dirty="0" err="1"/>
              <a:t>xCA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78342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F5AA0-A846-9856-C508-566BBBC7A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Apache, Nginx, Caddy?</a:t>
            </a:r>
          </a:p>
          <a:p>
            <a:r>
              <a:rPr lang="fr-FR" dirty="0">
                <a:ea typeface="+mn-lt"/>
                <a:cs typeface="+mn-lt"/>
                <a:hlinkClick r:id="rId2"/>
              </a:rPr>
              <a:t>https://symfony.com/doc/current/security.html#x-509-client-certificates</a:t>
            </a:r>
            <a:endParaRPr lang="fr-FR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F373D8-4CFD-09AA-9FFA-20AE4BD5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Server Setup</a:t>
            </a:r>
          </a:p>
        </p:txBody>
      </p:sp>
    </p:spTree>
    <p:extLst>
      <p:ext uri="{BB962C8B-B14F-4D97-AF65-F5344CB8AC3E}">
        <p14:creationId xmlns:p14="http://schemas.microsoft.com/office/powerpoint/2010/main" val="78058719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A2459-4C92-293B-0456-7138B2FCC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Calibri Light"/>
                <a:ea typeface="Calibri Light"/>
                <a:cs typeface="Calibri Light"/>
              </a:rPr>
              <a:t>Access </a:t>
            </a:r>
            <a:r>
              <a:rPr lang="fr-FR" dirty="0" err="1">
                <a:latin typeface="Calibri Light"/>
                <a:ea typeface="Calibri Light"/>
                <a:cs typeface="Calibri Light"/>
              </a:rPr>
              <a:t>Tokens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2BD131-A764-E6B9-94C9-F97FC5D22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5610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Access </a:t>
            </a:r>
            <a:r>
              <a:rPr lang="fr-FR" dirty="0" err="1"/>
              <a:t>Tokens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API protection</a:t>
            </a:r>
          </a:p>
          <a:p>
            <a:r>
              <a:rPr lang="en-US" dirty="0"/>
              <a:t>Access Token Handler</a:t>
            </a:r>
          </a:p>
          <a:p>
            <a:r>
              <a:rPr lang="en-US" dirty="0"/>
              <a:t>OAuth2 and OIDC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65273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Access </a:t>
            </a:r>
            <a:r>
              <a:rPr lang="fr-FR" dirty="0" err="1"/>
              <a:t>Tokens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Two token types: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By reference: </a:t>
            </a:r>
            <a:r>
              <a:rPr lang="en-US" i="1" dirty="0">
                <a:ea typeface="Calibri"/>
                <a:cs typeface="Calibri"/>
              </a:rPr>
              <a:t>an identifier for stored data on a service (e.g. DB)</a:t>
            </a:r>
            <a:endParaRPr lang="en-US" dirty="0"/>
          </a:p>
          <a:p>
            <a:r>
              <a:rPr lang="en-US" dirty="0"/>
              <a:t>By value (self-contained): </a:t>
            </a:r>
            <a:r>
              <a:rPr lang="en-US" i="1" dirty="0">
                <a:solidFill>
                  <a:srgbClr val="000000"/>
                </a:solidFill>
                <a:ea typeface="+mn-lt"/>
                <a:cs typeface="+mn-lt"/>
              </a:rPr>
              <a:t>data structure that contains metadata and claims. Protected (digitally signed or encrypted) and time-limited</a:t>
            </a:r>
            <a:endParaRPr lang="en-US" i="1" dirty="0">
              <a:solidFill>
                <a:srgbClr val="000000"/>
              </a:solidFill>
              <a:ea typeface="Calibri"/>
              <a:cs typeface="Calibri"/>
            </a:endParaRPr>
          </a:p>
          <a:p>
            <a:pPr lvl="1"/>
            <a:r>
              <a:rPr lang="en-US" i="1" dirty="0">
                <a:ea typeface="Calibri"/>
                <a:cs typeface="Calibri"/>
              </a:rPr>
              <a:t>SAML, JWT, </a:t>
            </a:r>
            <a:r>
              <a:rPr lang="en-US" i="1" dirty="0" err="1">
                <a:ea typeface="Calibri"/>
                <a:cs typeface="Calibri"/>
              </a:rPr>
              <a:t>Paseto</a:t>
            </a:r>
            <a:r>
              <a:rPr lang="en-US" i="1" dirty="0">
                <a:ea typeface="Calibri"/>
                <a:cs typeface="Calibri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6318062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14E18-561E-F94D-9B9D-804F692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+mj-lt"/>
                <a:cs typeface="+mj-lt"/>
              </a:rPr>
              <a:t>Coding time!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3A704-9A2B-A130-CEC6-626DB1B8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ea typeface="Calibri"/>
                <a:cs typeface="Calibri"/>
              </a:rPr>
              <a:t>Protect the API endpoints with access tokens</a:t>
            </a:r>
            <a:endParaRPr lang="fr-FR"/>
          </a:p>
          <a:p>
            <a:pPr marL="457200" indent="-457200"/>
            <a:r>
              <a:rPr lang="en-US">
                <a:ea typeface="Calibri"/>
                <a:cs typeface="Calibri"/>
              </a:rPr>
              <a:t>1 AT/user. The access token is stored in the DB 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666617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8B31A-DF87-C800-A54F-CFDEB059A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ea typeface="Calibri Light"/>
                <a:cs typeface="Calibri Light"/>
              </a:rPr>
              <a:t>Webauthn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82D7D2-54F8-698F-E851-E755FF771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No </a:t>
            </a:r>
            <a:r>
              <a:rPr lang="fr-FR" dirty="0" err="1"/>
              <a:t>password</a:t>
            </a:r>
            <a:r>
              <a:rPr lang="fr-FR" dirty="0"/>
              <a:t>, no </a:t>
            </a:r>
            <a:r>
              <a:rPr lang="fr-FR" dirty="0" err="1"/>
              <a:t>problems</a:t>
            </a:r>
            <a:r>
              <a:rPr lang="fr-F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818708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  <wetp:taskpane dockstate="right" visibility="0" width="350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B535CDF-7414-409B-990D-0A0F5E40054D}">
  <we:reference id="wa104379997" version="2.0.0.0" store="fr-FR" storeType="OMEX"/>
  <we:alternateReferences>
    <we:reference id="WA104379997" version="2.0.0.0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2B492D3-2582-422C-A141-5F9DE090005B}">
  <we:reference id="wa104380907" version="3.0.0.1" store="fr-FR" storeType="OMEX"/>
  <we:alternateReferences>
    <we:reference id="WA104380907" version="3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3186</Words>
  <Application>Microsoft Office PowerPoint</Application>
  <PresentationFormat>Grand écran</PresentationFormat>
  <Paragraphs>490</Paragraphs>
  <Slides>112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112</vt:i4>
      </vt:variant>
    </vt:vector>
  </HeadingPairs>
  <TitlesOfParts>
    <vt:vector size="119" baseType="lpstr">
      <vt:lpstr>Aptos Mono</vt:lpstr>
      <vt:lpstr>Arial</vt:lpstr>
      <vt:lpstr>Calibri</vt:lpstr>
      <vt:lpstr>Calibri Light</vt:lpstr>
      <vt:lpstr>Grotesque Light</vt:lpstr>
      <vt:lpstr>system-ui</vt:lpstr>
      <vt:lpstr>Thème Office</vt:lpstr>
      <vt:lpstr>Road to safer applications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Agenda</vt:lpstr>
      <vt:lpstr>Before we start</vt:lpstr>
      <vt:lpstr>Before we start</vt:lpstr>
      <vt:lpstr>Présentation PowerPoint</vt:lpstr>
      <vt:lpstr>Présentation PowerPoint</vt:lpstr>
      <vt:lpstr>Présentation PowerPoint</vt:lpstr>
      <vt:lpstr>Overview of Meteofony and setup</vt:lpstr>
      <vt:lpstr>Symfony Security</vt:lpstr>
      <vt:lpstr>Meet Symfony Security Component</vt:lpstr>
      <vt:lpstr>Meet Symfony Security Component</vt:lpstr>
      <vt:lpstr>Meet Symfony Security Component</vt:lpstr>
      <vt:lpstr>Meet Symfony Security Component</vt:lpstr>
      <vt:lpstr>Meet Symfony Security Component</vt:lpstr>
      <vt:lpstr>Meet Symfony Security Component</vt:lpstr>
      <vt:lpstr>Meet Symfony Security Component</vt:lpstr>
      <vt:lpstr>Présentation PowerPoint</vt:lpstr>
      <vt:lpstr>Security Best Practices</vt:lpstr>
      <vt:lpstr>Best practices (and how to find them)</vt:lpstr>
      <vt:lpstr>Guides</vt:lpstr>
      <vt:lpstr>Other Resources</vt:lpstr>
      <vt:lpstr>Other Resources</vt:lpstr>
      <vt:lpstr>User identifier/Password improvement</vt:lpstr>
      <vt:lpstr>User identifier / password</vt:lpstr>
      <vt:lpstr>User identifier / password</vt:lpstr>
      <vt:lpstr>Case-insensitive user identifier</vt:lpstr>
      <vt:lpstr>No suspicious characters</vt:lpstr>
      <vt:lpstr>No suspicious characters</vt:lpstr>
      <vt:lpstr>No suspicious characters</vt:lpstr>
      <vt:lpstr>Coding time!</vt:lpstr>
      <vt:lpstr>Password entropy</vt:lpstr>
      <vt:lpstr>Password entropy</vt:lpstr>
      <vt:lpstr>Password entropy</vt:lpstr>
      <vt:lpstr>Password entropy</vt:lpstr>
      <vt:lpstr>Password entropy</vt:lpstr>
      <vt:lpstr>Coding time!</vt:lpstr>
      <vt:lpstr>Password storage</vt:lpstr>
      <vt:lpstr>Password storage</vt:lpstr>
      <vt:lpstr>Password storage</vt:lpstr>
      <vt:lpstr>Password storage</vt:lpstr>
      <vt:lpstr>Password storage</vt:lpstr>
      <vt:lpstr>Benchmark</vt:lpstr>
      <vt:lpstr>Coding time!</vt:lpstr>
      <vt:lpstr>Compromised passwords?</vt:lpstr>
      <vt:lpstr>Coding time!</vt:lpstr>
      <vt:lpstr>Coding time!</vt:lpstr>
      <vt:lpstr>Throttling</vt:lpstr>
      <vt:lpstr>Coding time!</vt:lpstr>
      <vt:lpstr>Multi factor authentication</vt:lpstr>
      <vt:lpstr>Multi factor authentication</vt:lpstr>
      <vt:lpstr>Coding time!</vt:lpstr>
      <vt:lpstr>User identifier/Password – Key points</vt:lpstr>
      <vt:lpstr>Sessions</vt:lpstr>
      <vt:lpstr>Sessions</vt:lpstr>
      <vt:lpstr>Coding time!</vt:lpstr>
      <vt:lpstr>Remember me cookies</vt:lpstr>
      <vt:lpstr>Remember me cookies</vt:lpstr>
      <vt:lpstr>Remember me cookies</vt:lpstr>
      <vt:lpstr>Coding time!</vt:lpstr>
      <vt:lpstr>Logging and monitoring</vt:lpstr>
      <vt:lpstr>Logging and monitoring</vt:lpstr>
      <vt:lpstr>Coding time!</vt:lpstr>
      <vt:lpstr>Session, Cookies, Logging and Monitoring – Key points</vt:lpstr>
      <vt:lpstr>Captcha </vt:lpstr>
      <vt:lpstr>Captcha 🤔</vt:lpstr>
      <vt:lpstr>Captcha 😥</vt:lpstr>
      <vt:lpstr>Captcha =&gt; Private Access Token 😁</vt:lpstr>
      <vt:lpstr>Captcha =&gt; Private Access Token 😁</vt:lpstr>
      <vt:lpstr>Captcha =&gt; Private Access Token 😁</vt:lpstr>
      <vt:lpstr>Captcha =&gt; Private Access Token 😁</vt:lpstr>
      <vt:lpstr>Captcha =&gt; Private Access Token 😁</vt:lpstr>
      <vt:lpstr>Client Authentication</vt:lpstr>
      <vt:lpstr>Client Authentication</vt:lpstr>
      <vt:lpstr>What is a PKI</vt:lpstr>
      <vt:lpstr>What is a PKI</vt:lpstr>
      <vt:lpstr>Overview of a PKI</vt:lpstr>
      <vt:lpstr>You encounter PKIs every day</vt:lpstr>
      <vt:lpstr>Example symfony.com web server</vt:lpstr>
      <vt:lpstr>Concrete example from “certmgr.msc”(Windows)</vt:lpstr>
      <vt:lpstr>PKI pros &amp; cons</vt:lpstr>
      <vt:lpstr>Public and Private key usages</vt:lpstr>
      <vt:lpstr>Public and Private key usages</vt:lpstr>
      <vt:lpstr>Implementation in our application</vt:lpstr>
      <vt:lpstr>Our PKI thanks to xCA</vt:lpstr>
      <vt:lpstr>Server Setup</vt:lpstr>
      <vt:lpstr>Access Tokens</vt:lpstr>
      <vt:lpstr>Access Tokens</vt:lpstr>
      <vt:lpstr>Access Tokens</vt:lpstr>
      <vt:lpstr>Coding time!</vt:lpstr>
      <vt:lpstr>Webauthn</vt:lpstr>
      <vt:lpstr>Webauthn</vt:lpstr>
      <vt:lpstr>Webauthn</vt:lpstr>
      <vt:lpstr>Webauthn</vt:lpstr>
      <vt:lpstr>Webauthn</vt:lpstr>
      <vt:lpstr>Webauthn</vt:lpstr>
      <vt:lpstr>What else?</vt:lpstr>
      <vt:lpstr>Frontend</vt:lpstr>
      <vt:lpstr>Frontend</vt:lpstr>
      <vt:lpstr>Frontend</vt:lpstr>
      <vt:lpstr>Frontend</vt:lpstr>
      <vt:lpstr>W3Techs</vt:lpstr>
      <vt:lpstr>Can I use?</vt:lpstr>
      <vt:lpstr>Contribute to Symfony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Florent Morselli</dc:creator>
  <cp:lastModifiedBy>Florent Morselli</cp:lastModifiedBy>
  <cp:revision>1247</cp:revision>
  <dcterms:created xsi:type="dcterms:W3CDTF">2023-01-27T14:13:14Z</dcterms:created>
  <dcterms:modified xsi:type="dcterms:W3CDTF">2023-12-05T15:57:05Z</dcterms:modified>
</cp:coreProperties>
</file>