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276-4A34-496F-8E82-F1309CE90147}" type="datetimeFigureOut">
              <a:rPr lang="da-DK" smtClean="0"/>
              <a:t>03-10-2017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DF1-585D-49FC-AC35-35DC9D832AF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5227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276-4A34-496F-8E82-F1309CE90147}" type="datetimeFigureOut">
              <a:rPr lang="da-DK" smtClean="0"/>
              <a:t>03-10-2017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DF1-585D-49FC-AC35-35DC9D832AF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747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276-4A34-496F-8E82-F1309CE90147}" type="datetimeFigureOut">
              <a:rPr lang="da-DK" smtClean="0"/>
              <a:t>03-10-2017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DF1-585D-49FC-AC35-35DC9D832AF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4239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276-4A34-496F-8E82-F1309CE90147}" type="datetimeFigureOut">
              <a:rPr lang="da-DK" smtClean="0"/>
              <a:t>03-10-2017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DF1-585D-49FC-AC35-35DC9D832AF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064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276-4A34-496F-8E82-F1309CE90147}" type="datetimeFigureOut">
              <a:rPr lang="da-DK" smtClean="0"/>
              <a:t>03-10-2017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DF1-585D-49FC-AC35-35DC9D832AF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330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276-4A34-496F-8E82-F1309CE90147}" type="datetimeFigureOut">
              <a:rPr lang="da-DK" smtClean="0"/>
              <a:t>03-10-2017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DF1-585D-49FC-AC35-35DC9D832AF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866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276-4A34-496F-8E82-F1309CE90147}" type="datetimeFigureOut">
              <a:rPr lang="da-DK" smtClean="0"/>
              <a:t>03-10-2017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DF1-585D-49FC-AC35-35DC9D832AF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367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276-4A34-496F-8E82-F1309CE90147}" type="datetimeFigureOut">
              <a:rPr lang="da-DK" smtClean="0"/>
              <a:t>03-10-2017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DF1-585D-49FC-AC35-35DC9D832AF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67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276-4A34-496F-8E82-F1309CE90147}" type="datetimeFigureOut">
              <a:rPr lang="da-DK" smtClean="0"/>
              <a:t>03-10-2017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DF1-585D-49FC-AC35-35DC9D832AF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0772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276-4A34-496F-8E82-F1309CE90147}" type="datetimeFigureOut">
              <a:rPr lang="da-DK" smtClean="0"/>
              <a:t>03-10-2017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DF1-585D-49FC-AC35-35DC9D832AF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666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276-4A34-496F-8E82-F1309CE90147}" type="datetimeFigureOut">
              <a:rPr lang="da-DK" smtClean="0"/>
              <a:t>03-10-2017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DF1-585D-49FC-AC35-35DC9D832AF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184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5276-4A34-496F-8E82-F1309CE90147}" type="datetimeFigureOut">
              <a:rPr lang="da-DK" smtClean="0"/>
              <a:t>03-10-2017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9DF1-585D-49FC-AC35-35DC9D832AF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17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</a:t>
            </a:r>
            <a:r>
              <a:rPr lang="de-DE" dirty="0" smtClean="0"/>
              <a:t>ie Evolutionen </a:t>
            </a:r>
            <a:r>
              <a:rPr lang="de-DE" dirty="0" smtClean="0"/>
              <a:t>von</a:t>
            </a:r>
            <a:r>
              <a:rPr lang="de-DE" dirty="0" smtClean="0"/>
              <a:t> </a:t>
            </a:r>
            <a:r>
              <a:rPr lang="de-DE" dirty="0" smtClean="0"/>
              <a:t>der Computer</a:t>
            </a:r>
            <a:endParaRPr lang="de-DE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Schrieben von Oscar und Snorre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1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Der </a:t>
            </a:r>
            <a:r>
              <a:rPr lang="de-DE" dirty="0" smtClean="0"/>
              <a:t>erst</a:t>
            </a:r>
            <a:r>
              <a:rPr lang="da-DK" dirty="0" smtClean="0"/>
              <a:t> </a:t>
            </a:r>
            <a:r>
              <a:rPr lang="de-DE" dirty="0" smtClean="0"/>
              <a:t>moderne</a:t>
            </a:r>
            <a:r>
              <a:rPr lang="da-DK" dirty="0" smtClean="0"/>
              <a:t> </a:t>
            </a:r>
            <a:r>
              <a:rPr lang="de-DE" dirty="0" smtClean="0"/>
              <a:t>Computer</a:t>
            </a:r>
            <a:endParaRPr lang="de-DE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erst Computer war sehr gigantisch. Eine Computer war 4 Meters breiten und langen und war 3 Meters hohen. Den Computern was auf dummen, und langsamen, und eine modern Taschenrechner ist schneller. Den Computern gebrauchen Karte mit Löchern. 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32" y="3363123"/>
            <a:ext cx="4587026" cy="349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74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Ältester Computer der Welt	</a:t>
            </a:r>
            <a:endParaRPr lang="de-DE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ältester </a:t>
            </a:r>
            <a:r>
              <a:rPr lang="de-DE" dirty="0"/>
              <a:t>C</a:t>
            </a:r>
            <a:r>
              <a:rPr lang="de-DE" dirty="0" smtClean="0"/>
              <a:t>omputer ist von 60BC</a:t>
            </a:r>
            <a:r>
              <a:rPr lang="de-DE" dirty="0"/>
              <a:t>. </a:t>
            </a:r>
            <a:r>
              <a:rPr lang="de-DE" dirty="0" smtClean="0"/>
              <a:t>Es war gebraucht von der Grieche, und wurde verwendet zu von Sonne, </a:t>
            </a:r>
            <a:r>
              <a:rPr lang="de-DE" dirty="0"/>
              <a:t>und </a:t>
            </a:r>
            <a:r>
              <a:rPr lang="de-DE" dirty="0" smtClean="0"/>
              <a:t>Mondfinsternis.</a:t>
            </a:r>
            <a:r>
              <a:rPr lang="de-DE" dirty="0"/>
              <a:t> </a:t>
            </a:r>
            <a:r>
              <a:rPr lang="de-DE" dirty="0" smtClean="0"/>
              <a:t>Es ist gemacht von Bronze.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91" y="3047468"/>
            <a:ext cx="6039693" cy="381053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0" y="0"/>
            <a:ext cx="1251826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chemeClr val="bg1"/>
                </a:solidFill>
              </a:rPr>
              <a:t>ENDE</a:t>
            </a:r>
            <a:endParaRPr lang="de-DE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35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Die Evolutionen von der Computer</vt:lpstr>
      <vt:lpstr>Der erst moderne Computer</vt:lpstr>
      <vt:lpstr>Ältester Computer der Welt </vt:lpstr>
    </vt:vector>
  </TitlesOfParts>
  <Company>Dagbladet Børsen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Evolutionen auf der Computer</dc:title>
  <dc:creator>Snorre</dc:creator>
  <cp:lastModifiedBy>Snorre</cp:lastModifiedBy>
  <cp:revision>11</cp:revision>
  <dcterms:created xsi:type="dcterms:W3CDTF">2017-10-02T08:13:10Z</dcterms:created>
  <dcterms:modified xsi:type="dcterms:W3CDTF">2017-10-03T14:41:29Z</dcterms:modified>
</cp:coreProperties>
</file>