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6F582-EC78-4E14-A534-99B3EEDB673B}" v="63" dt="2025-09-23T22:32:44.415"/>
    <p1510:client id="{1936FA03-E032-8671-4DF2-21D65D80BAEC}" v="106" dt="2025-09-24T17:10:38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0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per doll dresses">
            <a:extLst>
              <a:ext uri="{FF2B5EF4-FFF2-40B4-BE49-F238E27FC236}">
                <a16:creationId xmlns:a16="http://schemas.microsoft.com/office/drawing/2014/main" id="{E37D9365-26DD-DB00-40F8-984298E3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94" r="9091" b="11122"/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8948-4E9A-E163-2B47-C0F0214F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Spartan Thrift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D8DA9-69D0-1BFE-1D3B-E0F413980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Group 03</a:t>
            </a:r>
          </a:p>
          <a:p>
            <a:r>
              <a:rPr lang="en-US" dirty="0"/>
              <a:t>Adrian Aldridge</a:t>
            </a:r>
          </a:p>
          <a:p>
            <a:r>
              <a:rPr lang="en-US" dirty="0"/>
              <a:t>Gloria Sukidi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416-1F22-F20D-D7B8-45A4875B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Spartan Thrift?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8C32-91BB-BF78-F1A4-A034D0B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Spartan Thrift is an application for UNCG students to thrift online. Students can register as providers capable of listing products for sale or customers who may purchase products.</a:t>
            </a:r>
          </a:p>
        </p:txBody>
      </p:sp>
    </p:spTree>
    <p:extLst>
      <p:ext uri="{BB962C8B-B14F-4D97-AF65-F5344CB8AC3E}">
        <p14:creationId xmlns:p14="http://schemas.microsoft.com/office/powerpoint/2010/main" val="33612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031-359B-DC15-5945-3D8798F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Use-Cases +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B0D2-4D82-E81C-68F8-6C2ACCE4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provider must register through the provider portal which grants them the following capabilities: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Modify personal and shop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items for sale with images, a description, and prices</a:t>
            </a:r>
          </a:p>
          <a:p>
            <a:pPr lvl="1"/>
            <a:r>
              <a:rPr lang="en-US" dirty="0"/>
              <a:t>Remove and update items.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shop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Reply to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284438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9BF5-BBA8-0FBD-EFAF-3165BACD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Use-Cases +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4789-2BB2-EF34-3298-2F9009E6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customer must be able to register through the customer portal which grants them the following capabilities:</a:t>
            </a:r>
            <a:endParaRPr lang="en-US"/>
          </a:p>
          <a:p>
            <a:pPr marL="721995" lvl="1" indent="-457200">
              <a:buAutoNum type="arabicPeriod"/>
            </a:pPr>
            <a:r>
              <a:rPr lang="en-US" sz="2000" dirty="0"/>
              <a:t>Modify personal profile</a:t>
            </a:r>
          </a:p>
          <a:p>
            <a:pPr marL="721995" lvl="1" indent="-457200">
              <a:buAutoNum type="arabicPeriod"/>
            </a:pPr>
            <a:r>
              <a:rPr lang="en-US" sz="2000" dirty="0"/>
              <a:t>View available items</a:t>
            </a:r>
          </a:p>
          <a:p>
            <a:pPr marL="721995" lvl="1" indent="-457200">
              <a:buAutoNum type="arabicPeriod"/>
            </a:pPr>
            <a:r>
              <a:rPr lang="en-US" sz="2000" dirty="0"/>
              <a:t>Add items to a cart or wish-list</a:t>
            </a:r>
          </a:p>
          <a:p>
            <a:pPr marL="721995" lvl="1" indent="-457200">
              <a:buAutoNum type="arabicPeriod"/>
            </a:pPr>
            <a:r>
              <a:rPr lang="en-US" sz="2000" dirty="0"/>
              <a:t>Leave reviews on products they've bought</a:t>
            </a:r>
          </a:p>
        </p:txBody>
      </p:sp>
    </p:spTree>
    <p:extLst>
      <p:ext uri="{BB962C8B-B14F-4D97-AF65-F5344CB8AC3E}">
        <p14:creationId xmlns:p14="http://schemas.microsoft.com/office/powerpoint/2010/main" val="3805199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af6dd5-4527-4676-85b7-eef819978b3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BE668AE119C49B98F8AEAAF620F96" ma:contentTypeVersion="10" ma:contentTypeDescription="Create a new document." ma:contentTypeScope="" ma:versionID="87d6403709f9979b0263441e70a79870">
  <xsd:schema xmlns:xsd="http://www.w3.org/2001/XMLSchema" xmlns:xs="http://www.w3.org/2001/XMLSchema" xmlns:p="http://schemas.microsoft.com/office/2006/metadata/properties" xmlns:ns3="37af6dd5-4527-4676-85b7-eef819978b34" targetNamespace="http://schemas.microsoft.com/office/2006/metadata/properties" ma:root="true" ma:fieldsID="5536d8a3e1f7505e5cefbe8874ec2cbb" ns3:_="">
    <xsd:import namespace="37af6dd5-4527-4676-85b7-eef819978b3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6dd5-4527-4676-85b7-eef819978b3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52CBB-818A-4F81-853A-89E159045904}">
  <ds:schemaRefs>
    <ds:schemaRef ds:uri="http://schemas.openxmlformats.org/package/2006/metadata/core-properties"/>
    <ds:schemaRef ds:uri="37af6dd5-4527-4676-85b7-eef819978b34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3D29E13-1ED5-43AE-9E52-CDC995F5B7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2E6-822D-4D6F-9A56-92F094C8A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6dd5-4527-4676-85b7-eef819978b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DashVTI</vt:lpstr>
      <vt:lpstr>Spartan Thrift</vt:lpstr>
      <vt:lpstr>What is Spartan Thrift?</vt:lpstr>
      <vt:lpstr>Provider Use-Cases + Demo</vt:lpstr>
      <vt:lpstr>Customer Use-Cases +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Sukidi</dc:creator>
  <cp:lastModifiedBy>Gloria Sukidi</cp:lastModifiedBy>
  <cp:revision>18</cp:revision>
  <dcterms:created xsi:type="dcterms:W3CDTF">2025-09-23T22:05:35Z</dcterms:created>
  <dcterms:modified xsi:type="dcterms:W3CDTF">2025-09-24T17:20:33Z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0x010100C11BE668AE119C49B98F8AEAAF620F96</vt:lpwstr>
  </property>
</Properties>
</file>