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256" r:id="rId2"/>
    <p:sldId id="258" r:id="rId3"/>
    <p:sldId id="257" r:id="rId4"/>
    <p:sldId id="276" r:id="rId5"/>
    <p:sldId id="266" r:id="rId6"/>
    <p:sldId id="260" r:id="rId7"/>
    <p:sldId id="279" r:id="rId8"/>
    <p:sldId id="310" r:id="rId9"/>
    <p:sldId id="259" r:id="rId10"/>
    <p:sldId id="311" r:id="rId11"/>
    <p:sldId id="312" r:id="rId12"/>
    <p:sldId id="273" r:id="rId13"/>
    <p:sldId id="313" r:id="rId14"/>
    <p:sldId id="314" r:id="rId15"/>
    <p:sldId id="315" r:id="rId16"/>
    <p:sldId id="316" r:id="rId17"/>
    <p:sldId id="317" r:id="rId18"/>
    <p:sldId id="265" r:id="rId19"/>
    <p:sldId id="286" r:id="rId20"/>
  </p:sldIdLst>
  <p:sldSz cx="9144000" cy="5143500" type="screen16x9"/>
  <p:notesSz cx="6858000" cy="9144000"/>
  <p:embeddedFontLst>
    <p:embeddedFont>
      <p:font typeface="Inconsolata" pitchFamily="2" charset="0"/>
      <p:regular r:id="rId22"/>
    </p:embeddedFont>
    <p:embeddedFont>
      <p:font typeface="Montserrat" panose="00000500000000000000" pitchFamily="2" charset="0"/>
      <p:regular r:id="rId23"/>
      <p:bold r:id="rId24"/>
      <p:italic r:id="rId25"/>
      <p:boldItalic r:id="rId26"/>
    </p:embeddedFont>
    <p:embeddedFont>
      <p:font typeface="Montserrat Medium" panose="00000600000000000000" pitchFamily="2" charset="0"/>
      <p:regular r:id="rId27"/>
      <p:bold r:id="rId28"/>
      <p:italic r:id="rId29"/>
      <p:boldItalic r:id="rId30"/>
    </p:embeddedFont>
    <p:embeddedFont>
      <p:font typeface="Nunito" pitchFamily="2" charset="0"/>
      <p:regular r:id="rId31"/>
      <p:bold r:id="rId32"/>
      <p:italic r:id="rId33"/>
      <p:boldItalic r:id="rId34"/>
    </p:embeddedFont>
    <p:embeddedFont>
      <p:font typeface="Nunito SemiBold"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Niranjan" id="{19B284B4-538B-4A8D-B9E4-9C75F95A14C4}">
          <p14:sldIdLst>
            <p14:sldId id="256"/>
            <p14:sldId id="258"/>
            <p14:sldId id="257"/>
            <p14:sldId id="276"/>
            <p14:sldId id="266"/>
            <p14:sldId id="260"/>
            <p14:sldId id="279"/>
          </p14:sldIdLst>
        </p14:section>
        <p14:section name="Anirudra" id="{E161D9C0-F6E3-43E3-8339-2B8D7D9728DB}">
          <p14:sldIdLst>
            <p14:sldId id="310"/>
            <p14:sldId id="259"/>
            <p14:sldId id="311"/>
            <p14:sldId id="312"/>
            <p14:sldId id="273"/>
          </p14:sldIdLst>
        </p14:section>
        <p14:section name="Kshitiz" id="{576944E9-14B3-4B02-A8D1-86CAABDCA8C2}">
          <p14:sldIdLst>
            <p14:sldId id="313"/>
            <p14:sldId id="314"/>
            <p14:sldId id="315"/>
            <p14:sldId id="316"/>
            <p14:sldId id="317"/>
            <p14:sldId id="26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4728BE-7382-4DA3-A21C-0DF6340E29C6}">
  <a:tblStyle styleId="{4F4728BE-7382-4DA3-A21C-0DF6340E29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5" d="100"/>
          <a:sy n="105"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b1f5f6b5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b1f5f6b5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99bc3d0d5b_0_2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99bc3d0d5b_0_2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247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99bc3d0d5b_0_2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99bc3d0d5b_0_2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819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b28855024d_0_19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b28855024d_0_1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b28855024d_0_8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b28855024d_0_8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4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99bc3d0d5b_0_2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99bc3d0d5b_0_2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762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b28855024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b28855024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346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b28855024d_0_4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b28855024d_0_4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56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b28855024d_0_19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b28855024d_0_1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58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9fe1004dc8_0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9fe1004dc8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Google Shape;1819;ga0fe23abdf_0_2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0" name="Google Shape;1820;ga0fe23abdf_0_2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b28855024d_0_8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b28855024d_0_8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99bc3d0d5b_0_2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99bc3d0d5b_0_2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b28855024d_0_4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b28855024d_0_4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b28855024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b28855024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99bc3d0d5b_0_5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99bc3d0d5b_0_5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b28855024d_0_4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b28855024d_0_4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99bc3d0d5b_0_2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99bc3d0d5b_0_2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b1f5f6b51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b1f5f6b51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FFC7C0">
                <a:alpha val="22352"/>
              </a:srgbClr>
            </a:gs>
            <a:gs pos="100000">
              <a:srgbClr val="B4EAEA">
                <a:alpha val="18039"/>
              </a:srgbClr>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14300" y="1427688"/>
            <a:ext cx="5915400" cy="1984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99375" y="3330273"/>
            <a:ext cx="5096100" cy="477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8326132" y="5156246"/>
            <a:ext cx="26079" cy="21040"/>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290833" y="5183986"/>
            <a:ext cx="26079" cy="20183"/>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8725" y="92938"/>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89150" y="-343550"/>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2700000">
            <a:off x="2999243" y="4538907"/>
            <a:ext cx="670994" cy="821442"/>
            <a:chOff x="5847850" y="2941500"/>
            <a:chExt cx="671000" cy="821450"/>
          </a:xfrm>
        </p:grpSpPr>
        <p:sp>
          <p:nvSpPr>
            <p:cNvPr id="16" name="Google Shape;16;p2"/>
            <p:cNvSpPr/>
            <p:nvPr/>
          </p:nvSpPr>
          <p:spPr>
            <a:xfrm>
              <a:off x="6475525" y="2941500"/>
              <a:ext cx="43325" cy="43325"/>
            </a:xfrm>
            <a:custGeom>
              <a:avLst/>
              <a:gdLst/>
              <a:ahLst/>
              <a:cxnLst/>
              <a:rect l="l" t="t" r="r" b="b"/>
              <a:pathLst>
                <a:path w="1733" h="1733" extrusionOk="0">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388900" y="3025650"/>
              <a:ext cx="48650" cy="43725"/>
            </a:xfrm>
            <a:custGeom>
              <a:avLst/>
              <a:gdLst/>
              <a:ahLst/>
              <a:cxnLst/>
              <a:rect l="l" t="t" r="r" b="b"/>
              <a:pathLst>
                <a:path w="1946" h="1749" extrusionOk="0">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05300" y="3109225"/>
              <a:ext cx="47900" cy="43725"/>
            </a:xfrm>
            <a:custGeom>
              <a:avLst/>
              <a:gdLst/>
              <a:ahLst/>
              <a:cxnLst/>
              <a:rect l="l" t="t" r="r" b="b"/>
              <a:pathLst>
                <a:path w="1916" h="1749" extrusionOk="0">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223225" y="3193775"/>
              <a:ext cx="43350" cy="43350"/>
            </a:xfrm>
            <a:custGeom>
              <a:avLst/>
              <a:gdLst/>
              <a:ahLst/>
              <a:cxnLst/>
              <a:rect l="l" t="t" r="r" b="b"/>
              <a:pathLst>
                <a:path w="1734" h="1734" extrusionOk="0">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137375" y="3277375"/>
              <a:ext cx="47875" cy="44075"/>
            </a:xfrm>
            <a:custGeom>
              <a:avLst/>
              <a:gdLst/>
              <a:ahLst/>
              <a:cxnLst/>
              <a:rect l="l" t="t" r="r" b="b"/>
              <a:pathLst>
                <a:path w="1915" h="1763" extrusionOk="0">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55300" y="3361700"/>
              <a:ext cx="43325" cy="43350"/>
            </a:xfrm>
            <a:custGeom>
              <a:avLst/>
              <a:gdLst/>
              <a:ahLst/>
              <a:cxnLst/>
              <a:rect l="l" t="t" r="r" b="b"/>
              <a:pathLst>
                <a:path w="1733" h="1734" extrusionOk="0">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0950" y="3445300"/>
              <a:ext cx="44100" cy="44100"/>
            </a:xfrm>
            <a:custGeom>
              <a:avLst/>
              <a:gdLst/>
              <a:ahLst/>
              <a:cxnLst/>
              <a:rect l="l" t="t" r="r" b="b"/>
              <a:pathLst>
                <a:path w="1764" h="1764" extrusionOk="0">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885075" y="3529450"/>
              <a:ext cx="47900" cy="43725"/>
            </a:xfrm>
            <a:custGeom>
              <a:avLst/>
              <a:gdLst/>
              <a:ahLst/>
              <a:cxnLst/>
              <a:rect l="l" t="t" r="r" b="b"/>
              <a:pathLst>
                <a:path w="1916" h="1749" extrusionOk="0">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36000" y="3130700"/>
              <a:ext cx="43350" cy="44100"/>
            </a:xfrm>
            <a:custGeom>
              <a:avLst/>
              <a:gdLst/>
              <a:ahLst/>
              <a:cxnLst/>
              <a:rect l="l" t="t" r="r" b="b"/>
              <a:pathLst>
                <a:path w="1734" h="1764" extrusionOk="0">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51650" y="3215050"/>
              <a:ext cx="44100" cy="43350"/>
            </a:xfrm>
            <a:custGeom>
              <a:avLst/>
              <a:gdLst/>
              <a:ahLst/>
              <a:cxnLst/>
              <a:rect l="l" t="t" r="r" b="b"/>
              <a:pathLst>
                <a:path w="1764" h="1734" extrusionOk="0">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265775" y="3299200"/>
              <a:ext cx="47900" cy="43725"/>
            </a:xfrm>
            <a:custGeom>
              <a:avLst/>
              <a:gdLst/>
              <a:ahLst/>
              <a:cxnLst/>
              <a:rect l="l" t="t" r="r" b="b"/>
              <a:pathLst>
                <a:path w="1916" h="1749" extrusionOk="0">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183725" y="3383000"/>
              <a:ext cx="44100" cy="44075"/>
            </a:xfrm>
            <a:custGeom>
              <a:avLst/>
              <a:gdLst/>
              <a:ahLst/>
              <a:cxnLst/>
              <a:rect l="l" t="t" r="r" b="b"/>
              <a:pathLst>
                <a:path w="1764" h="1763" extrusionOk="0">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99375" y="3467325"/>
              <a:ext cx="44100" cy="43350"/>
            </a:xfrm>
            <a:custGeom>
              <a:avLst/>
              <a:gdLst/>
              <a:ahLst/>
              <a:cxnLst/>
              <a:rect l="l" t="t" r="r" b="b"/>
              <a:pathLst>
                <a:path w="1764" h="1734" extrusionOk="0">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013500" y="3550925"/>
              <a:ext cx="47900" cy="44100"/>
            </a:xfrm>
            <a:custGeom>
              <a:avLst/>
              <a:gdLst/>
              <a:ahLst/>
              <a:cxnLst/>
              <a:rect l="l" t="t" r="r" b="b"/>
              <a:pathLst>
                <a:path w="1916" h="1764" extrusionOk="0">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31425" y="3635275"/>
              <a:ext cx="44100" cy="43325"/>
            </a:xfrm>
            <a:custGeom>
              <a:avLst/>
              <a:gdLst/>
              <a:ahLst/>
              <a:cxnLst/>
              <a:rect l="l" t="t" r="r" b="b"/>
              <a:pathLst>
                <a:path w="1764" h="1733" extrusionOk="0">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847850" y="3719625"/>
              <a:ext cx="43325" cy="43325"/>
            </a:xfrm>
            <a:custGeom>
              <a:avLst/>
              <a:gdLst/>
              <a:ahLst/>
              <a:cxnLst/>
              <a:rect l="l" t="t" r="r" b="b"/>
              <a:pathLst>
                <a:path w="1733" h="1733" extrusionOk="0">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121750" y="4686288"/>
            <a:ext cx="1674825" cy="392325"/>
            <a:chOff x="2173775" y="1420000"/>
            <a:chExt cx="1674825" cy="392325"/>
          </a:xfrm>
        </p:grpSpPr>
        <p:sp>
          <p:nvSpPr>
            <p:cNvPr id="33" name="Google Shape;33;p2"/>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219225" y="2933338"/>
            <a:ext cx="696850" cy="555500"/>
            <a:chOff x="6610025" y="3412625"/>
            <a:chExt cx="696850" cy="555500"/>
          </a:xfrm>
        </p:grpSpPr>
        <p:sp>
          <p:nvSpPr>
            <p:cNvPr id="36" name="Google Shape;36;p2"/>
            <p:cNvSpPr/>
            <p:nvPr/>
          </p:nvSpPr>
          <p:spPr>
            <a:xfrm>
              <a:off x="6617625" y="3438450"/>
              <a:ext cx="455950" cy="522850"/>
            </a:xfrm>
            <a:custGeom>
              <a:avLst/>
              <a:gdLst/>
              <a:ahLst/>
              <a:cxnLst/>
              <a:rect l="l" t="t" r="r" b="b"/>
              <a:pathLst>
                <a:path w="18238" h="20914" extrusionOk="0">
                  <a:moveTo>
                    <a:pt x="8967" y="1"/>
                  </a:moveTo>
                  <a:lnTo>
                    <a:pt x="0" y="10518"/>
                  </a:lnTo>
                  <a:lnTo>
                    <a:pt x="9848" y="20913"/>
                  </a:lnTo>
                  <a:lnTo>
                    <a:pt x="18238" y="10214"/>
                  </a:lnTo>
                  <a:lnTo>
                    <a:pt x="8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10025" y="3412625"/>
              <a:ext cx="696850" cy="555500"/>
            </a:xfrm>
            <a:custGeom>
              <a:avLst/>
              <a:gdLst/>
              <a:ahLst/>
              <a:cxnLst/>
              <a:rect l="l" t="t" r="r" b="b"/>
              <a:pathLst>
                <a:path w="27874" h="22220" extrusionOk="0">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8671800" y="2328488"/>
            <a:ext cx="874650" cy="875425"/>
          </a:xfrm>
          <a:custGeom>
            <a:avLst/>
            <a:gdLst/>
            <a:ahLst/>
            <a:cxnLst/>
            <a:rect l="l" t="t" r="r" b="b"/>
            <a:pathLst>
              <a:path w="34986" h="35017" extrusionOk="0">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8325250" y="4466200"/>
            <a:ext cx="449875" cy="434850"/>
            <a:chOff x="3240650" y="4150300"/>
            <a:chExt cx="449875" cy="434850"/>
          </a:xfrm>
        </p:grpSpPr>
        <p:sp>
          <p:nvSpPr>
            <p:cNvPr id="40" name="Google Shape;40;p2"/>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1278649" y="-8"/>
            <a:ext cx="455944" cy="438063"/>
            <a:chOff x="4216350" y="3170125"/>
            <a:chExt cx="269025" cy="258475"/>
          </a:xfrm>
        </p:grpSpPr>
        <p:sp>
          <p:nvSpPr>
            <p:cNvPr id="43" name="Google Shape;43;p2"/>
            <p:cNvSpPr/>
            <p:nvPr/>
          </p:nvSpPr>
          <p:spPr>
            <a:xfrm>
              <a:off x="4216350" y="3180750"/>
              <a:ext cx="93500" cy="86000"/>
            </a:xfrm>
            <a:custGeom>
              <a:avLst/>
              <a:gdLst/>
              <a:ahLst/>
              <a:cxnLst/>
              <a:rect l="l" t="t" r="r" b="b"/>
              <a:pathLst>
                <a:path w="3740" h="3440" extrusionOk="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220150" y="3177700"/>
              <a:ext cx="86650" cy="92100"/>
            </a:xfrm>
            <a:custGeom>
              <a:avLst/>
              <a:gdLst/>
              <a:ahLst/>
              <a:cxnLst/>
              <a:rect l="l" t="t" r="r" b="b"/>
              <a:pathLst>
                <a:path w="3466" h="3684" extrusionOk="0">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384300" y="3173250"/>
              <a:ext cx="93475" cy="85900"/>
            </a:xfrm>
            <a:custGeom>
              <a:avLst/>
              <a:gdLst/>
              <a:ahLst/>
              <a:cxnLst/>
              <a:rect l="l" t="t" r="r" b="b"/>
              <a:pathLst>
                <a:path w="3739" h="3436" extrusionOk="0">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388100" y="3170125"/>
              <a:ext cx="86650" cy="92075"/>
            </a:xfrm>
            <a:custGeom>
              <a:avLst/>
              <a:gdLst/>
              <a:ahLst/>
              <a:cxnLst/>
              <a:rect l="l" t="t" r="r" b="b"/>
              <a:pathLst>
                <a:path w="3466" h="3683" extrusionOk="0">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23950" y="3339950"/>
              <a:ext cx="93500" cy="85625"/>
            </a:xfrm>
            <a:custGeom>
              <a:avLst/>
              <a:gdLst/>
              <a:ahLst/>
              <a:cxnLst/>
              <a:rect l="l" t="t" r="r" b="b"/>
              <a:pathLst>
                <a:path w="3740" h="3425" extrusionOk="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27000" y="3336525"/>
              <a:ext cx="86650" cy="92075"/>
            </a:xfrm>
            <a:custGeom>
              <a:avLst/>
              <a:gdLst/>
              <a:ahLst/>
              <a:cxnLst/>
              <a:rect l="l" t="t" r="r" b="b"/>
              <a:pathLst>
                <a:path w="3466" h="3683" extrusionOk="0">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391900" y="3332350"/>
              <a:ext cx="93475" cy="85625"/>
            </a:xfrm>
            <a:custGeom>
              <a:avLst/>
              <a:gdLst/>
              <a:ahLst/>
              <a:cxnLst/>
              <a:rect l="l" t="t" r="r" b="b"/>
              <a:pathLst>
                <a:path w="3739" h="3425" extrusionOk="0">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394925" y="3328925"/>
              <a:ext cx="86650" cy="92075"/>
            </a:xfrm>
            <a:custGeom>
              <a:avLst/>
              <a:gdLst/>
              <a:ahLst/>
              <a:cxnLst/>
              <a:rect l="l" t="t" r="r" b="b"/>
              <a:pathLst>
                <a:path w="3466" h="3683" extrusionOk="0">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2"/>
          <p:cNvGrpSpPr/>
          <p:nvPr/>
        </p:nvGrpSpPr>
        <p:grpSpPr>
          <a:xfrm>
            <a:off x="4999975" y="4686300"/>
            <a:ext cx="1387600" cy="526650"/>
            <a:chOff x="5618350" y="3984050"/>
            <a:chExt cx="1387600" cy="526650"/>
          </a:xfrm>
        </p:grpSpPr>
        <p:sp>
          <p:nvSpPr>
            <p:cNvPr id="52" name="Google Shape;52;p2"/>
            <p:cNvSpPr/>
            <p:nvPr/>
          </p:nvSpPr>
          <p:spPr>
            <a:xfrm>
              <a:off x="5904075" y="3984050"/>
              <a:ext cx="1006875" cy="516750"/>
            </a:xfrm>
            <a:custGeom>
              <a:avLst/>
              <a:gdLst/>
              <a:ahLst/>
              <a:cxnLst/>
              <a:rect l="l" t="t" r="r" b="b"/>
              <a:pathLst>
                <a:path w="40275" h="20670" extrusionOk="0">
                  <a:moveTo>
                    <a:pt x="19606" y="1"/>
                  </a:moveTo>
                  <a:lnTo>
                    <a:pt x="1" y="20670"/>
                  </a:lnTo>
                  <a:lnTo>
                    <a:pt x="40275" y="20670"/>
                  </a:lnTo>
                  <a:lnTo>
                    <a:pt x="196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618350" y="4223425"/>
              <a:ext cx="540325" cy="277375"/>
            </a:xfrm>
            <a:custGeom>
              <a:avLst/>
              <a:gdLst/>
              <a:ahLst/>
              <a:cxnLst/>
              <a:rect l="l" t="t" r="r" b="b"/>
              <a:pathLst>
                <a:path w="21613" h="11095" extrusionOk="0">
                  <a:moveTo>
                    <a:pt x="10518" y="1"/>
                  </a:moveTo>
                  <a:lnTo>
                    <a:pt x="1" y="11095"/>
                  </a:lnTo>
                  <a:lnTo>
                    <a:pt x="21612" y="11095"/>
                  </a:lnTo>
                  <a:lnTo>
                    <a:pt x="10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148000" y="4063100"/>
              <a:ext cx="857950" cy="447600"/>
            </a:xfrm>
            <a:custGeom>
              <a:avLst/>
              <a:gdLst/>
              <a:ahLst/>
              <a:cxnLst/>
              <a:rect l="l" t="t" r="r" b="b"/>
              <a:pathLst>
                <a:path w="34318" h="17904" extrusionOk="0">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rot="10800000">
            <a:off x="3206765" y="3"/>
            <a:ext cx="1371310" cy="185747"/>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2"/>
          <p:cNvGrpSpPr/>
          <p:nvPr/>
        </p:nvGrpSpPr>
        <p:grpSpPr>
          <a:xfrm>
            <a:off x="8427500" y="2218575"/>
            <a:ext cx="522825" cy="502875"/>
            <a:chOff x="7116875" y="2700800"/>
            <a:chExt cx="522825" cy="502875"/>
          </a:xfrm>
        </p:grpSpPr>
        <p:sp>
          <p:nvSpPr>
            <p:cNvPr id="57" name="Google Shape;57;p2"/>
            <p:cNvSpPr/>
            <p:nvPr/>
          </p:nvSpPr>
          <p:spPr>
            <a:xfrm>
              <a:off x="7121425" y="2803200"/>
              <a:ext cx="341975" cy="395150"/>
            </a:xfrm>
            <a:custGeom>
              <a:avLst/>
              <a:gdLst/>
              <a:ahLst/>
              <a:cxnLst/>
              <a:rect l="l" t="t" r="r" b="b"/>
              <a:pathLst>
                <a:path w="13679" h="15806" extrusionOk="0">
                  <a:moveTo>
                    <a:pt x="31" y="0"/>
                  </a:moveTo>
                  <a:lnTo>
                    <a:pt x="0" y="7903"/>
                  </a:lnTo>
                  <a:lnTo>
                    <a:pt x="13679" y="15806"/>
                  </a:lnTo>
                  <a:lnTo>
                    <a:pt x="13557" y="7903"/>
                  </a:lnTo>
                  <a:lnTo>
                    <a:pt x="3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116875" y="2798050"/>
              <a:ext cx="351850" cy="405625"/>
            </a:xfrm>
            <a:custGeom>
              <a:avLst/>
              <a:gdLst/>
              <a:ahLst/>
              <a:cxnLst/>
              <a:rect l="l" t="t" r="r" b="b"/>
              <a:pathLst>
                <a:path w="14074" h="16225" extrusionOk="0">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460325" y="2899700"/>
              <a:ext cx="174050" cy="298650"/>
            </a:xfrm>
            <a:custGeom>
              <a:avLst/>
              <a:gdLst/>
              <a:ahLst/>
              <a:cxnLst/>
              <a:rect l="l" t="t" r="r" b="b"/>
              <a:pathLst>
                <a:path w="6962" h="11946" extrusionOk="0">
                  <a:moveTo>
                    <a:pt x="6810" y="0"/>
                  </a:moveTo>
                  <a:lnTo>
                    <a:pt x="1" y="4043"/>
                  </a:lnTo>
                  <a:lnTo>
                    <a:pt x="123" y="11946"/>
                  </a:lnTo>
                  <a:lnTo>
                    <a:pt x="6962" y="7994"/>
                  </a:lnTo>
                  <a:lnTo>
                    <a:pt x="6810"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455025" y="2894650"/>
              <a:ext cx="184675" cy="309025"/>
            </a:xfrm>
            <a:custGeom>
              <a:avLst/>
              <a:gdLst/>
              <a:ahLst/>
              <a:cxnLst/>
              <a:rect l="l" t="t" r="r" b="b"/>
              <a:pathLst>
                <a:path w="7387" h="12361" extrusionOk="0">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122175" y="2705925"/>
              <a:ext cx="508400" cy="294850"/>
            </a:xfrm>
            <a:custGeom>
              <a:avLst/>
              <a:gdLst/>
              <a:ahLst/>
              <a:cxnLst/>
              <a:rect l="l" t="t" r="r" b="b"/>
              <a:pathLst>
                <a:path w="20336" h="11794" extrusionOk="0">
                  <a:moveTo>
                    <a:pt x="6901" y="0"/>
                  </a:moveTo>
                  <a:lnTo>
                    <a:pt x="1" y="3891"/>
                  </a:lnTo>
                  <a:lnTo>
                    <a:pt x="13527" y="11794"/>
                  </a:lnTo>
                  <a:lnTo>
                    <a:pt x="20336" y="7751"/>
                  </a:lnTo>
                  <a:lnTo>
                    <a:pt x="690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117625" y="2700800"/>
              <a:ext cx="517500" cy="305300"/>
            </a:xfrm>
            <a:custGeom>
              <a:avLst/>
              <a:gdLst/>
              <a:ahLst/>
              <a:cxnLst/>
              <a:rect l="l" t="t" r="r" b="b"/>
              <a:pathLst>
                <a:path w="20700" h="12212" extrusionOk="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rot="5833598">
            <a:off x="6626512" y="126024"/>
            <a:ext cx="449895" cy="434869"/>
            <a:chOff x="3240650" y="4150300"/>
            <a:chExt cx="449875" cy="434850"/>
          </a:xfrm>
        </p:grpSpPr>
        <p:sp>
          <p:nvSpPr>
            <p:cNvPr id="64" name="Google Shape;64;p2"/>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Slide_1_1">
    <p:spTree>
      <p:nvGrpSpPr>
        <p:cNvPr id="1" name="Shape 956"/>
        <p:cNvGrpSpPr/>
        <p:nvPr/>
      </p:nvGrpSpPr>
      <p:grpSpPr>
        <a:xfrm>
          <a:off x="0" y="0"/>
          <a:ext cx="0" cy="0"/>
          <a:chOff x="0" y="0"/>
          <a:chExt cx="0" cy="0"/>
        </a:xfrm>
      </p:grpSpPr>
      <p:sp>
        <p:nvSpPr>
          <p:cNvPr id="957" name="Google Shape;957;p21"/>
          <p:cNvSpPr txBox="1">
            <a:spLocks noGrp="1"/>
          </p:cNvSpPr>
          <p:nvPr>
            <p:ph type="title"/>
          </p:nvPr>
        </p:nvSpPr>
        <p:spPr>
          <a:xfrm>
            <a:off x="5190500" y="1716800"/>
            <a:ext cx="2991300" cy="5730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500"/>
              <a:buNone/>
              <a:defRPr i="0"/>
            </a:lvl1pPr>
            <a:lvl2pPr lvl="1" algn="r" rtl="0">
              <a:spcBef>
                <a:spcPts val="0"/>
              </a:spcBef>
              <a:spcAft>
                <a:spcPts val="0"/>
              </a:spcAft>
              <a:buSzPts val="2500"/>
              <a:buNone/>
              <a:defRPr/>
            </a:lvl2pPr>
            <a:lvl3pPr lvl="2" algn="r" rtl="0">
              <a:spcBef>
                <a:spcPts val="0"/>
              </a:spcBef>
              <a:spcAft>
                <a:spcPts val="0"/>
              </a:spcAft>
              <a:buSzPts val="2500"/>
              <a:buNone/>
              <a:defRPr/>
            </a:lvl3pPr>
            <a:lvl4pPr lvl="3" algn="r" rtl="0">
              <a:spcBef>
                <a:spcPts val="0"/>
              </a:spcBef>
              <a:spcAft>
                <a:spcPts val="0"/>
              </a:spcAft>
              <a:buSzPts val="2500"/>
              <a:buNone/>
              <a:defRPr/>
            </a:lvl4pPr>
            <a:lvl5pPr lvl="4" algn="r" rtl="0">
              <a:spcBef>
                <a:spcPts val="0"/>
              </a:spcBef>
              <a:spcAft>
                <a:spcPts val="0"/>
              </a:spcAft>
              <a:buSzPts val="2500"/>
              <a:buNone/>
              <a:defRPr/>
            </a:lvl5pPr>
            <a:lvl6pPr lvl="5" algn="r" rtl="0">
              <a:spcBef>
                <a:spcPts val="0"/>
              </a:spcBef>
              <a:spcAft>
                <a:spcPts val="0"/>
              </a:spcAft>
              <a:buSzPts val="2500"/>
              <a:buNone/>
              <a:defRPr/>
            </a:lvl6pPr>
            <a:lvl7pPr lvl="6" algn="r" rtl="0">
              <a:spcBef>
                <a:spcPts val="0"/>
              </a:spcBef>
              <a:spcAft>
                <a:spcPts val="0"/>
              </a:spcAft>
              <a:buSzPts val="2500"/>
              <a:buNone/>
              <a:defRPr/>
            </a:lvl7pPr>
            <a:lvl8pPr lvl="7" algn="r" rtl="0">
              <a:spcBef>
                <a:spcPts val="0"/>
              </a:spcBef>
              <a:spcAft>
                <a:spcPts val="0"/>
              </a:spcAft>
              <a:buSzPts val="2500"/>
              <a:buNone/>
              <a:defRPr/>
            </a:lvl8pPr>
            <a:lvl9pPr lvl="8" algn="r" rtl="0">
              <a:spcBef>
                <a:spcPts val="0"/>
              </a:spcBef>
              <a:spcAft>
                <a:spcPts val="0"/>
              </a:spcAft>
              <a:buSzPts val="2500"/>
              <a:buNone/>
              <a:defRPr/>
            </a:lvl9pPr>
          </a:lstStyle>
          <a:p>
            <a:endParaRPr/>
          </a:p>
        </p:txBody>
      </p:sp>
      <p:sp>
        <p:nvSpPr>
          <p:cNvPr id="958" name="Google Shape;958;p21"/>
          <p:cNvSpPr txBox="1">
            <a:spLocks noGrp="1"/>
          </p:cNvSpPr>
          <p:nvPr>
            <p:ph type="subTitle" idx="1"/>
          </p:nvPr>
        </p:nvSpPr>
        <p:spPr>
          <a:xfrm>
            <a:off x="4958219" y="2366179"/>
            <a:ext cx="3287400" cy="1308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None/>
              <a:defRPr sz="1400"/>
            </a:lvl1pPr>
            <a:lvl2pPr lvl="1" algn="r" rtl="0">
              <a:lnSpc>
                <a:spcPct val="115000"/>
              </a:lnSpc>
              <a:spcBef>
                <a:spcPts val="0"/>
              </a:spcBef>
              <a:spcAft>
                <a:spcPts val="0"/>
              </a:spcAft>
              <a:buNone/>
              <a:defRPr sz="1400"/>
            </a:lvl2pPr>
            <a:lvl3pPr lvl="2" algn="r" rtl="0">
              <a:lnSpc>
                <a:spcPct val="115000"/>
              </a:lnSpc>
              <a:spcBef>
                <a:spcPts val="0"/>
              </a:spcBef>
              <a:spcAft>
                <a:spcPts val="0"/>
              </a:spcAft>
              <a:buNone/>
              <a:defRPr sz="1400"/>
            </a:lvl3pPr>
            <a:lvl4pPr lvl="3" algn="r" rtl="0">
              <a:lnSpc>
                <a:spcPct val="115000"/>
              </a:lnSpc>
              <a:spcBef>
                <a:spcPts val="0"/>
              </a:spcBef>
              <a:spcAft>
                <a:spcPts val="0"/>
              </a:spcAft>
              <a:buNone/>
              <a:defRPr sz="1400"/>
            </a:lvl4pPr>
            <a:lvl5pPr lvl="4" algn="r" rtl="0">
              <a:lnSpc>
                <a:spcPct val="115000"/>
              </a:lnSpc>
              <a:spcBef>
                <a:spcPts val="0"/>
              </a:spcBef>
              <a:spcAft>
                <a:spcPts val="0"/>
              </a:spcAft>
              <a:buNone/>
              <a:defRPr sz="1400"/>
            </a:lvl5pPr>
            <a:lvl6pPr lvl="5" algn="r" rtl="0">
              <a:lnSpc>
                <a:spcPct val="115000"/>
              </a:lnSpc>
              <a:spcBef>
                <a:spcPts val="0"/>
              </a:spcBef>
              <a:spcAft>
                <a:spcPts val="0"/>
              </a:spcAft>
              <a:buNone/>
              <a:defRPr sz="1400"/>
            </a:lvl6pPr>
            <a:lvl7pPr lvl="6" algn="r" rtl="0">
              <a:lnSpc>
                <a:spcPct val="115000"/>
              </a:lnSpc>
              <a:spcBef>
                <a:spcPts val="0"/>
              </a:spcBef>
              <a:spcAft>
                <a:spcPts val="0"/>
              </a:spcAft>
              <a:buNone/>
              <a:defRPr sz="1400"/>
            </a:lvl7pPr>
            <a:lvl8pPr lvl="7" algn="r" rtl="0">
              <a:lnSpc>
                <a:spcPct val="115000"/>
              </a:lnSpc>
              <a:spcBef>
                <a:spcPts val="0"/>
              </a:spcBef>
              <a:spcAft>
                <a:spcPts val="0"/>
              </a:spcAft>
              <a:buNone/>
              <a:defRPr sz="1400"/>
            </a:lvl8pPr>
            <a:lvl9pPr lvl="8" algn="r" rtl="0">
              <a:lnSpc>
                <a:spcPct val="115000"/>
              </a:lnSpc>
              <a:spcBef>
                <a:spcPts val="0"/>
              </a:spcBef>
              <a:spcAft>
                <a:spcPts val="0"/>
              </a:spcAft>
              <a:buNone/>
              <a:defRPr sz="1400"/>
            </a:lvl9pPr>
          </a:lstStyle>
          <a:p>
            <a:endParaRPr/>
          </a:p>
        </p:txBody>
      </p:sp>
      <p:sp>
        <p:nvSpPr>
          <p:cNvPr id="959" name="Google Shape;959;p21"/>
          <p:cNvSpPr/>
          <p:nvPr/>
        </p:nvSpPr>
        <p:spPr>
          <a:xfrm>
            <a:off x="7933388" y="-176525"/>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0" name="Google Shape;960;p21"/>
          <p:cNvGrpSpPr/>
          <p:nvPr/>
        </p:nvGrpSpPr>
        <p:grpSpPr>
          <a:xfrm>
            <a:off x="4580875" y="61938"/>
            <a:ext cx="1674825" cy="392325"/>
            <a:chOff x="2173775" y="1420000"/>
            <a:chExt cx="1674825" cy="392325"/>
          </a:xfrm>
        </p:grpSpPr>
        <p:sp>
          <p:nvSpPr>
            <p:cNvPr id="961" name="Google Shape;961;p21"/>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21"/>
          <p:cNvGrpSpPr/>
          <p:nvPr/>
        </p:nvGrpSpPr>
        <p:grpSpPr>
          <a:xfrm rot="-5400000">
            <a:off x="7150695" y="4142579"/>
            <a:ext cx="387697" cy="1177693"/>
            <a:chOff x="3466350" y="2417925"/>
            <a:chExt cx="341975" cy="1145950"/>
          </a:xfrm>
        </p:grpSpPr>
        <p:sp>
          <p:nvSpPr>
            <p:cNvPr id="964" name="Google Shape;964;p21"/>
            <p:cNvSpPr/>
            <p:nvPr/>
          </p:nvSpPr>
          <p:spPr>
            <a:xfrm>
              <a:off x="3565875" y="2417925"/>
              <a:ext cx="242450" cy="1073000"/>
            </a:xfrm>
            <a:custGeom>
              <a:avLst/>
              <a:gdLst/>
              <a:ahLst/>
              <a:cxnLst/>
              <a:rect l="l" t="t" r="r" b="b"/>
              <a:pathLst>
                <a:path w="9698" h="42920" extrusionOk="0">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3466350" y="2477200"/>
              <a:ext cx="256100" cy="1086675"/>
            </a:xfrm>
            <a:custGeom>
              <a:avLst/>
              <a:gdLst/>
              <a:ahLst/>
              <a:cxnLst/>
              <a:rect l="l" t="t" r="r" b="b"/>
              <a:pathLst>
                <a:path w="10244" h="43467" extrusionOk="0">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a:off x="3466350" y="3376150"/>
              <a:ext cx="256100" cy="106400"/>
            </a:xfrm>
            <a:custGeom>
              <a:avLst/>
              <a:gdLst/>
              <a:ahLst/>
              <a:cxnLst/>
              <a:rect l="l" t="t" r="r" b="b"/>
              <a:pathLst>
                <a:path w="10244" h="4256" extrusionOk="0">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a:off x="3466350" y="2553175"/>
              <a:ext cx="256100" cy="106425"/>
            </a:xfrm>
            <a:custGeom>
              <a:avLst/>
              <a:gdLst/>
              <a:ahLst/>
              <a:cxnLst/>
              <a:rect l="l" t="t" r="r" b="b"/>
              <a:pathLst>
                <a:path w="10244" h="4257" extrusionOk="0">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21"/>
          <p:cNvSpPr/>
          <p:nvPr/>
        </p:nvSpPr>
        <p:spPr>
          <a:xfrm>
            <a:off x="966100" y="4925275"/>
            <a:ext cx="1611072" cy="218223"/>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Title Slide_1_1_1">
    <p:spTree>
      <p:nvGrpSpPr>
        <p:cNvPr id="1" name="Shape 969"/>
        <p:cNvGrpSpPr/>
        <p:nvPr/>
      </p:nvGrpSpPr>
      <p:grpSpPr>
        <a:xfrm>
          <a:off x="0" y="0"/>
          <a:ext cx="0" cy="0"/>
          <a:chOff x="0" y="0"/>
          <a:chExt cx="0" cy="0"/>
        </a:xfrm>
      </p:grpSpPr>
      <p:sp>
        <p:nvSpPr>
          <p:cNvPr id="970" name="Google Shape;970;p22"/>
          <p:cNvSpPr txBox="1">
            <a:spLocks noGrp="1"/>
          </p:cNvSpPr>
          <p:nvPr>
            <p:ph type="title"/>
          </p:nvPr>
        </p:nvSpPr>
        <p:spPr>
          <a:xfrm>
            <a:off x="867150" y="1604925"/>
            <a:ext cx="2243400" cy="845700"/>
          </a:xfrm>
          <a:prstGeom prst="rect">
            <a:avLst/>
          </a:prstGeom>
          <a:noFill/>
          <a:ln>
            <a:noFill/>
          </a:ln>
        </p:spPr>
        <p:txBody>
          <a:bodyPr spcFirstLastPara="1" wrap="square" lIns="0" tIns="0" rIns="0" bIns="0" anchor="b" anchorCtr="0">
            <a:noAutofit/>
          </a:bodyPr>
          <a:lstStyle>
            <a:lvl1pPr lvl="0" algn="l" rtl="0">
              <a:spcBef>
                <a:spcPts val="0"/>
              </a:spcBef>
              <a:spcAft>
                <a:spcPts val="0"/>
              </a:spcAft>
              <a:buSzPts val="2500"/>
              <a:buNone/>
              <a:defRPr i="0"/>
            </a:lvl1pPr>
            <a:lvl2pPr lvl="1" algn="r" rtl="0">
              <a:spcBef>
                <a:spcPts val="0"/>
              </a:spcBef>
              <a:spcAft>
                <a:spcPts val="0"/>
              </a:spcAft>
              <a:buSzPts val="2500"/>
              <a:buNone/>
              <a:defRPr/>
            </a:lvl2pPr>
            <a:lvl3pPr lvl="2" algn="r" rtl="0">
              <a:spcBef>
                <a:spcPts val="0"/>
              </a:spcBef>
              <a:spcAft>
                <a:spcPts val="0"/>
              </a:spcAft>
              <a:buSzPts val="2500"/>
              <a:buNone/>
              <a:defRPr/>
            </a:lvl3pPr>
            <a:lvl4pPr lvl="3" algn="r" rtl="0">
              <a:spcBef>
                <a:spcPts val="0"/>
              </a:spcBef>
              <a:spcAft>
                <a:spcPts val="0"/>
              </a:spcAft>
              <a:buSzPts val="2500"/>
              <a:buNone/>
              <a:defRPr/>
            </a:lvl4pPr>
            <a:lvl5pPr lvl="4" algn="r" rtl="0">
              <a:spcBef>
                <a:spcPts val="0"/>
              </a:spcBef>
              <a:spcAft>
                <a:spcPts val="0"/>
              </a:spcAft>
              <a:buSzPts val="2500"/>
              <a:buNone/>
              <a:defRPr/>
            </a:lvl5pPr>
            <a:lvl6pPr lvl="5" algn="r" rtl="0">
              <a:spcBef>
                <a:spcPts val="0"/>
              </a:spcBef>
              <a:spcAft>
                <a:spcPts val="0"/>
              </a:spcAft>
              <a:buSzPts val="2500"/>
              <a:buNone/>
              <a:defRPr/>
            </a:lvl6pPr>
            <a:lvl7pPr lvl="6" algn="r" rtl="0">
              <a:spcBef>
                <a:spcPts val="0"/>
              </a:spcBef>
              <a:spcAft>
                <a:spcPts val="0"/>
              </a:spcAft>
              <a:buSzPts val="2500"/>
              <a:buNone/>
              <a:defRPr/>
            </a:lvl7pPr>
            <a:lvl8pPr lvl="7" algn="r" rtl="0">
              <a:spcBef>
                <a:spcPts val="0"/>
              </a:spcBef>
              <a:spcAft>
                <a:spcPts val="0"/>
              </a:spcAft>
              <a:buSzPts val="2500"/>
              <a:buNone/>
              <a:defRPr/>
            </a:lvl8pPr>
            <a:lvl9pPr lvl="8" algn="r" rtl="0">
              <a:spcBef>
                <a:spcPts val="0"/>
              </a:spcBef>
              <a:spcAft>
                <a:spcPts val="0"/>
              </a:spcAft>
              <a:buSzPts val="2500"/>
              <a:buNone/>
              <a:defRPr/>
            </a:lvl9pPr>
          </a:lstStyle>
          <a:p>
            <a:endParaRPr/>
          </a:p>
        </p:txBody>
      </p:sp>
      <p:sp>
        <p:nvSpPr>
          <p:cNvPr id="971" name="Google Shape;971;p22"/>
          <p:cNvSpPr txBox="1">
            <a:spLocks noGrp="1"/>
          </p:cNvSpPr>
          <p:nvPr>
            <p:ph type="subTitle" idx="1"/>
          </p:nvPr>
        </p:nvSpPr>
        <p:spPr>
          <a:xfrm>
            <a:off x="867150" y="2519550"/>
            <a:ext cx="2920800" cy="1332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a:endParaRPr/>
          </a:p>
        </p:txBody>
      </p:sp>
      <p:sp>
        <p:nvSpPr>
          <p:cNvPr id="972" name="Google Shape;972;p22"/>
          <p:cNvSpPr/>
          <p:nvPr/>
        </p:nvSpPr>
        <p:spPr>
          <a:xfrm>
            <a:off x="-160150" y="2345250"/>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2"/>
          <p:cNvSpPr/>
          <p:nvPr/>
        </p:nvSpPr>
        <p:spPr>
          <a:xfrm>
            <a:off x="7933388" y="-176525"/>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22"/>
          <p:cNvGrpSpPr/>
          <p:nvPr/>
        </p:nvGrpSpPr>
        <p:grpSpPr>
          <a:xfrm>
            <a:off x="258025" y="185338"/>
            <a:ext cx="1674825" cy="392325"/>
            <a:chOff x="2173775" y="1420000"/>
            <a:chExt cx="1674825" cy="392325"/>
          </a:xfrm>
        </p:grpSpPr>
        <p:sp>
          <p:nvSpPr>
            <p:cNvPr id="975" name="Google Shape;975;p22"/>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2"/>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22"/>
          <p:cNvGrpSpPr/>
          <p:nvPr/>
        </p:nvGrpSpPr>
        <p:grpSpPr>
          <a:xfrm>
            <a:off x="8485570" y="3762829"/>
            <a:ext cx="387697" cy="1177693"/>
            <a:chOff x="3466350" y="2417925"/>
            <a:chExt cx="341975" cy="1145950"/>
          </a:xfrm>
        </p:grpSpPr>
        <p:sp>
          <p:nvSpPr>
            <p:cNvPr id="978" name="Google Shape;978;p22"/>
            <p:cNvSpPr/>
            <p:nvPr/>
          </p:nvSpPr>
          <p:spPr>
            <a:xfrm>
              <a:off x="3565875" y="2417925"/>
              <a:ext cx="242450" cy="1073000"/>
            </a:xfrm>
            <a:custGeom>
              <a:avLst/>
              <a:gdLst/>
              <a:ahLst/>
              <a:cxnLst/>
              <a:rect l="l" t="t" r="r" b="b"/>
              <a:pathLst>
                <a:path w="9698" h="42920" extrusionOk="0">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2"/>
            <p:cNvSpPr/>
            <p:nvPr/>
          </p:nvSpPr>
          <p:spPr>
            <a:xfrm>
              <a:off x="3466350" y="2477200"/>
              <a:ext cx="256100" cy="1086675"/>
            </a:xfrm>
            <a:custGeom>
              <a:avLst/>
              <a:gdLst/>
              <a:ahLst/>
              <a:cxnLst/>
              <a:rect l="l" t="t" r="r" b="b"/>
              <a:pathLst>
                <a:path w="10244" h="43467" extrusionOk="0">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2"/>
            <p:cNvSpPr/>
            <p:nvPr/>
          </p:nvSpPr>
          <p:spPr>
            <a:xfrm>
              <a:off x="3466350" y="3376150"/>
              <a:ext cx="256100" cy="106400"/>
            </a:xfrm>
            <a:custGeom>
              <a:avLst/>
              <a:gdLst/>
              <a:ahLst/>
              <a:cxnLst/>
              <a:rect l="l" t="t" r="r" b="b"/>
              <a:pathLst>
                <a:path w="10244" h="4256" extrusionOk="0">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2"/>
            <p:cNvSpPr/>
            <p:nvPr/>
          </p:nvSpPr>
          <p:spPr>
            <a:xfrm>
              <a:off x="3466350" y="2553175"/>
              <a:ext cx="256100" cy="106425"/>
            </a:xfrm>
            <a:custGeom>
              <a:avLst/>
              <a:gdLst/>
              <a:ahLst/>
              <a:cxnLst/>
              <a:rect l="l" t="t" r="r" b="b"/>
              <a:pathLst>
                <a:path w="10244" h="4257" extrusionOk="0">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22"/>
          <p:cNvSpPr/>
          <p:nvPr/>
        </p:nvSpPr>
        <p:spPr>
          <a:xfrm>
            <a:off x="966100" y="4925275"/>
            <a:ext cx="1611072" cy="218223"/>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
  <p:cSld name="OBJECT_1_1">
    <p:spTree>
      <p:nvGrpSpPr>
        <p:cNvPr id="1" name="Shape 1078"/>
        <p:cNvGrpSpPr/>
        <p:nvPr/>
      </p:nvGrpSpPr>
      <p:grpSpPr>
        <a:xfrm>
          <a:off x="0" y="0"/>
          <a:ext cx="0" cy="0"/>
          <a:chOff x="0" y="0"/>
          <a:chExt cx="0" cy="0"/>
        </a:xfrm>
      </p:grpSpPr>
      <p:sp>
        <p:nvSpPr>
          <p:cNvPr id="1079" name="Google Shape;1079;p26"/>
          <p:cNvSpPr txBox="1">
            <a:spLocks noGrp="1"/>
          </p:cNvSpPr>
          <p:nvPr>
            <p:ph type="title"/>
          </p:nvPr>
        </p:nvSpPr>
        <p:spPr>
          <a:xfrm>
            <a:off x="2633400" y="1009975"/>
            <a:ext cx="3877200" cy="909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3300"/>
              <a:buNone/>
              <a:defRPr sz="6000" i="0"/>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1080" name="Google Shape;1080;p26"/>
          <p:cNvSpPr txBox="1">
            <a:spLocks noGrp="1"/>
          </p:cNvSpPr>
          <p:nvPr>
            <p:ph type="subTitle" idx="1"/>
          </p:nvPr>
        </p:nvSpPr>
        <p:spPr>
          <a:xfrm>
            <a:off x="2761500" y="2433775"/>
            <a:ext cx="3621000" cy="90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Nunito"/>
                <a:ea typeface="Nunito"/>
                <a:cs typeface="Nunito"/>
                <a:sym typeface="Nunito"/>
              </a:defRPr>
            </a:lvl1pPr>
            <a:lvl2pPr lvl="1" algn="ctr" rtl="0">
              <a:spcBef>
                <a:spcPts val="0"/>
              </a:spcBef>
              <a:spcAft>
                <a:spcPts val="0"/>
              </a:spcAft>
              <a:buNone/>
              <a:defRPr sz="1400">
                <a:latin typeface="Nunito"/>
                <a:ea typeface="Nunito"/>
                <a:cs typeface="Nunito"/>
                <a:sym typeface="Nunito"/>
              </a:defRPr>
            </a:lvl2pPr>
            <a:lvl3pPr lvl="2" algn="ctr" rtl="0">
              <a:spcBef>
                <a:spcPts val="0"/>
              </a:spcBef>
              <a:spcAft>
                <a:spcPts val="0"/>
              </a:spcAft>
              <a:buNone/>
              <a:defRPr sz="1400">
                <a:latin typeface="Nunito"/>
                <a:ea typeface="Nunito"/>
                <a:cs typeface="Nunito"/>
                <a:sym typeface="Nunito"/>
              </a:defRPr>
            </a:lvl3pPr>
            <a:lvl4pPr lvl="3" algn="ctr" rtl="0">
              <a:spcBef>
                <a:spcPts val="0"/>
              </a:spcBef>
              <a:spcAft>
                <a:spcPts val="0"/>
              </a:spcAft>
              <a:buNone/>
              <a:defRPr sz="1400">
                <a:latin typeface="Nunito"/>
                <a:ea typeface="Nunito"/>
                <a:cs typeface="Nunito"/>
                <a:sym typeface="Nunito"/>
              </a:defRPr>
            </a:lvl4pPr>
            <a:lvl5pPr lvl="4" algn="ctr" rtl="0">
              <a:spcBef>
                <a:spcPts val="0"/>
              </a:spcBef>
              <a:spcAft>
                <a:spcPts val="0"/>
              </a:spcAft>
              <a:buNone/>
              <a:defRPr sz="1400">
                <a:latin typeface="Nunito"/>
                <a:ea typeface="Nunito"/>
                <a:cs typeface="Nunito"/>
                <a:sym typeface="Nunito"/>
              </a:defRPr>
            </a:lvl5pPr>
            <a:lvl6pPr lvl="5" algn="ctr" rtl="0">
              <a:spcBef>
                <a:spcPts val="0"/>
              </a:spcBef>
              <a:spcAft>
                <a:spcPts val="0"/>
              </a:spcAft>
              <a:buNone/>
              <a:defRPr sz="1400">
                <a:latin typeface="Nunito"/>
                <a:ea typeface="Nunito"/>
                <a:cs typeface="Nunito"/>
                <a:sym typeface="Nunito"/>
              </a:defRPr>
            </a:lvl6pPr>
            <a:lvl7pPr lvl="6" algn="ctr" rtl="0">
              <a:spcBef>
                <a:spcPts val="0"/>
              </a:spcBef>
              <a:spcAft>
                <a:spcPts val="0"/>
              </a:spcAft>
              <a:buNone/>
              <a:defRPr sz="1400">
                <a:latin typeface="Nunito"/>
                <a:ea typeface="Nunito"/>
                <a:cs typeface="Nunito"/>
                <a:sym typeface="Nunito"/>
              </a:defRPr>
            </a:lvl7pPr>
            <a:lvl8pPr lvl="7" algn="ctr" rtl="0">
              <a:spcBef>
                <a:spcPts val="0"/>
              </a:spcBef>
              <a:spcAft>
                <a:spcPts val="0"/>
              </a:spcAft>
              <a:buNone/>
              <a:defRPr sz="1400">
                <a:latin typeface="Nunito"/>
                <a:ea typeface="Nunito"/>
                <a:cs typeface="Nunito"/>
                <a:sym typeface="Nunito"/>
              </a:defRPr>
            </a:lvl8pPr>
            <a:lvl9pPr lvl="8" algn="ctr" rtl="0">
              <a:spcBef>
                <a:spcPts val="0"/>
              </a:spcBef>
              <a:spcAft>
                <a:spcPts val="0"/>
              </a:spcAft>
              <a:buNone/>
              <a:defRPr sz="1400">
                <a:latin typeface="Nunito"/>
                <a:ea typeface="Nunito"/>
                <a:cs typeface="Nunito"/>
                <a:sym typeface="Nunito"/>
              </a:defRPr>
            </a:lvl9pPr>
          </a:lstStyle>
          <a:p>
            <a:endParaRPr/>
          </a:p>
        </p:txBody>
      </p:sp>
      <p:sp>
        <p:nvSpPr>
          <p:cNvPr id="1081" name="Google Shape;1081;p26"/>
          <p:cNvSpPr txBox="1">
            <a:spLocks noGrp="1"/>
          </p:cNvSpPr>
          <p:nvPr>
            <p:ph type="subTitle" idx="2"/>
          </p:nvPr>
        </p:nvSpPr>
        <p:spPr>
          <a:xfrm>
            <a:off x="2761500" y="3991075"/>
            <a:ext cx="3621000" cy="42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Nunito"/>
                <a:ea typeface="Nunito"/>
                <a:cs typeface="Nunito"/>
                <a:sym typeface="Nunito"/>
              </a:defRPr>
            </a:lvl1pPr>
            <a:lvl2pPr lvl="1" algn="ctr" rtl="0">
              <a:spcBef>
                <a:spcPts val="0"/>
              </a:spcBef>
              <a:spcAft>
                <a:spcPts val="0"/>
              </a:spcAft>
              <a:buNone/>
              <a:defRPr sz="1400">
                <a:latin typeface="Nunito"/>
                <a:ea typeface="Nunito"/>
                <a:cs typeface="Nunito"/>
                <a:sym typeface="Nunito"/>
              </a:defRPr>
            </a:lvl2pPr>
            <a:lvl3pPr lvl="2" algn="ctr" rtl="0">
              <a:spcBef>
                <a:spcPts val="0"/>
              </a:spcBef>
              <a:spcAft>
                <a:spcPts val="0"/>
              </a:spcAft>
              <a:buNone/>
              <a:defRPr sz="1400">
                <a:latin typeface="Nunito"/>
                <a:ea typeface="Nunito"/>
                <a:cs typeface="Nunito"/>
                <a:sym typeface="Nunito"/>
              </a:defRPr>
            </a:lvl3pPr>
            <a:lvl4pPr lvl="3" algn="ctr" rtl="0">
              <a:spcBef>
                <a:spcPts val="0"/>
              </a:spcBef>
              <a:spcAft>
                <a:spcPts val="0"/>
              </a:spcAft>
              <a:buNone/>
              <a:defRPr sz="1400">
                <a:latin typeface="Nunito"/>
                <a:ea typeface="Nunito"/>
                <a:cs typeface="Nunito"/>
                <a:sym typeface="Nunito"/>
              </a:defRPr>
            </a:lvl4pPr>
            <a:lvl5pPr lvl="4" algn="ctr" rtl="0">
              <a:spcBef>
                <a:spcPts val="0"/>
              </a:spcBef>
              <a:spcAft>
                <a:spcPts val="0"/>
              </a:spcAft>
              <a:buNone/>
              <a:defRPr sz="1400">
                <a:latin typeface="Nunito"/>
                <a:ea typeface="Nunito"/>
                <a:cs typeface="Nunito"/>
                <a:sym typeface="Nunito"/>
              </a:defRPr>
            </a:lvl5pPr>
            <a:lvl6pPr lvl="5" algn="ctr" rtl="0">
              <a:spcBef>
                <a:spcPts val="0"/>
              </a:spcBef>
              <a:spcAft>
                <a:spcPts val="0"/>
              </a:spcAft>
              <a:buNone/>
              <a:defRPr sz="1400">
                <a:latin typeface="Nunito"/>
                <a:ea typeface="Nunito"/>
                <a:cs typeface="Nunito"/>
                <a:sym typeface="Nunito"/>
              </a:defRPr>
            </a:lvl6pPr>
            <a:lvl7pPr lvl="6" algn="ctr" rtl="0">
              <a:spcBef>
                <a:spcPts val="0"/>
              </a:spcBef>
              <a:spcAft>
                <a:spcPts val="0"/>
              </a:spcAft>
              <a:buNone/>
              <a:defRPr sz="1400">
                <a:latin typeface="Nunito"/>
                <a:ea typeface="Nunito"/>
                <a:cs typeface="Nunito"/>
                <a:sym typeface="Nunito"/>
              </a:defRPr>
            </a:lvl7pPr>
            <a:lvl8pPr lvl="7" algn="ctr" rtl="0">
              <a:spcBef>
                <a:spcPts val="0"/>
              </a:spcBef>
              <a:spcAft>
                <a:spcPts val="0"/>
              </a:spcAft>
              <a:buNone/>
              <a:defRPr sz="1400">
                <a:latin typeface="Nunito"/>
                <a:ea typeface="Nunito"/>
                <a:cs typeface="Nunito"/>
                <a:sym typeface="Nunito"/>
              </a:defRPr>
            </a:lvl8pPr>
            <a:lvl9pPr lvl="8" algn="ctr" rtl="0">
              <a:spcBef>
                <a:spcPts val="0"/>
              </a:spcBef>
              <a:spcAft>
                <a:spcPts val="0"/>
              </a:spcAft>
              <a:buNone/>
              <a:defRPr sz="1400">
                <a:latin typeface="Nunito"/>
                <a:ea typeface="Nunito"/>
                <a:cs typeface="Nunito"/>
                <a:sym typeface="Nunito"/>
              </a:defRPr>
            </a:lvl9pPr>
          </a:lstStyle>
          <a:p>
            <a:endParaRPr/>
          </a:p>
        </p:txBody>
      </p:sp>
      <p:sp>
        <p:nvSpPr>
          <p:cNvPr id="1083" name="Google Shape;1083;p26"/>
          <p:cNvSpPr/>
          <p:nvPr/>
        </p:nvSpPr>
        <p:spPr>
          <a:xfrm>
            <a:off x="-160150" y="2345250"/>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a:off x="7933388" y="-176525"/>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26"/>
          <p:cNvGrpSpPr/>
          <p:nvPr/>
        </p:nvGrpSpPr>
        <p:grpSpPr>
          <a:xfrm>
            <a:off x="258025" y="185338"/>
            <a:ext cx="1674825" cy="392325"/>
            <a:chOff x="2173775" y="1420000"/>
            <a:chExt cx="1674825" cy="392325"/>
          </a:xfrm>
        </p:grpSpPr>
        <p:sp>
          <p:nvSpPr>
            <p:cNvPr id="1086" name="Google Shape;1086;p26"/>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6"/>
          <p:cNvGrpSpPr/>
          <p:nvPr/>
        </p:nvGrpSpPr>
        <p:grpSpPr>
          <a:xfrm>
            <a:off x="7177638" y="103738"/>
            <a:ext cx="696850" cy="555500"/>
            <a:chOff x="6610025" y="3412625"/>
            <a:chExt cx="696850" cy="555500"/>
          </a:xfrm>
        </p:grpSpPr>
        <p:sp>
          <p:nvSpPr>
            <p:cNvPr id="1089" name="Google Shape;1089;p26"/>
            <p:cNvSpPr/>
            <p:nvPr/>
          </p:nvSpPr>
          <p:spPr>
            <a:xfrm>
              <a:off x="6617625" y="3438450"/>
              <a:ext cx="455950" cy="522850"/>
            </a:xfrm>
            <a:custGeom>
              <a:avLst/>
              <a:gdLst/>
              <a:ahLst/>
              <a:cxnLst/>
              <a:rect l="l" t="t" r="r" b="b"/>
              <a:pathLst>
                <a:path w="18238" h="20914" extrusionOk="0">
                  <a:moveTo>
                    <a:pt x="8967" y="1"/>
                  </a:moveTo>
                  <a:lnTo>
                    <a:pt x="0" y="10518"/>
                  </a:lnTo>
                  <a:lnTo>
                    <a:pt x="9848" y="20913"/>
                  </a:lnTo>
                  <a:lnTo>
                    <a:pt x="18238" y="10214"/>
                  </a:lnTo>
                  <a:lnTo>
                    <a:pt x="8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610025" y="3412625"/>
              <a:ext cx="696850" cy="555500"/>
            </a:xfrm>
            <a:custGeom>
              <a:avLst/>
              <a:gdLst/>
              <a:ahLst/>
              <a:cxnLst/>
              <a:rect l="l" t="t" r="r" b="b"/>
              <a:pathLst>
                <a:path w="27874" h="22220" extrusionOk="0">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26"/>
          <p:cNvGrpSpPr/>
          <p:nvPr/>
        </p:nvGrpSpPr>
        <p:grpSpPr>
          <a:xfrm>
            <a:off x="8485570" y="3762829"/>
            <a:ext cx="387697" cy="1177693"/>
            <a:chOff x="3466350" y="2417925"/>
            <a:chExt cx="341975" cy="1145950"/>
          </a:xfrm>
        </p:grpSpPr>
        <p:sp>
          <p:nvSpPr>
            <p:cNvPr id="1092" name="Google Shape;1092;p26"/>
            <p:cNvSpPr/>
            <p:nvPr/>
          </p:nvSpPr>
          <p:spPr>
            <a:xfrm>
              <a:off x="3565875" y="2417925"/>
              <a:ext cx="242450" cy="1073000"/>
            </a:xfrm>
            <a:custGeom>
              <a:avLst/>
              <a:gdLst/>
              <a:ahLst/>
              <a:cxnLst/>
              <a:rect l="l" t="t" r="r" b="b"/>
              <a:pathLst>
                <a:path w="9698" h="42920" extrusionOk="0">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3466350" y="2477200"/>
              <a:ext cx="256100" cy="1086675"/>
            </a:xfrm>
            <a:custGeom>
              <a:avLst/>
              <a:gdLst/>
              <a:ahLst/>
              <a:cxnLst/>
              <a:rect l="l" t="t" r="r" b="b"/>
              <a:pathLst>
                <a:path w="10244" h="43467" extrusionOk="0">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3466350" y="3376150"/>
              <a:ext cx="256100" cy="106400"/>
            </a:xfrm>
            <a:custGeom>
              <a:avLst/>
              <a:gdLst/>
              <a:ahLst/>
              <a:cxnLst/>
              <a:rect l="l" t="t" r="r" b="b"/>
              <a:pathLst>
                <a:path w="10244" h="4256" extrusionOk="0">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3466350" y="2553175"/>
              <a:ext cx="256100" cy="106425"/>
            </a:xfrm>
            <a:custGeom>
              <a:avLst/>
              <a:gdLst/>
              <a:ahLst/>
              <a:cxnLst/>
              <a:rect l="l" t="t" r="r" b="b"/>
              <a:pathLst>
                <a:path w="10244" h="4257" extrusionOk="0">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26"/>
          <p:cNvSpPr/>
          <p:nvPr/>
        </p:nvSpPr>
        <p:spPr>
          <a:xfrm>
            <a:off x="966100" y="4925275"/>
            <a:ext cx="1611072" cy="218223"/>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097"/>
        <p:cNvGrpSpPr/>
        <p:nvPr/>
      </p:nvGrpSpPr>
      <p:grpSpPr>
        <a:xfrm>
          <a:off x="0" y="0"/>
          <a:ext cx="0" cy="0"/>
          <a:chOff x="0" y="0"/>
          <a:chExt cx="0" cy="0"/>
        </a:xfrm>
      </p:grpSpPr>
      <p:sp>
        <p:nvSpPr>
          <p:cNvPr id="1098" name="Google Shape;1098;p27"/>
          <p:cNvSpPr/>
          <p:nvPr/>
        </p:nvSpPr>
        <p:spPr>
          <a:xfrm rot="10800000">
            <a:off x="1003939" y="-43552"/>
            <a:ext cx="26079" cy="21040"/>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rot="10800000">
            <a:off x="1039238" y="-70435"/>
            <a:ext cx="26079" cy="20183"/>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rot="10800000">
            <a:off x="8885500" y="3397871"/>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rot="10800000">
            <a:off x="-437325" y="4209834"/>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27"/>
          <p:cNvGrpSpPr/>
          <p:nvPr/>
        </p:nvGrpSpPr>
        <p:grpSpPr>
          <a:xfrm rot="-8100000">
            <a:off x="5685913" y="-226615"/>
            <a:ext cx="670994" cy="821442"/>
            <a:chOff x="5847850" y="2941500"/>
            <a:chExt cx="671000" cy="821450"/>
          </a:xfrm>
        </p:grpSpPr>
        <p:sp>
          <p:nvSpPr>
            <p:cNvPr id="1103" name="Google Shape;1103;p27"/>
            <p:cNvSpPr/>
            <p:nvPr/>
          </p:nvSpPr>
          <p:spPr>
            <a:xfrm>
              <a:off x="6475525" y="2941500"/>
              <a:ext cx="43325" cy="43325"/>
            </a:xfrm>
            <a:custGeom>
              <a:avLst/>
              <a:gdLst/>
              <a:ahLst/>
              <a:cxnLst/>
              <a:rect l="l" t="t" r="r" b="b"/>
              <a:pathLst>
                <a:path w="1733" h="1733" extrusionOk="0">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6388900" y="3025650"/>
              <a:ext cx="48650" cy="43725"/>
            </a:xfrm>
            <a:custGeom>
              <a:avLst/>
              <a:gdLst/>
              <a:ahLst/>
              <a:cxnLst/>
              <a:rect l="l" t="t" r="r" b="b"/>
              <a:pathLst>
                <a:path w="1946" h="1749" extrusionOk="0">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6305300" y="3109225"/>
              <a:ext cx="47900" cy="43725"/>
            </a:xfrm>
            <a:custGeom>
              <a:avLst/>
              <a:gdLst/>
              <a:ahLst/>
              <a:cxnLst/>
              <a:rect l="l" t="t" r="r" b="b"/>
              <a:pathLst>
                <a:path w="1916" h="1749" extrusionOk="0">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6223225" y="3193775"/>
              <a:ext cx="43350" cy="43350"/>
            </a:xfrm>
            <a:custGeom>
              <a:avLst/>
              <a:gdLst/>
              <a:ahLst/>
              <a:cxnLst/>
              <a:rect l="l" t="t" r="r" b="b"/>
              <a:pathLst>
                <a:path w="1734" h="1734" extrusionOk="0">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a:off x="6137375" y="3277375"/>
              <a:ext cx="47875" cy="44075"/>
            </a:xfrm>
            <a:custGeom>
              <a:avLst/>
              <a:gdLst/>
              <a:ahLst/>
              <a:cxnLst/>
              <a:rect l="l" t="t" r="r" b="b"/>
              <a:pathLst>
                <a:path w="1915" h="1763" extrusionOk="0">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a:off x="6055300" y="3361700"/>
              <a:ext cx="43325" cy="43350"/>
            </a:xfrm>
            <a:custGeom>
              <a:avLst/>
              <a:gdLst/>
              <a:ahLst/>
              <a:cxnLst/>
              <a:rect l="l" t="t" r="r" b="b"/>
              <a:pathLst>
                <a:path w="1733" h="1734" extrusionOk="0">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5970950" y="3445300"/>
              <a:ext cx="44100" cy="44100"/>
            </a:xfrm>
            <a:custGeom>
              <a:avLst/>
              <a:gdLst/>
              <a:ahLst/>
              <a:cxnLst/>
              <a:rect l="l" t="t" r="r" b="b"/>
              <a:pathLst>
                <a:path w="1764" h="1764" extrusionOk="0">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7"/>
            <p:cNvSpPr/>
            <p:nvPr/>
          </p:nvSpPr>
          <p:spPr>
            <a:xfrm>
              <a:off x="5885075" y="3529450"/>
              <a:ext cx="47900" cy="43725"/>
            </a:xfrm>
            <a:custGeom>
              <a:avLst/>
              <a:gdLst/>
              <a:ahLst/>
              <a:cxnLst/>
              <a:rect l="l" t="t" r="r" b="b"/>
              <a:pathLst>
                <a:path w="1916" h="1749" extrusionOk="0">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a:off x="6436000" y="3130700"/>
              <a:ext cx="43350" cy="44100"/>
            </a:xfrm>
            <a:custGeom>
              <a:avLst/>
              <a:gdLst/>
              <a:ahLst/>
              <a:cxnLst/>
              <a:rect l="l" t="t" r="r" b="b"/>
              <a:pathLst>
                <a:path w="1734" h="1764" extrusionOk="0">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6351650" y="3215050"/>
              <a:ext cx="44100" cy="43350"/>
            </a:xfrm>
            <a:custGeom>
              <a:avLst/>
              <a:gdLst/>
              <a:ahLst/>
              <a:cxnLst/>
              <a:rect l="l" t="t" r="r" b="b"/>
              <a:pathLst>
                <a:path w="1764" h="1734" extrusionOk="0">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6265775" y="3299200"/>
              <a:ext cx="47900" cy="43725"/>
            </a:xfrm>
            <a:custGeom>
              <a:avLst/>
              <a:gdLst/>
              <a:ahLst/>
              <a:cxnLst/>
              <a:rect l="l" t="t" r="r" b="b"/>
              <a:pathLst>
                <a:path w="1916" h="1749" extrusionOk="0">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6183725" y="3383000"/>
              <a:ext cx="44100" cy="44075"/>
            </a:xfrm>
            <a:custGeom>
              <a:avLst/>
              <a:gdLst/>
              <a:ahLst/>
              <a:cxnLst/>
              <a:rect l="l" t="t" r="r" b="b"/>
              <a:pathLst>
                <a:path w="1764" h="1763" extrusionOk="0">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6099375" y="3467325"/>
              <a:ext cx="44100" cy="43350"/>
            </a:xfrm>
            <a:custGeom>
              <a:avLst/>
              <a:gdLst/>
              <a:ahLst/>
              <a:cxnLst/>
              <a:rect l="l" t="t" r="r" b="b"/>
              <a:pathLst>
                <a:path w="1764" h="1734" extrusionOk="0">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6013500" y="3550925"/>
              <a:ext cx="47900" cy="44100"/>
            </a:xfrm>
            <a:custGeom>
              <a:avLst/>
              <a:gdLst/>
              <a:ahLst/>
              <a:cxnLst/>
              <a:rect l="l" t="t" r="r" b="b"/>
              <a:pathLst>
                <a:path w="1916" h="1764" extrusionOk="0">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5931425" y="3635275"/>
              <a:ext cx="44100" cy="43325"/>
            </a:xfrm>
            <a:custGeom>
              <a:avLst/>
              <a:gdLst/>
              <a:ahLst/>
              <a:cxnLst/>
              <a:rect l="l" t="t" r="r" b="b"/>
              <a:pathLst>
                <a:path w="1764" h="1733" extrusionOk="0">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5847850" y="3719625"/>
              <a:ext cx="43325" cy="43325"/>
            </a:xfrm>
            <a:custGeom>
              <a:avLst/>
              <a:gdLst/>
              <a:ahLst/>
              <a:cxnLst/>
              <a:rect l="l" t="t" r="r" b="b"/>
              <a:pathLst>
                <a:path w="1733" h="1733" extrusionOk="0">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27"/>
          <p:cNvGrpSpPr/>
          <p:nvPr/>
        </p:nvGrpSpPr>
        <p:grpSpPr>
          <a:xfrm rot="10800000">
            <a:off x="7559575" y="55121"/>
            <a:ext cx="1674825" cy="392325"/>
            <a:chOff x="2173775" y="1420000"/>
            <a:chExt cx="1674825" cy="392325"/>
          </a:xfrm>
        </p:grpSpPr>
        <p:sp>
          <p:nvSpPr>
            <p:cNvPr id="1120" name="Google Shape;1120;p27"/>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7"/>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27"/>
          <p:cNvGrpSpPr/>
          <p:nvPr/>
        </p:nvGrpSpPr>
        <p:grpSpPr>
          <a:xfrm rot="10800000">
            <a:off x="8440075" y="1644896"/>
            <a:ext cx="696850" cy="555500"/>
            <a:chOff x="6610025" y="3412625"/>
            <a:chExt cx="696850" cy="555500"/>
          </a:xfrm>
        </p:grpSpPr>
        <p:sp>
          <p:nvSpPr>
            <p:cNvPr id="1123" name="Google Shape;1123;p27"/>
            <p:cNvSpPr/>
            <p:nvPr/>
          </p:nvSpPr>
          <p:spPr>
            <a:xfrm>
              <a:off x="6617625" y="3438450"/>
              <a:ext cx="455950" cy="522850"/>
            </a:xfrm>
            <a:custGeom>
              <a:avLst/>
              <a:gdLst/>
              <a:ahLst/>
              <a:cxnLst/>
              <a:rect l="l" t="t" r="r" b="b"/>
              <a:pathLst>
                <a:path w="18238" h="20914" extrusionOk="0">
                  <a:moveTo>
                    <a:pt x="8967" y="1"/>
                  </a:moveTo>
                  <a:lnTo>
                    <a:pt x="0" y="10518"/>
                  </a:lnTo>
                  <a:lnTo>
                    <a:pt x="9848" y="20913"/>
                  </a:lnTo>
                  <a:lnTo>
                    <a:pt x="18238" y="10214"/>
                  </a:lnTo>
                  <a:lnTo>
                    <a:pt x="8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7"/>
            <p:cNvSpPr/>
            <p:nvPr/>
          </p:nvSpPr>
          <p:spPr>
            <a:xfrm>
              <a:off x="6610025" y="3412625"/>
              <a:ext cx="696850" cy="555500"/>
            </a:xfrm>
            <a:custGeom>
              <a:avLst/>
              <a:gdLst/>
              <a:ahLst/>
              <a:cxnLst/>
              <a:rect l="l" t="t" r="r" b="b"/>
              <a:pathLst>
                <a:path w="27874" h="22220" extrusionOk="0">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27"/>
          <p:cNvSpPr/>
          <p:nvPr/>
        </p:nvSpPr>
        <p:spPr>
          <a:xfrm rot="10800000">
            <a:off x="-190300" y="1929821"/>
            <a:ext cx="874650" cy="875425"/>
          </a:xfrm>
          <a:custGeom>
            <a:avLst/>
            <a:gdLst/>
            <a:ahLst/>
            <a:cxnLst/>
            <a:rect l="l" t="t" r="r" b="b"/>
            <a:pathLst>
              <a:path w="34986" h="35017" extrusionOk="0">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6" name="Google Shape;1126;p27"/>
          <p:cNvGrpSpPr/>
          <p:nvPr/>
        </p:nvGrpSpPr>
        <p:grpSpPr>
          <a:xfrm rot="10800000">
            <a:off x="581025" y="232684"/>
            <a:ext cx="449875" cy="434850"/>
            <a:chOff x="3240650" y="4150300"/>
            <a:chExt cx="449875" cy="434850"/>
          </a:xfrm>
        </p:grpSpPr>
        <p:sp>
          <p:nvSpPr>
            <p:cNvPr id="1127" name="Google Shape;1127;p27"/>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7"/>
          <p:cNvGrpSpPr/>
          <p:nvPr/>
        </p:nvGrpSpPr>
        <p:grpSpPr>
          <a:xfrm rot="10800000">
            <a:off x="7621557" y="4695678"/>
            <a:ext cx="455944" cy="438063"/>
            <a:chOff x="4216350" y="3170125"/>
            <a:chExt cx="269025" cy="258475"/>
          </a:xfrm>
        </p:grpSpPr>
        <p:sp>
          <p:nvSpPr>
            <p:cNvPr id="1130" name="Google Shape;1130;p27"/>
            <p:cNvSpPr/>
            <p:nvPr/>
          </p:nvSpPr>
          <p:spPr>
            <a:xfrm>
              <a:off x="4216350" y="3180750"/>
              <a:ext cx="93500" cy="86000"/>
            </a:xfrm>
            <a:custGeom>
              <a:avLst/>
              <a:gdLst/>
              <a:ahLst/>
              <a:cxnLst/>
              <a:rect l="l" t="t" r="r" b="b"/>
              <a:pathLst>
                <a:path w="3740" h="3440" extrusionOk="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4220150" y="3177700"/>
              <a:ext cx="86650" cy="92100"/>
            </a:xfrm>
            <a:custGeom>
              <a:avLst/>
              <a:gdLst/>
              <a:ahLst/>
              <a:cxnLst/>
              <a:rect l="l" t="t" r="r" b="b"/>
              <a:pathLst>
                <a:path w="3466" h="3684" extrusionOk="0">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4384300" y="3173250"/>
              <a:ext cx="93475" cy="85900"/>
            </a:xfrm>
            <a:custGeom>
              <a:avLst/>
              <a:gdLst/>
              <a:ahLst/>
              <a:cxnLst/>
              <a:rect l="l" t="t" r="r" b="b"/>
              <a:pathLst>
                <a:path w="3739" h="3436" extrusionOk="0">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4388100" y="3170125"/>
              <a:ext cx="86650" cy="92075"/>
            </a:xfrm>
            <a:custGeom>
              <a:avLst/>
              <a:gdLst/>
              <a:ahLst/>
              <a:cxnLst/>
              <a:rect l="l" t="t" r="r" b="b"/>
              <a:pathLst>
                <a:path w="3466" h="3683" extrusionOk="0">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4223950" y="3339950"/>
              <a:ext cx="93500" cy="85625"/>
            </a:xfrm>
            <a:custGeom>
              <a:avLst/>
              <a:gdLst/>
              <a:ahLst/>
              <a:cxnLst/>
              <a:rect l="l" t="t" r="r" b="b"/>
              <a:pathLst>
                <a:path w="3740" h="3425" extrusionOk="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7"/>
            <p:cNvSpPr/>
            <p:nvPr/>
          </p:nvSpPr>
          <p:spPr>
            <a:xfrm>
              <a:off x="4227000" y="3336525"/>
              <a:ext cx="86650" cy="92075"/>
            </a:xfrm>
            <a:custGeom>
              <a:avLst/>
              <a:gdLst/>
              <a:ahLst/>
              <a:cxnLst/>
              <a:rect l="l" t="t" r="r" b="b"/>
              <a:pathLst>
                <a:path w="3466" h="3683" extrusionOk="0">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7"/>
            <p:cNvSpPr/>
            <p:nvPr/>
          </p:nvSpPr>
          <p:spPr>
            <a:xfrm>
              <a:off x="4391900" y="3332350"/>
              <a:ext cx="93475" cy="85625"/>
            </a:xfrm>
            <a:custGeom>
              <a:avLst/>
              <a:gdLst/>
              <a:ahLst/>
              <a:cxnLst/>
              <a:rect l="l" t="t" r="r" b="b"/>
              <a:pathLst>
                <a:path w="3739" h="3425" extrusionOk="0">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7"/>
            <p:cNvSpPr/>
            <p:nvPr/>
          </p:nvSpPr>
          <p:spPr>
            <a:xfrm>
              <a:off x="4394925" y="3328925"/>
              <a:ext cx="86650" cy="92075"/>
            </a:xfrm>
            <a:custGeom>
              <a:avLst/>
              <a:gdLst/>
              <a:ahLst/>
              <a:cxnLst/>
              <a:rect l="l" t="t" r="r" b="b"/>
              <a:pathLst>
                <a:path w="3466" h="3683" extrusionOk="0">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27"/>
          <p:cNvGrpSpPr/>
          <p:nvPr/>
        </p:nvGrpSpPr>
        <p:grpSpPr>
          <a:xfrm rot="10800000">
            <a:off x="2968575" y="-79216"/>
            <a:ext cx="1387600" cy="526650"/>
            <a:chOff x="5618350" y="3984050"/>
            <a:chExt cx="1387600" cy="526650"/>
          </a:xfrm>
        </p:grpSpPr>
        <p:sp>
          <p:nvSpPr>
            <p:cNvPr id="1139" name="Google Shape;1139;p27"/>
            <p:cNvSpPr/>
            <p:nvPr/>
          </p:nvSpPr>
          <p:spPr>
            <a:xfrm>
              <a:off x="5904075" y="3984050"/>
              <a:ext cx="1006875" cy="516750"/>
            </a:xfrm>
            <a:custGeom>
              <a:avLst/>
              <a:gdLst/>
              <a:ahLst/>
              <a:cxnLst/>
              <a:rect l="l" t="t" r="r" b="b"/>
              <a:pathLst>
                <a:path w="40275" h="20670" extrusionOk="0">
                  <a:moveTo>
                    <a:pt x="19606" y="1"/>
                  </a:moveTo>
                  <a:lnTo>
                    <a:pt x="1" y="20670"/>
                  </a:lnTo>
                  <a:lnTo>
                    <a:pt x="40275" y="20670"/>
                  </a:lnTo>
                  <a:lnTo>
                    <a:pt x="196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7"/>
            <p:cNvSpPr/>
            <p:nvPr/>
          </p:nvSpPr>
          <p:spPr>
            <a:xfrm>
              <a:off x="5618350" y="4223425"/>
              <a:ext cx="540325" cy="277375"/>
            </a:xfrm>
            <a:custGeom>
              <a:avLst/>
              <a:gdLst/>
              <a:ahLst/>
              <a:cxnLst/>
              <a:rect l="l" t="t" r="r" b="b"/>
              <a:pathLst>
                <a:path w="21613" h="11095" extrusionOk="0">
                  <a:moveTo>
                    <a:pt x="10518" y="1"/>
                  </a:moveTo>
                  <a:lnTo>
                    <a:pt x="1" y="11095"/>
                  </a:lnTo>
                  <a:lnTo>
                    <a:pt x="21612" y="11095"/>
                  </a:lnTo>
                  <a:lnTo>
                    <a:pt x="10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7"/>
            <p:cNvSpPr/>
            <p:nvPr/>
          </p:nvSpPr>
          <p:spPr>
            <a:xfrm>
              <a:off x="6148000" y="4063100"/>
              <a:ext cx="857950" cy="447600"/>
            </a:xfrm>
            <a:custGeom>
              <a:avLst/>
              <a:gdLst/>
              <a:ahLst/>
              <a:cxnLst/>
              <a:rect l="l" t="t" r="r" b="b"/>
              <a:pathLst>
                <a:path w="34318" h="17904" extrusionOk="0">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2" name="Google Shape;1142;p27"/>
          <p:cNvSpPr/>
          <p:nvPr/>
        </p:nvSpPr>
        <p:spPr>
          <a:xfrm>
            <a:off x="4778075" y="4947984"/>
            <a:ext cx="1371310" cy="185747"/>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3" name="Google Shape;1143;p27"/>
          <p:cNvGrpSpPr/>
          <p:nvPr/>
        </p:nvGrpSpPr>
        <p:grpSpPr>
          <a:xfrm rot="10800000">
            <a:off x="405825" y="2412284"/>
            <a:ext cx="522825" cy="502875"/>
            <a:chOff x="7116875" y="2700800"/>
            <a:chExt cx="522825" cy="502875"/>
          </a:xfrm>
        </p:grpSpPr>
        <p:sp>
          <p:nvSpPr>
            <p:cNvPr id="1144" name="Google Shape;1144;p27"/>
            <p:cNvSpPr/>
            <p:nvPr/>
          </p:nvSpPr>
          <p:spPr>
            <a:xfrm>
              <a:off x="7121425" y="2803200"/>
              <a:ext cx="341975" cy="395150"/>
            </a:xfrm>
            <a:custGeom>
              <a:avLst/>
              <a:gdLst/>
              <a:ahLst/>
              <a:cxnLst/>
              <a:rect l="l" t="t" r="r" b="b"/>
              <a:pathLst>
                <a:path w="13679" h="15806" extrusionOk="0">
                  <a:moveTo>
                    <a:pt x="31" y="0"/>
                  </a:moveTo>
                  <a:lnTo>
                    <a:pt x="0" y="7903"/>
                  </a:lnTo>
                  <a:lnTo>
                    <a:pt x="13679" y="15806"/>
                  </a:lnTo>
                  <a:lnTo>
                    <a:pt x="13557" y="7903"/>
                  </a:lnTo>
                  <a:lnTo>
                    <a:pt x="3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7"/>
            <p:cNvSpPr/>
            <p:nvPr/>
          </p:nvSpPr>
          <p:spPr>
            <a:xfrm>
              <a:off x="7116875" y="2798050"/>
              <a:ext cx="351850" cy="405625"/>
            </a:xfrm>
            <a:custGeom>
              <a:avLst/>
              <a:gdLst/>
              <a:ahLst/>
              <a:cxnLst/>
              <a:rect l="l" t="t" r="r" b="b"/>
              <a:pathLst>
                <a:path w="14074" h="16225" extrusionOk="0">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7"/>
            <p:cNvSpPr/>
            <p:nvPr/>
          </p:nvSpPr>
          <p:spPr>
            <a:xfrm>
              <a:off x="7460325" y="2899700"/>
              <a:ext cx="174050" cy="298650"/>
            </a:xfrm>
            <a:custGeom>
              <a:avLst/>
              <a:gdLst/>
              <a:ahLst/>
              <a:cxnLst/>
              <a:rect l="l" t="t" r="r" b="b"/>
              <a:pathLst>
                <a:path w="6962" h="11946" extrusionOk="0">
                  <a:moveTo>
                    <a:pt x="6810" y="0"/>
                  </a:moveTo>
                  <a:lnTo>
                    <a:pt x="1" y="4043"/>
                  </a:lnTo>
                  <a:lnTo>
                    <a:pt x="123" y="11946"/>
                  </a:lnTo>
                  <a:lnTo>
                    <a:pt x="6962" y="7994"/>
                  </a:lnTo>
                  <a:lnTo>
                    <a:pt x="6810"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7455025" y="2894650"/>
              <a:ext cx="184675" cy="309025"/>
            </a:xfrm>
            <a:custGeom>
              <a:avLst/>
              <a:gdLst/>
              <a:ahLst/>
              <a:cxnLst/>
              <a:rect l="l" t="t" r="r" b="b"/>
              <a:pathLst>
                <a:path w="7387" h="12361" extrusionOk="0">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7122175" y="2705925"/>
              <a:ext cx="508400" cy="294850"/>
            </a:xfrm>
            <a:custGeom>
              <a:avLst/>
              <a:gdLst/>
              <a:ahLst/>
              <a:cxnLst/>
              <a:rect l="l" t="t" r="r" b="b"/>
              <a:pathLst>
                <a:path w="20336" h="11794" extrusionOk="0">
                  <a:moveTo>
                    <a:pt x="6901" y="0"/>
                  </a:moveTo>
                  <a:lnTo>
                    <a:pt x="1" y="3891"/>
                  </a:lnTo>
                  <a:lnTo>
                    <a:pt x="13527" y="11794"/>
                  </a:lnTo>
                  <a:lnTo>
                    <a:pt x="20336" y="7751"/>
                  </a:lnTo>
                  <a:lnTo>
                    <a:pt x="690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7117625" y="2700800"/>
              <a:ext cx="517500" cy="305300"/>
            </a:xfrm>
            <a:custGeom>
              <a:avLst/>
              <a:gdLst/>
              <a:ahLst/>
              <a:cxnLst/>
              <a:rect l="l" t="t" r="r" b="b"/>
              <a:pathLst>
                <a:path w="20700" h="12212" extrusionOk="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27"/>
          <p:cNvGrpSpPr/>
          <p:nvPr/>
        </p:nvGrpSpPr>
        <p:grpSpPr>
          <a:xfrm rot="-4966402">
            <a:off x="2279743" y="4572841"/>
            <a:ext cx="449895" cy="434869"/>
            <a:chOff x="3240650" y="4150300"/>
            <a:chExt cx="449875" cy="434850"/>
          </a:xfrm>
        </p:grpSpPr>
        <p:sp>
          <p:nvSpPr>
            <p:cNvPr id="1151" name="Google Shape;1151;p27"/>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2_1">
    <p:spTree>
      <p:nvGrpSpPr>
        <p:cNvPr id="1" name="Shape 1153"/>
        <p:cNvGrpSpPr/>
        <p:nvPr/>
      </p:nvGrpSpPr>
      <p:grpSpPr>
        <a:xfrm>
          <a:off x="0" y="0"/>
          <a:ext cx="0" cy="0"/>
          <a:chOff x="0" y="0"/>
          <a:chExt cx="0" cy="0"/>
        </a:xfrm>
      </p:grpSpPr>
      <p:sp>
        <p:nvSpPr>
          <p:cNvPr id="1154" name="Google Shape;1154;p28"/>
          <p:cNvSpPr/>
          <p:nvPr/>
        </p:nvSpPr>
        <p:spPr>
          <a:xfrm rot="10800000" flipH="1">
            <a:off x="8097532" y="-43552"/>
            <a:ext cx="26079" cy="21040"/>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rot="10800000" flipH="1">
            <a:off x="8062233" y="-70435"/>
            <a:ext cx="26079" cy="20183"/>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rot="10800000" flipH="1">
            <a:off x="-251450" y="3500571"/>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rot="10800000" flipH="1">
            <a:off x="7660550" y="4209834"/>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28"/>
          <p:cNvGrpSpPr/>
          <p:nvPr/>
        </p:nvGrpSpPr>
        <p:grpSpPr>
          <a:xfrm rot="8100000" flipH="1">
            <a:off x="1069968" y="-216290"/>
            <a:ext cx="670994" cy="821442"/>
            <a:chOff x="5847850" y="2941500"/>
            <a:chExt cx="671000" cy="821450"/>
          </a:xfrm>
        </p:grpSpPr>
        <p:sp>
          <p:nvSpPr>
            <p:cNvPr id="1159" name="Google Shape;1159;p28"/>
            <p:cNvSpPr/>
            <p:nvPr/>
          </p:nvSpPr>
          <p:spPr>
            <a:xfrm>
              <a:off x="6475525" y="2941500"/>
              <a:ext cx="43325" cy="43325"/>
            </a:xfrm>
            <a:custGeom>
              <a:avLst/>
              <a:gdLst/>
              <a:ahLst/>
              <a:cxnLst/>
              <a:rect l="l" t="t" r="r" b="b"/>
              <a:pathLst>
                <a:path w="1733" h="1733" extrusionOk="0">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6388900" y="3025650"/>
              <a:ext cx="48650" cy="43725"/>
            </a:xfrm>
            <a:custGeom>
              <a:avLst/>
              <a:gdLst/>
              <a:ahLst/>
              <a:cxnLst/>
              <a:rect l="l" t="t" r="r" b="b"/>
              <a:pathLst>
                <a:path w="1946" h="1749" extrusionOk="0">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6305300" y="3109225"/>
              <a:ext cx="47900" cy="43725"/>
            </a:xfrm>
            <a:custGeom>
              <a:avLst/>
              <a:gdLst/>
              <a:ahLst/>
              <a:cxnLst/>
              <a:rect l="l" t="t" r="r" b="b"/>
              <a:pathLst>
                <a:path w="1916" h="1749" extrusionOk="0">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6223225" y="3193775"/>
              <a:ext cx="43350" cy="43350"/>
            </a:xfrm>
            <a:custGeom>
              <a:avLst/>
              <a:gdLst/>
              <a:ahLst/>
              <a:cxnLst/>
              <a:rect l="l" t="t" r="r" b="b"/>
              <a:pathLst>
                <a:path w="1734" h="1734" extrusionOk="0">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6137375" y="3277375"/>
              <a:ext cx="47875" cy="44075"/>
            </a:xfrm>
            <a:custGeom>
              <a:avLst/>
              <a:gdLst/>
              <a:ahLst/>
              <a:cxnLst/>
              <a:rect l="l" t="t" r="r" b="b"/>
              <a:pathLst>
                <a:path w="1915" h="1763" extrusionOk="0">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6055300" y="3361700"/>
              <a:ext cx="43325" cy="43350"/>
            </a:xfrm>
            <a:custGeom>
              <a:avLst/>
              <a:gdLst/>
              <a:ahLst/>
              <a:cxnLst/>
              <a:rect l="l" t="t" r="r" b="b"/>
              <a:pathLst>
                <a:path w="1733" h="1734" extrusionOk="0">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5970950" y="3445300"/>
              <a:ext cx="44100" cy="44100"/>
            </a:xfrm>
            <a:custGeom>
              <a:avLst/>
              <a:gdLst/>
              <a:ahLst/>
              <a:cxnLst/>
              <a:rect l="l" t="t" r="r" b="b"/>
              <a:pathLst>
                <a:path w="1764" h="1764" extrusionOk="0">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5885075" y="3529450"/>
              <a:ext cx="47900" cy="43725"/>
            </a:xfrm>
            <a:custGeom>
              <a:avLst/>
              <a:gdLst/>
              <a:ahLst/>
              <a:cxnLst/>
              <a:rect l="l" t="t" r="r" b="b"/>
              <a:pathLst>
                <a:path w="1916" h="1749" extrusionOk="0">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6436000" y="3130700"/>
              <a:ext cx="43350" cy="44100"/>
            </a:xfrm>
            <a:custGeom>
              <a:avLst/>
              <a:gdLst/>
              <a:ahLst/>
              <a:cxnLst/>
              <a:rect l="l" t="t" r="r" b="b"/>
              <a:pathLst>
                <a:path w="1734" h="1764" extrusionOk="0">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51650" y="3215050"/>
              <a:ext cx="44100" cy="43350"/>
            </a:xfrm>
            <a:custGeom>
              <a:avLst/>
              <a:gdLst/>
              <a:ahLst/>
              <a:cxnLst/>
              <a:rect l="l" t="t" r="r" b="b"/>
              <a:pathLst>
                <a:path w="1764" h="1734" extrusionOk="0">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6265775" y="3299200"/>
              <a:ext cx="47900" cy="43725"/>
            </a:xfrm>
            <a:custGeom>
              <a:avLst/>
              <a:gdLst/>
              <a:ahLst/>
              <a:cxnLst/>
              <a:rect l="l" t="t" r="r" b="b"/>
              <a:pathLst>
                <a:path w="1916" h="1749" extrusionOk="0">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6183725" y="3383000"/>
              <a:ext cx="44100" cy="44075"/>
            </a:xfrm>
            <a:custGeom>
              <a:avLst/>
              <a:gdLst/>
              <a:ahLst/>
              <a:cxnLst/>
              <a:rect l="l" t="t" r="r" b="b"/>
              <a:pathLst>
                <a:path w="1764" h="1763" extrusionOk="0">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6099375" y="3467325"/>
              <a:ext cx="44100" cy="43350"/>
            </a:xfrm>
            <a:custGeom>
              <a:avLst/>
              <a:gdLst/>
              <a:ahLst/>
              <a:cxnLst/>
              <a:rect l="l" t="t" r="r" b="b"/>
              <a:pathLst>
                <a:path w="1764" h="1734" extrusionOk="0">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6013500" y="3550925"/>
              <a:ext cx="47900" cy="44100"/>
            </a:xfrm>
            <a:custGeom>
              <a:avLst/>
              <a:gdLst/>
              <a:ahLst/>
              <a:cxnLst/>
              <a:rect l="l" t="t" r="r" b="b"/>
              <a:pathLst>
                <a:path w="1916" h="1764" extrusionOk="0">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5931425" y="3635275"/>
              <a:ext cx="44100" cy="43325"/>
            </a:xfrm>
            <a:custGeom>
              <a:avLst/>
              <a:gdLst/>
              <a:ahLst/>
              <a:cxnLst/>
              <a:rect l="l" t="t" r="r" b="b"/>
              <a:pathLst>
                <a:path w="1764" h="1733" extrusionOk="0">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5847850" y="3719625"/>
              <a:ext cx="43325" cy="43325"/>
            </a:xfrm>
            <a:custGeom>
              <a:avLst/>
              <a:gdLst/>
              <a:ahLst/>
              <a:cxnLst/>
              <a:rect l="l" t="t" r="r" b="b"/>
              <a:pathLst>
                <a:path w="1733" h="1733" extrusionOk="0">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8"/>
          <p:cNvGrpSpPr/>
          <p:nvPr/>
        </p:nvGrpSpPr>
        <p:grpSpPr>
          <a:xfrm rot="5400000" flipH="1">
            <a:off x="-499325" y="736796"/>
            <a:ext cx="1674825" cy="392325"/>
            <a:chOff x="2173775" y="1420000"/>
            <a:chExt cx="1674825" cy="392325"/>
          </a:xfrm>
        </p:grpSpPr>
        <p:sp>
          <p:nvSpPr>
            <p:cNvPr id="1176" name="Google Shape;1176;p28"/>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28"/>
          <p:cNvGrpSpPr/>
          <p:nvPr/>
        </p:nvGrpSpPr>
        <p:grpSpPr>
          <a:xfrm rot="10800000" flipH="1">
            <a:off x="8377225" y="166571"/>
            <a:ext cx="696850" cy="555500"/>
            <a:chOff x="6610025" y="3412625"/>
            <a:chExt cx="696850" cy="555500"/>
          </a:xfrm>
        </p:grpSpPr>
        <p:sp>
          <p:nvSpPr>
            <p:cNvPr id="1179" name="Google Shape;1179;p28"/>
            <p:cNvSpPr/>
            <p:nvPr/>
          </p:nvSpPr>
          <p:spPr>
            <a:xfrm>
              <a:off x="6617625" y="3438450"/>
              <a:ext cx="455950" cy="522850"/>
            </a:xfrm>
            <a:custGeom>
              <a:avLst/>
              <a:gdLst/>
              <a:ahLst/>
              <a:cxnLst/>
              <a:rect l="l" t="t" r="r" b="b"/>
              <a:pathLst>
                <a:path w="18238" h="20914" extrusionOk="0">
                  <a:moveTo>
                    <a:pt x="8967" y="1"/>
                  </a:moveTo>
                  <a:lnTo>
                    <a:pt x="0" y="10518"/>
                  </a:lnTo>
                  <a:lnTo>
                    <a:pt x="9848" y="20913"/>
                  </a:lnTo>
                  <a:lnTo>
                    <a:pt x="18238" y="10214"/>
                  </a:lnTo>
                  <a:lnTo>
                    <a:pt x="8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6610025" y="3412625"/>
              <a:ext cx="696850" cy="555500"/>
            </a:xfrm>
            <a:custGeom>
              <a:avLst/>
              <a:gdLst/>
              <a:ahLst/>
              <a:cxnLst/>
              <a:rect l="l" t="t" r="r" b="b"/>
              <a:pathLst>
                <a:path w="27874" h="22220" extrusionOk="0">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1" name="Google Shape;1181;p28"/>
          <p:cNvSpPr/>
          <p:nvPr/>
        </p:nvSpPr>
        <p:spPr>
          <a:xfrm rot="10800000" flipH="1">
            <a:off x="8794350" y="2961884"/>
            <a:ext cx="874650" cy="875425"/>
          </a:xfrm>
          <a:custGeom>
            <a:avLst/>
            <a:gdLst/>
            <a:ahLst/>
            <a:cxnLst/>
            <a:rect l="l" t="t" r="r" b="b"/>
            <a:pathLst>
              <a:path w="34986" h="35017" extrusionOk="0">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8"/>
          <p:cNvGrpSpPr/>
          <p:nvPr/>
        </p:nvGrpSpPr>
        <p:grpSpPr>
          <a:xfrm rot="10800000" flipH="1">
            <a:off x="427925" y="4698884"/>
            <a:ext cx="449875" cy="434850"/>
            <a:chOff x="3240650" y="4150300"/>
            <a:chExt cx="449875" cy="434850"/>
          </a:xfrm>
        </p:grpSpPr>
        <p:sp>
          <p:nvSpPr>
            <p:cNvPr id="1183" name="Google Shape;1183;p28"/>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8"/>
          <p:cNvGrpSpPr/>
          <p:nvPr/>
        </p:nvGrpSpPr>
        <p:grpSpPr>
          <a:xfrm flipH="1">
            <a:off x="4440875" y="4652971"/>
            <a:ext cx="1387600" cy="526650"/>
            <a:chOff x="5618350" y="3984050"/>
            <a:chExt cx="1387600" cy="526650"/>
          </a:xfrm>
        </p:grpSpPr>
        <p:sp>
          <p:nvSpPr>
            <p:cNvPr id="1186" name="Google Shape;1186;p28"/>
            <p:cNvSpPr/>
            <p:nvPr/>
          </p:nvSpPr>
          <p:spPr>
            <a:xfrm>
              <a:off x="5904075" y="3984050"/>
              <a:ext cx="1006875" cy="516750"/>
            </a:xfrm>
            <a:custGeom>
              <a:avLst/>
              <a:gdLst/>
              <a:ahLst/>
              <a:cxnLst/>
              <a:rect l="l" t="t" r="r" b="b"/>
              <a:pathLst>
                <a:path w="40275" h="20670" extrusionOk="0">
                  <a:moveTo>
                    <a:pt x="19606" y="1"/>
                  </a:moveTo>
                  <a:lnTo>
                    <a:pt x="1" y="20670"/>
                  </a:lnTo>
                  <a:lnTo>
                    <a:pt x="40275" y="20670"/>
                  </a:lnTo>
                  <a:lnTo>
                    <a:pt x="196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5618350" y="4223425"/>
              <a:ext cx="540325" cy="277375"/>
            </a:xfrm>
            <a:custGeom>
              <a:avLst/>
              <a:gdLst/>
              <a:ahLst/>
              <a:cxnLst/>
              <a:rect l="l" t="t" r="r" b="b"/>
              <a:pathLst>
                <a:path w="21613" h="11095" extrusionOk="0">
                  <a:moveTo>
                    <a:pt x="10518" y="1"/>
                  </a:moveTo>
                  <a:lnTo>
                    <a:pt x="1" y="11095"/>
                  </a:lnTo>
                  <a:lnTo>
                    <a:pt x="21612" y="11095"/>
                  </a:lnTo>
                  <a:lnTo>
                    <a:pt x="10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6148000" y="4063100"/>
              <a:ext cx="857950" cy="447600"/>
            </a:xfrm>
            <a:custGeom>
              <a:avLst/>
              <a:gdLst/>
              <a:ahLst/>
              <a:cxnLst/>
              <a:rect l="l" t="t" r="r" b="b"/>
              <a:pathLst>
                <a:path w="34318" h="17904" extrusionOk="0">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28"/>
          <p:cNvSpPr/>
          <p:nvPr/>
        </p:nvSpPr>
        <p:spPr>
          <a:xfrm rot="10800000" flipH="1">
            <a:off x="5622220" y="-22492"/>
            <a:ext cx="1371310" cy="185747"/>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_1_1">
    <p:spTree>
      <p:nvGrpSpPr>
        <p:cNvPr id="1" name="Shape 1190"/>
        <p:cNvGrpSpPr/>
        <p:nvPr/>
      </p:nvGrpSpPr>
      <p:grpSpPr>
        <a:xfrm>
          <a:off x="0" y="0"/>
          <a:ext cx="0" cy="0"/>
          <a:chOff x="0" y="0"/>
          <a:chExt cx="0" cy="0"/>
        </a:xfrm>
      </p:grpSpPr>
      <p:sp>
        <p:nvSpPr>
          <p:cNvPr id="1191" name="Google Shape;1191;p29"/>
          <p:cNvSpPr/>
          <p:nvPr/>
        </p:nvSpPr>
        <p:spPr>
          <a:xfrm rot="10800000" flipH="1">
            <a:off x="8097532" y="-43552"/>
            <a:ext cx="26079" cy="21040"/>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rot="10800000" flipH="1">
            <a:off x="8062233" y="-70435"/>
            <a:ext cx="26079" cy="20183"/>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rot="10800000">
            <a:off x="4654565" y="3"/>
            <a:ext cx="1371310" cy="185747"/>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8546100" y="4431338"/>
            <a:ext cx="874650" cy="875425"/>
          </a:xfrm>
          <a:custGeom>
            <a:avLst/>
            <a:gdLst/>
            <a:ahLst/>
            <a:cxnLst/>
            <a:rect l="l" t="t" r="r" b="b"/>
            <a:pathLst>
              <a:path w="34986" h="35017" extrusionOk="0">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7431950" y="-343550"/>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29350" y="-727675"/>
            <a:ext cx="965850" cy="965850"/>
          </a:xfrm>
          <a:custGeom>
            <a:avLst/>
            <a:gdLst/>
            <a:ahLst/>
            <a:cxnLst/>
            <a:rect l="l" t="t" r="r" b="b"/>
            <a:pathLst>
              <a:path w="38634" h="38634" extrusionOk="0">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7" name="Google Shape;1197;p29"/>
          <p:cNvGrpSpPr/>
          <p:nvPr/>
        </p:nvGrpSpPr>
        <p:grpSpPr>
          <a:xfrm rot="2700000">
            <a:off x="2708081" y="4590532"/>
            <a:ext cx="670994" cy="821442"/>
            <a:chOff x="5847850" y="2941500"/>
            <a:chExt cx="671000" cy="821450"/>
          </a:xfrm>
        </p:grpSpPr>
        <p:sp>
          <p:nvSpPr>
            <p:cNvPr id="1198" name="Google Shape;1198;p29"/>
            <p:cNvSpPr/>
            <p:nvPr/>
          </p:nvSpPr>
          <p:spPr>
            <a:xfrm>
              <a:off x="6475525" y="2941500"/>
              <a:ext cx="43325" cy="43325"/>
            </a:xfrm>
            <a:custGeom>
              <a:avLst/>
              <a:gdLst/>
              <a:ahLst/>
              <a:cxnLst/>
              <a:rect l="l" t="t" r="r" b="b"/>
              <a:pathLst>
                <a:path w="1733" h="1733" extrusionOk="0">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6388900" y="3025650"/>
              <a:ext cx="48650" cy="43725"/>
            </a:xfrm>
            <a:custGeom>
              <a:avLst/>
              <a:gdLst/>
              <a:ahLst/>
              <a:cxnLst/>
              <a:rect l="l" t="t" r="r" b="b"/>
              <a:pathLst>
                <a:path w="1946" h="1749" extrusionOk="0">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305300" y="3109225"/>
              <a:ext cx="47900" cy="43725"/>
            </a:xfrm>
            <a:custGeom>
              <a:avLst/>
              <a:gdLst/>
              <a:ahLst/>
              <a:cxnLst/>
              <a:rect l="l" t="t" r="r" b="b"/>
              <a:pathLst>
                <a:path w="1916" h="1749" extrusionOk="0">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223225" y="3193775"/>
              <a:ext cx="43350" cy="43350"/>
            </a:xfrm>
            <a:custGeom>
              <a:avLst/>
              <a:gdLst/>
              <a:ahLst/>
              <a:cxnLst/>
              <a:rect l="l" t="t" r="r" b="b"/>
              <a:pathLst>
                <a:path w="1734" h="1734" extrusionOk="0">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6137375" y="3277375"/>
              <a:ext cx="47875" cy="44075"/>
            </a:xfrm>
            <a:custGeom>
              <a:avLst/>
              <a:gdLst/>
              <a:ahLst/>
              <a:cxnLst/>
              <a:rect l="l" t="t" r="r" b="b"/>
              <a:pathLst>
                <a:path w="1915" h="1763" extrusionOk="0">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6055300" y="3361700"/>
              <a:ext cx="43325" cy="43350"/>
            </a:xfrm>
            <a:custGeom>
              <a:avLst/>
              <a:gdLst/>
              <a:ahLst/>
              <a:cxnLst/>
              <a:rect l="l" t="t" r="r" b="b"/>
              <a:pathLst>
                <a:path w="1733" h="1734" extrusionOk="0">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5970950" y="3445300"/>
              <a:ext cx="44100" cy="44100"/>
            </a:xfrm>
            <a:custGeom>
              <a:avLst/>
              <a:gdLst/>
              <a:ahLst/>
              <a:cxnLst/>
              <a:rect l="l" t="t" r="r" b="b"/>
              <a:pathLst>
                <a:path w="1764" h="1764" extrusionOk="0">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5885075" y="3529450"/>
              <a:ext cx="47900" cy="43725"/>
            </a:xfrm>
            <a:custGeom>
              <a:avLst/>
              <a:gdLst/>
              <a:ahLst/>
              <a:cxnLst/>
              <a:rect l="l" t="t" r="r" b="b"/>
              <a:pathLst>
                <a:path w="1916" h="1749" extrusionOk="0">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6436000" y="3130700"/>
              <a:ext cx="43350" cy="44100"/>
            </a:xfrm>
            <a:custGeom>
              <a:avLst/>
              <a:gdLst/>
              <a:ahLst/>
              <a:cxnLst/>
              <a:rect l="l" t="t" r="r" b="b"/>
              <a:pathLst>
                <a:path w="1734" h="1764" extrusionOk="0">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6351650" y="3215050"/>
              <a:ext cx="44100" cy="43350"/>
            </a:xfrm>
            <a:custGeom>
              <a:avLst/>
              <a:gdLst/>
              <a:ahLst/>
              <a:cxnLst/>
              <a:rect l="l" t="t" r="r" b="b"/>
              <a:pathLst>
                <a:path w="1764" h="1734" extrusionOk="0">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6265775" y="3299200"/>
              <a:ext cx="47900" cy="43725"/>
            </a:xfrm>
            <a:custGeom>
              <a:avLst/>
              <a:gdLst/>
              <a:ahLst/>
              <a:cxnLst/>
              <a:rect l="l" t="t" r="r" b="b"/>
              <a:pathLst>
                <a:path w="1916" h="1749" extrusionOk="0">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6183725" y="3383000"/>
              <a:ext cx="44100" cy="44075"/>
            </a:xfrm>
            <a:custGeom>
              <a:avLst/>
              <a:gdLst/>
              <a:ahLst/>
              <a:cxnLst/>
              <a:rect l="l" t="t" r="r" b="b"/>
              <a:pathLst>
                <a:path w="1764" h="1763" extrusionOk="0">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6099375" y="3467325"/>
              <a:ext cx="44100" cy="43350"/>
            </a:xfrm>
            <a:custGeom>
              <a:avLst/>
              <a:gdLst/>
              <a:ahLst/>
              <a:cxnLst/>
              <a:rect l="l" t="t" r="r" b="b"/>
              <a:pathLst>
                <a:path w="1764" h="1734" extrusionOk="0">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6013500" y="3550925"/>
              <a:ext cx="47900" cy="44100"/>
            </a:xfrm>
            <a:custGeom>
              <a:avLst/>
              <a:gdLst/>
              <a:ahLst/>
              <a:cxnLst/>
              <a:rect l="l" t="t" r="r" b="b"/>
              <a:pathLst>
                <a:path w="1916" h="1764" extrusionOk="0">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5931425" y="3635275"/>
              <a:ext cx="44100" cy="43325"/>
            </a:xfrm>
            <a:custGeom>
              <a:avLst/>
              <a:gdLst/>
              <a:ahLst/>
              <a:cxnLst/>
              <a:rect l="l" t="t" r="r" b="b"/>
              <a:pathLst>
                <a:path w="1764" h="1733" extrusionOk="0">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5847850" y="3719625"/>
              <a:ext cx="43325" cy="43325"/>
            </a:xfrm>
            <a:custGeom>
              <a:avLst/>
              <a:gdLst/>
              <a:ahLst/>
              <a:cxnLst/>
              <a:rect l="l" t="t" r="r" b="b"/>
              <a:pathLst>
                <a:path w="1733" h="1733" extrusionOk="0">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29"/>
          <p:cNvGrpSpPr/>
          <p:nvPr/>
        </p:nvGrpSpPr>
        <p:grpSpPr>
          <a:xfrm>
            <a:off x="154538" y="92950"/>
            <a:ext cx="308525" cy="454325"/>
            <a:chOff x="5154075" y="2882225"/>
            <a:chExt cx="308525" cy="454325"/>
          </a:xfrm>
        </p:grpSpPr>
        <p:sp>
          <p:nvSpPr>
            <p:cNvPr id="1215" name="Google Shape;1215;p29"/>
            <p:cNvSpPr/>
            <p:nvPr/>
          </p:nvSpPr>
          <p:spPr>
            <a:xfrm>
              <a:off x="5166975" y="2882225"/>
              <a:ext cx="282700" cy="320700"/>
            </a:xfrm>
            <a:custGeom>
              <a:avLst/>
              <a:gdLst/>
              <a:ahLst/>
              <a:cxnLst/>
              <a:rect l="l" t="t" r="r" b="b"/>
              <a:pathLst>
                <a:path w="11308" h="12828" extrusionOk="0">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5154075" y="3051000"/>
              <a:ext cx="308525" cy="285550"/>
            </a:xfrm>
            <a:custGeom>
              <a:avLst/>
              <a:gdLst/>
              <a:ahLst/>
              <a:cxnLst/>
              <a:rect l="l" t="t" r="r" b="b"/>
              <a:pathLst>
                <a:path w="12341" h="11422" extrusionOk="0">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29"/>
          <p:cNvGrpSpPr/>
          <p:nvPr/>
        </p:nvGrpSpPr>
        <p:grpSpPr>
          <a:xfrm rot="5400000">
            <a:off x="-570500" y="3927400"/>
            <a:ext cx="1674825" cy="392325"/>
            <a:chOff x="2173775" y="1420000"/>
            <a:chExt cx="1674825" cy="392325"/>
          </a:xfrm>
        </p:grpSpPr>
        <p:sp>
          <p:nvSpPr>
            <p:cNvPr id="1218" name="Google Shape;1218;p29"/>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29"/>
          <p:cNvGrpSpPr/>
          <p:nvPr/>
        </p:nvGrpSpPr>
        <p:grpSpPr>
          <a:xfrm>
            <a:off x="8289100" y="72750"/>
            <a:ext cx="449875" cy="434850"/>
            <a:chOff x="3240650" y="4150300"/>
            <a:chExt cx="449875" cy="434850"/>
          </a:xfrm>
        </p:grpSpPr>
        <p:sp>
          <p:nvSpPr>
            <p:cNvPr id="1221" name="Google Shape;1221;p29"/>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29"/>
          <p:cNvGrpSpPr/>
          <p:nvPr/>
        </p:nvGrpSpPr>
        <p:grpSpPr>
          <a:xfrm>
            <a:off x="8301800" y="4321425"/>
            <a:ext cx="522825" cy="502875"/>
            <a:chOff x="7116875" y="2700800"/>
            <a:chExt cx="522825" cy="502875"/>
          </a:xfrm>
        </p:grpSpPr>
        <p:sp>
          <p:nvSpPr>
            <p:cNvPr id="1224" name="Google Shape;1224;p29"/>
            <p:cNvSpPr/>
            <p:nvPr/>
          </p:nvSpPr>
          <p:spPr>
            <a:xfrm>
              <a:off x="7121425" y="2803200"/>
              <a:ext cx="341975" cy="395150"/>
            </a:xfrm>
            <a:custGeom>
              <a:avLst/>
              <a:gdLst/>
              <a:ahLst/>
              <a:cxnLst/>
              <a:rect l="l" t="t" r="r" b="b"/>
              <a:pathLst>
                <a:path w="13679" h="15806" extrusionOk="0">
                  <a:moveTo>
                    <a:pt x="31" y="0"/>
                  </a:moveTo>
                  <a:lnTo>
                    <a:pt x="0" y="7903"/>
                  </a:lnTo>
                  <a:lnTo>
                    <a:pt x="13679" y="15806"/>
                  </a:lnTo>
                  <a:lnTo>
                    <a:pt x="13557" y="7903"/>
                  </a:lnTo>
                  <a:lnTo>
                    <a:pt x="3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7116875" y="2798050"/>
              <a:ext cx="351850" cy="405625"/>
            </a:xfrm>
            <a:custGeom>
              <a:avLst/>
              <a:gdLst/>
              <a:ahLst/>
              <a:cxnLst/>
              <a:rect l="l" t="t" r="r" b="b"/>
              <a:pathLst>
                <a:path w="14074" h="16225" extrusionOk="0">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7460325" y="2899700"/>
              <a:ext cx="174050" cy="298650"/>
            </a:xfrm>
            <a:custGeom>
              <a:avLst/>
              <a:gdLst/>
              <a:ahLst/>
              <a:cxnLst/>
              <a:rect l="l" t="t" r="r" b="b"/>
              <a:pathLst>
                <a:path w="6962" h="11946" extrusionOk="0">
                  <a:moveTo>
                    <a:pt x="6810" y="0"/>
                  </a:moveTo>
                  <a:lnTo>
                    <a:pt x="1" y="4043"/>
                  </a:lnTo>
                  <a:lnTo>
                    <a:pt x="123" y="11946"/>
                  </a:lnTo>
                  <a:lnTo>
                    <a:pt x="6962" y="7994"/>
                  </a:lnTo>
                  <a:lnTo>
                    <a:pt x="6810"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7455025" y="2894650"/>
              <a:ext cx="184675" cy="309025"/>
            </a:xfrm>
            <a:custGeom>
              <a:avLst/>
              <a:gdLst/>
              <a:ahLst/>
              <a:cxnLst/>
              <a:rect l="l" t="t" r="r" b="b"/>
              <a:pathLst>
                <a:path w="7387" h="12361" extrusionOk="0">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7122175" y="2705925"/>
              <a:ext cx="508400" cy="294850"/>
            </a:xfrm>
            <a:custGeom>
              <a:avLst/>
              <a:gdLst/>
              <a:ahLst/>
              <a:cxnLst/>
              <a:rect l="l" t="t" r="r" b="b"/>
              <a:pathLst>
                <a:path w="20336" h="11794" extrusionOk="0">
                  <a:moveTo>
                    <a:pt x="6901" y="0"/>
                  </a:moveTo>
                  <a:lnTo>
                    <a:pt x="1" y="3891"/>
                  </a:lnTo>
                  <a:lnTo>
                    <a:pt x="13527" y="11794"/>
                  </a:lnTo>
                  <a:lnTo>
                    <a:pt x="20336" y="7751"/>
                  </a:lnTo>
                  <a:lnTo>
                    <a:pt x="690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7117625" y="2700800"/>
              <a:ext cx="517500" cy="305300"/>
            </a:xfrm>
            <a:custGeom>
              <a:avLst/>
              <a:gdLst/>
              <a:ahLst/>
              <a:cxnLst/>
              <a:rect l="l" t="t" r="r" b="b"/>
              <a:pathLst>
                <a:path w="20700" h="12212" extrusionOk="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3"/>
          <p:cNvSpPr txBox="1">
            <a:spLocks noGrp="1"/>
          </p:cNvSpPr>
          <p:nvPr>
            <p:ph type="subTitle" idx="1"/>
          </p:nvPr>
        </p:nvSpPr>
        <p:spPr>
          <a:xfrm>
            <a:off x="3065100" y="2565993"/>
            <a:ext cx="3013800" cy="654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None/>
              <a:defRPr sz="3000"/>
            </a:lvl1pPr>
            <a:lvl2pPr lvl="1" algn="ctr" rtl="0">
              <a:lnSpc>
                <a:spcPct val="90000"/>
              </a:lnSpc>
              <a:spcBef>
                <a:spcPts val="0"/>
              </a:spcBef>
              <a:spcAft>
                <a:spcPts val="0"/>
              </a:spcAft>
              <a:buNone/>
              <a:defRPr sz="3000"/>
            </a:lvl2pPr>
            <a:lvl3pPr lvl="2" algn="ctr" rtl="0">
              <a:lnSpc>
                <a:spcPct val="90000"/>
              </a:lnSpc>
              <a:spcBef>
                <a:spcPts val="0"/>
              </a:spcBef>
              <a:spcAft>
                <a:spcPts val="0"/>
              </a:spcAft>
              <a:buNone/>
              <a:defRPr sz="3000"/>
            </a:lvl3pPr>
            <a:lvl4pPr lvl="3" algn="ctr" rtl="0">
              <a:lnSpc>
                <a:spcPct val="90000"/>
              </a:lnSpc>
              <a:spcBef>
                <a:spcPts val="0"/>
              </a:spcBef>
              <a:spcAft>
                <a:spcPts val="0"/>
              </a:spcAft>
              <a:buNone/>
              <a:defRPr sz="3000"/>
            </a:lvl4pPr>
            <a:lvl5pPr lvl="4" algn="ctr" rtl="0">
              <a:lnSpc>
                <a:spcPct val="90000"/>
              </a:lnSpc>
              <a:spcBef>
                <a:spcPts val="0"/>
              </a:spcBef>
              <a:spcAft>
                <a:spcPts val="0"/>
              </a:spcAft>
              <a:buNone/>
              <a:defRPr sz="3000"/>
            </a:lvl5pPr>
            <a:lvl6pPr lvl="5" algn="ctr" rtl="0">
              <a:lnSpc>
                <a:spcPct val="90000"/>
              </a:lnSpc>
              <a:spcBef>
                <a:spcPts val="0"/>
              </a:spcBef>
              <a:spcAft>
                <a:spcPts val="0"/>
              </a:spcAft>
              <a:buNone/>
              <a:defRPr sz="3000"/>
            </a:lvl6pPr>
            <a:lvl7pPr lvl="6" algn="ctr" rtl="0">
              <a:lnSpc>
                <a:spcPct val="90000"/>
              </a:lnSpc>
              <a:spcBef>
                <a:spcPts val="0"/>
              </a:spcBef>
              <a:spcAft>
                <a:spcPts val="0"/>
              </a:spcAft>
              <a:buNone/>
              <a:defRPr sz="3000"/>
            </a:lvl7pPr>
            <a:lvl8pPr lvl="7" algn="ctr" rtl="0">
              <a:lnSpc>
                <a:spcPct val="90000"/>
              </a:lnSpc>
              <a:spcBef>
                <a:spcPts val="0"/>
              </a:spcBef>
              <a:spcAft>
                <a:spcPts val="0"/>
              </a:spcAft>
              <a:buNone/>
              <a:defRPr sz="3000"/>
            </a:lvl8pPr>
            <a:lvl9pPr lvl="8" algn="ctr" rtl="0">
              <a:lnSpc>
                <a:spcPct val="90000"/>
              </a:lnSpc>
              <a:spcBef>
                <a:spcPts val="0"/>
              </a:spcBef>
              <a:spcAft>
                <a:spcPts val="0"/>
              </a:spcAft>
              <a:buNone/>
              <a:defRPr sz="3000"/>
            </a:lvl9pPr>
          </a:lstStyle>
          <a:p>
            <a:endParaRPr/>
          </a:p>
        </p:txBody>
      </p:sp>
      <p:sp>
        <p:nvSpPr>
          <p:cNvPr id="68" name="Google Shape;68;p3"/>
          <p:cNvSpPr txBox="1">
            <a:spLocks noGrp="1"/>
          </p:cNvSpPr>
          <p:nvPr>
            <p:ph type="subTitle" idx="2"/>
          </p:nvPr>
        </p:nvSpPr>
        <p:spPr>
          <a:xfrm>
            <a:off x="2815650" y="3405243"/>
            <a:ext cx="3512700" cy="59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atin typeface="Montserrat"/>
                <a:ea typeface="Montserrat"/>
                <a:cs typeface="Montserrat"/>
                <a:sym typeface="Montserrat"/>
              </a:defRPr>
            </a:lvl1pPr>
            <a:lvl2pPr lvl="1" algn="ctr" rtl="0">
              <a:spcBef>
                <a:spcPts val="0"/>
              </a:spcBef>
              <a:spcAft>
                <a:spcPts val="0"/>
              </a:spcAft>
              <a:buNone/>
              <a:defRPr>
                <a:solidFill>
                  <a:schemeClr val="dk2"/>
                </a:solidFill>
                <a:latin typeface="Montserrat"/>
                <a:ea typeface="Montserrat"/>
                <a:cs typeface="Montserrat"/>
                <a:sym typeface="Montserrat"/>
              </a:defRPr>
            </a:lvl2pPr>
            <a:lvl3pPr lvl="2" algn="ctr" rtl="0">
              <a:spcBef>
                <a:spcPts val="0"/>
              </a:spcBef>
              <a:spcAft>
                <a:spcPts val="0"/>
              </a:spcAft>
              <a:buNone/>
              <a:defRPr>
                <a:solidFill>
                  <a:schemeClr val="dk2"/>
                </a:solidFill>
                <a:latin typeface="Montserrat"/>
                <a:ea typeface="Montserrat"/>
                <a:cs typeface="Montserrat"/>
                <a:sym typeface="Montserrat"/>
              </a:defRPr>
            </a:lvl3pPr>
            <a:lvl4pPr lvl="3" algn="ctr" rtl="0">
              <a:spcBef>
                <a:spcPts val="0"/>
              </a:spcBef>
              <a:spcAft>
                <a:spcPts val="0"/>
              </a:spcAft>
              <a:buNone/>
              <a:defRPr>
                <a:solidFill>
                  <a:schemeClr val="dk2"/>
                </a:solidFill>
                <a:latin typeface="Montserrat"/>
                <a:ea typeface="Montserrat"/>
                <a:cs typeface="Montserrat"/>
                <a:sym typeface="Montserrat"/>
              </a:defRPr>
            </a:lvl4pPr>
            <a:lvl5pPr lvl="4" algn="ctr" rtl="0">
              <a:spcBef>
                <a:spcPts val="0"/>
              </a:spcBef>
              <a:spcAft>
                <a:spcPts val="0"/>
              </a:spcAft>
              <a:buNone/>
              <a:defRPr>
                <a:solidFill>
                  <a:schemeClr val="dk2"/>
                </a:solidFill>
                <a:latin typeface="Montserrat"/>
                <a:ea typeface="Montserrat"/>
                <a:cs typeface="Montserrat"/>
                <a:sym typeface="Montserrat"/>
              </a:defRPr>
            </a:lvl5pPr>
            <a:lvl6pPr lvl="5" algn="ctr" rtl="0">
              <a:spcBef>
                <a:spcPts val="0"/>
              </a:spcBef>
              <a:spcAft>
                <a:spcPts val="0"/>
              </a:spcAft>
              <a:buNone/>
              <a:defRPr>
                <a:solidFill>
                  <a:schemeClr val="dk2"/>
                </a:solidFill>
                <a:latin typeface="Montserrat"/>
                <a:ea typeface="Montserrat"/>
                <a:cs typeface="Montserrat"/>
                <a:sym typeface="Montserrat"/>
              </a:defRPr>
            </a:lvl6pPr>
            <a:lvl7pPr lvl="6" algn="ctr" rtl="0">
              <a:spcBef>
                <a:spcPts val="0"/>
              </a:spcBef>
              <a:spcAft>
                <a:spcPts val="0"/>
              </a:spcAft>
              <a:buNone/>
              <a:defRPr>
                <a:solidFill>
                  <a:schemeClr val="dk2"/>
                </a:solidFill>
                <a:latin typeface="Montserrat"/>
                <a:ea typeface="Montserrat"/>
                <a:cs typeface="Montserrat"/>
                <a:sym typeface="Montserrat"/>
              </a:defRPr>
            </a:lvl7pPr>
            <a:lvl8pPr lvl="7" algn="ctr" rtl="0">
              <a:spcBef>
                <a:spcPts val="0"/>
              </a:spcBef>
              <a:spcAft>
                <a:spcPts val="0"/>
              </a:spcAft>
              <a:buNone/>
              <a:defRPr>
                <a:solidFill>
                  <a:schemeClr val="dk2"/>
                </a:solidFill>
                <a:latin typeface="Montserrat"/>
                <a:ea typeface="Montserrat"/>
                <a:cs typeface="Montserrat"/>
                <a:sym typeface="Montserrat"/>
              </a:defRPr>
            </a:lvl8pPr>
            <a:lvl9pPr lvl="8" algn="ctr" rtl="0">
              <a:spcBef>
                <a:spcPts val="0"/>
              </a:spcBef>
              <a:spcAft>
                <a:spcPts val="0"/>
              </a:spcAft>
              <a:buNone/>
              <a:defRPr>
                <a:solidFill>
                  <a:schemeClr val="dk2"/>
                </a:solidFill>
                <a:latin typeface="Montserrat"/>
                <a:ea typeface="Montserrat"/>
                <a:cs typeface="Montserrat"/>
                <a:sym typeface="Montserrat"/>
              </a:defRPr>
            </a:lvl9pPr>
          </a:lstStyle>
          <a:p>
            <a:endParaRPr/>
          </a:p>
        </p:txBody>
      </p:sp>
      <p:sp>
        <p:nvSpPr>
          <p:cNvPr id="69" name="Google Shape;69;p3"/>
          <p:cNvSpPr txBox="1">
            <a:spLocks noGrp="1"/>
          </p:cNvSpPr>
          <p:nvPr>
            <p:ph type="title" hasCustomPrompt="1"/>
          </p:nvPr>
        </p:nvSpPr>
        <p:spPr>
          <a:xfrm>
            <a:off x="3334200" y="1139607"/>
            <a:ext cx="2475600" cy="115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400"/>
              <a:buNone/>
              <a:defRPr sz="12400"/>
            </a:lvl1pPr>
            <a:lvl2pPr lvl="1" algn="ctr" rtl="0">
              <a:spcBef>
                <a:spcPts val="0"/>
              </a:spcBef>
              <a:spcAft>
                <a:spcPts val="0"/>
              </a:spcAft>
              <a:buClr>
                <a:schemeClr val="accent4"/>
              </a:buClr>
              <a:buSzPts val="12400"/>
              <a:buNone/>
              <a:defRPr sz="12400">
                <a:solidFill>
                  <a:schemeClr val="accent4"/>
                </a:solidFill>
              </a:defRPr>
            </a:lvl2pPr>
            <a:lvl3pPr lvl="2" algn="ctr" rtl="0">
              <a:spcBef>
                <a:spcPts val="0"/>
              </a:spcBef>
              <a:spcAft>
                <a:spcPts val="0"/>
              </a:spcAft>
              <a:buClr>
                <a:schemeClr val="accent4"/>
              </a:buClr>
              <a:buSzPts val="12400"/>
              <a:buNone/>
              <a:defRPr sz="12400">
                <a:solidFill>
                  <a:schemeClr val="accent4"/>
                </a:solidFill>
              </a:defRPr>
            </a:lvl3pPr>
            <a:lvl4pPr lvl="3" algn="ctr" rtl="0">
              <a:spcBef>
                <a:spcPts val="0"/>
              </a:spcBef>
              <a:spcAft>
                <a:spcPts val="0"/>
              </a:spcAft>
              <a:buClr>
                <a:schemeClr val="accent4"/>
              </a:buClr>
              <a:buSzPts val="12400"/>
              <a:buNone/>
              <a:defRPr sz="12400">
                <a:solidFill>
                  <a:schemeClr val="accent4"/>
                </a:solidFill>
              </a:defRPr>
            </a:lvl4pPr>
            <a:lvl5pPr lvl="4" algn="ctr" rtl="0">
              <a:spcBef>
                <a:spcPts val="0"/>
              </a:spcBef>
              <a:spcAft>
                <a:spcPts val="0"/>
              </a:spcAft>
              <a:buClr>
                <a:schemeClr val="accent4"/>
              </a:buClr>
              <a:buSzPts val="12400"/>
              <a:buNone/>
              <a:defRPr sz="12400">
                <a:solidFill>
                  <a:schemeClr val="accent4"/>
                </a:solidFill>
              </a:defRPr>
            </a:lvl5pPr>
            <a:lvl6pPr lvl="5" algn="ctr" rtl="0">
              <a:spcBef>
                <a:spcPts val="0"/>
              </a:spcBef>
              <a:spcAft>
                <a:spcPts val="0"/>
              </a:spcAft>
              <a:buClr>
                <a:schemeClr val="accent4"/>
              </a:buClr>
              <a:buSzPts val="12400"/>
              <a:buNone/>
              <a:defRPr sz="12400">
                <a:solidFill>
                  <a:schemeClr val="accent4"/>
                </a:solidFill>
              </a:defRPr>
            </a:lvl6pPr>
            <a:lvl7pPr lvl="6" algn="ctr" rtl="0">
              <a:spcBef>
                <a:spcPts val="0"/>
              </a:spcBef>
              <a:spcAft>
                <a:spcPts val="0"/>
              </a:spcAft>
              <a:buClr>
                <a:schemeClr val="accent4"/>
              </a:buClr>
              <a:buSzPts val="12400"/>
              <a:buNone/>
              <a:defRPr sz="12400">
                <a:solidFill>
                  <a:schemeClr val="accent4"/>
                </a:solidFill>
              </a:defRPr>
            </a:lvl7pPr>
            <a:lvl8pPr lvl="7" algn="ctr" rtl="0">
              <a:spcBef>
                <a:spcPts val="0"/>
              </a:spcBef>
              <a:spcAft>
                <a:spcPts val="0"/>
              </a:spcAft>
              <a:buClr>
                <a:schemeClr val="accent4"/>
              </a:buClr>
              <a:buSzPts val="12400"/>
              <a:buNone/>
              <a:defRPr sz="12400">
                <a:solidFill>
                  <a:schemeClr val="accent4"/>
                </a:solidFill>
              </a:defRPr>
            </a:lvl8pPr>
            <a:lvl9pPr lvl="8" algn="ctr" rtl="0">
              <a:spcBef>
                <a:spcPts val="0"/>
              </a:spcBef>
              <a:spcAft>
                <a:spcPts val="0"/>
              </a:spcAft>
              <a:buClr>
                <a:schemeClr val="accent4"/>
              </a:buClr>
              <a:buSzPts val="12400"/>
              <a:buNone/>
              <a:defRPr sz="12400">
                <a:solidFill>
                  <a:schemeClr val="accent4"/>
                </a:solidFill>
              </a:defRPr>
            </a:lvl9pPr>
          </a:lstStyle>
          <a:p>
            <a:r>
              <a:t>xx%</a:t>
            </a:r>
          </a:p>
        </p:txBody>
      </p:sp>
      <p:sp>
        <p:nvSpPr>
          <p:cNvPr id="70" name="Google Shape;70;p3"/>
          <p:cNvSpPr/>
          <p:nvPr/>
        </p:nvSpPr>
        <p:spPr>
          <a:xfrm rot="10800000" flipH="1">
            <a:off x="-208725" y="3397871"/>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10800000" flipH="1">
            <a:off x="7889150" y="4209834"/>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3"/>
          <p:cNvGrpSpPr/>
          <p:nvPr/>
        </p:nvGrpSpPr>
        <p:grpSpPr>
          <a:xfrm rot="8100000" flipH="1">
            <a:off x="2999243" y="-226615"/>
            <a:ext cx="670994" cy="821442"/>
            <a:chOff x="5847850" y="2941500"/>
            <a:chExt cx="671000" cy="821450"/>
          </a:xfrm>
        </p:grpSpPr>
        <p:sp>
          <p:nvSpPr>
            <p:cNvPr id="73" name="Google Shape;73;p3"/>
            <p:cNvSpPr/>
            <p:nvPr/>
          </p:nvSpPr>
          <p:spPr>
            <a:xfrm>
              <a:off x="6475525" y="2941500"/>
              <a:ext cx="43325" cy="43325"/>
            </a:xfrm>
            <a:custGeom>
              <a:avLst/>
              <a:gdLst/>
              <a:ahLst/>
              <a:cxnLst/>
              <a:rect l="l" t="t" r="r" b="b"/>
              <a:pathLst>
                <a:path w="1733" h="1733" extrusionOk="0">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388900" y="3025650"/>
              <a:ext cx="48650" cy="43725"/>
            </a:xfrm>
            <a:custGeom>
              <a:avLst/>
              <a:gdLst/>
              <a:ahLst/>
              <a:cxnLst/>
              <a:rect l="l" t="t" r="r" b="b"/>
              <a:pathLst>
                <a:path w="1946" h="1749" extrusionOk="0">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305300" y="3109225"/>
              <a:ext cx="47900" cy="43725"/>
            </a:xfrm>
            <a:custGeom>
              <a:avLst/>
              <a:gdLst/>
              <a:ahLst/>
              <a:cxnLst/>
              <a:rect l="l" t="t" r="r" b="b"/>
              <a:pathLst>
                <a:path w="1916" h="1749" extrusionOk="0">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223225" y="3193775"/>
              <a:ext cx="43350" cy="43350"/>
            </a:xfrm>
            <a:custGeom>
              <a:avLst/>
              <a:gdLst/>
              <a:ahLst/>
              <a:cxnLst/>
              <a:rect l="l" t="t" r="r" b="b"/>
              <a:pathLst>
                <a:path w="1734" h="1734" extrusionOk="0">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137375" y="3277375"/>
              <a:ext cx="47875" cy="44075"/>
            </a:xfrm>
            <a:custGeom>
              <a:avLst/>
              <a:gdLst/>
              <a:ahLst/>
              <a:cxnLst/>
              <a:rect l="l" t="t" r="r" b="b"/>
              <a:pathLst>
                <a:path w="1915" h="1763" extrusionOk="0">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055300" y="3361700"/>
              <a:ext cx="43325" cy="43350"/>
            </a:xfrm>
            <a:custGeom>
              <a:avLst/>
              <a:gdLst/>
              <a:ahLst/>
              <a:cxnLst/>
              <a:rect l="l" t="t" r="r" b="b"/>
              <a:pathLst>
                <a:path w="1733" h="1734" extrusionOk="0">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970950" y="3445300"/>
              <a:ext cx="44100" cy="44100"/>
            </a:xfrm>
            <a:custGeom>
              <a:avLst/>
              <a:gdLst/>
              <a:ahLst/>
              <a:cxnLst/>
              <a:rect l="l" t="t" r="r" b="b"/>
              <a:pathLst>
                <a:path w="1764" h="1764" extrusionOk="0">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5885075" y="3529450"/>
              <a:ext cx="47900" cy="43725"/>
            </a:xfrm>
            <a:custGeom>
              <a:avLst/>
              <a:gdLst/>
              <a:ahLst/>
              <a:cxnLst/>
              <a:rect l="l" t="t" r="r" b="b"/>
              <a:pathLst>
                <a:path w="1916" h="1749" extrusionOk="0">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436000" y="3130700"/>
              <a:ext cx="43350" cy="44100"/>
            </a:xfrm>
            <a:custGeom>
              <a:avLst/>
              <a:gdLst/>
              <a:ahLst/>
              <a:cxnLst/>
              <a:rect l="l" t="t" r="r" b="b"/>
              <a:pathLst>
                <a:path w="1734" h="1764" extrusionOk="0">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351650" y="3215050"/>
              <a:ext cx="44100" cy="43350"/>
            </a:xfrm>
            <a:custGeom>
              <a:avLst/>
              <a:gdLst/>
              <a:ahLst/>
              <a:cxnLst/>
              <a:rect l="l" t="t" r="r" b="b"/>
              <a:pathLst>
                <a:path w="1764" h="1734" extrusionOk="0">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265775" y="3299200"/>
              <a:ext cx="47900" cy="43725"/>
            </a:xfrm>
            <a:custGeom>
              <a:avLst/>
              <a:gdLst/>
              <a:ahLst/>
              <a:cxnLst/>
              <a:rect l="l" t="t" r="r" b="b"/>
              <a:pathLst>
                <a:path w="1916" h="1749" extrusionOk="0">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183725" y="3383000"/>
              <a:ext cx="44100" cy="44075"/>
            </a:xfrm>
            <a:custGeom>
              <a:avLst/>
              <a:gdLst/>
              <a:ahLst/>
              <a:cxnLst/>
              <a:rect l="l" t="t" r="r" b="b"/>
              <a:pathLst>
                <a:path w="1764" h="1763" extrusionOk="0">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099375" y="3467325"/>
              <a:ext cx="44100" cy="43350"/>
            </a:xfrm>
            <a:custGeom>
              <a:avLst/>
              <a:gdLst/>
              <a:ahLst/>
              <a:cxnLst/>
              <a:rect l="l" t="t" r="r" b="b"/>
              <a:pathLst>
                <a:path w="1764" h="1734" extrusionOk="0">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013500" y="3550925"/>
              <a:ext cx="47900" cy="44100"/>
            </a:xfrm>
            <a:custGeom>
              <a:avLst/>
              <a:gdLst/>
              <a:ahLst/>
              <a:cxnLst/>
              <a:rect l="l" t="t" r="r" b="b"/>
              <a:pathLst>
                <a:path w="1916" h="1764" extrusionOk="0">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5931425" y="3635275"/>
              <a:ext cx="44100" cy="43325"/>
            </a:xfrm>
            <a:custGeom>
              <a:avLst/>
              <a:gdLst/>
              <a:ahLst/>
              <a:cxnLst/>
              <a:rect l="l" t="t" r="r" b="b"/>
              <a:pathLst>
                <a:path w="1764" h="1733" extrusionOk="0">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847850" y="3719625"/>
              <a:ext cx="43325" cy="43325"/>
            </a:xfrm>
            <a:custGeom>
              <a:avLst/>
              <a:gdLst/>
              <a:ahLst/>
              <a:cxnLst/>
              <a:rect l="l" t="t" r="r" b="b"/>
              <a:pathLst>
                <a:path w="1733" h="1733" extrusionOk="0">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rot="10800000" flipH="1">
            <a:off x="121750" y="55121"/>
            <a:ext cx="1674825" cy="392325"/>
            <a:chOff x="2173775" y="1420000"/>
            <a:chExt cx="1674825" cy="392325"/>
          </a:xfrm>
        </p:grpSpPr>
        <p:sp>
          <p:nvSpPr>
            <p:cNvPr id="90" name="Google Shape;90;p3"/>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3"/>
          <p:cNvGrpSpPr/>
          <p:nvPr/>
        </p:nvGrpSpPr>
        <p:grpSpPr>
          <a:xfrm rot="10800000" flipH="1">
            <a:off x="219225" y="1644896"/>
            <a:ext cx="696850" cy="555500"/>
            <a:chOff x="6610025" y="3412625"/>
            <a:chExt cx="696850" cy="555500"/>
          </a:xfrm>
        </p:grpSpPr>
        <p:sp>
          <p:nvSpPr>
            <p:cNvPr id="93" name="Google Shape;93;p3"/>
            <p:cNvSpPr/>
            <p:nvPr/>
          </p:nvSpPr>
          <p:spPr>
            <a:xfrm>
              <a:off x="6617625" y="3438450"/>
              <a:ext cx="455950" cy="522850"/>
            </a:xfrm>
            <a:custGeom>
              <a:avLst/>
              <a:gdLst/>
              <a:ahLst/>
              <a:cxnLst/>
              <a:rect l="l" t="t" r="r" b="b"/>
              <a:pathLst>
                <a:path w="18238" h="20914" extrusionOk="0">
                  <a:moveTo>
                    <a:pt x="8967" y="1"/>
                  </a:moveTo>
                  <a:lnTo>
                    <a:pt x="0" y="10518"/>
                  </a:lnTo>
                  <a:lnTo>
                    <a:pt x="9848" y="20913"/>
                  </a:lnTo>
                  <a:lnTo>
                    <a:pt x="18238" y="10214"/>
                  </a:lnTo>
                  <a:lnTo>
                    <a:pt x="8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6610025" y="3412625"/>
              <a:ext cx="696850" cy="555500"/>
            </a:xfrm>
            <a:custGeom>
              <a:avLst/>
              <a:gdLst/>
              <a:ahLst/>
              <a:cxnLst/>
              <a:rect l="l" t="t" r="r" b="b"/>
              <a:pathLst>
                <a:path w="27874" h="22220" extrusionOk="0">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3"/>
          <p:cNvSpPr/>
          <p:nvPr/>
        </p:nvSpPr>
        <p:spPr>
          <a:xfrm rot="10800000" flipH="1">
            <a:off x="8671800" y="1929821"/>
            <a:ext cx="874650" cy="875425"/>
          </a:xfrm>
          <a:custGeom>
            <a:avLst/>
            <a:gdLst/>
            <a:ahLst/>
            <a:cxnLst/>
            <a:rect l="l" t="t" r="r" b="b"/>
            <a:pathLst>
              <a:path w="34986" h="35017" extrusionOk="0">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3"/>
          <p:cNvGrpSpPr/>
          <p:nvPr/>
        </p:nvGrpSpPr>
        <p:grpSpPr>
          <a:xfrm rot="10800000" flipH="1">
            <a:off x="8325250" y="232684"/>
            <a:ext cx="449875" cy="434850"/>
            <a:chOff x="3240650" y="4150300"/>
            <a:chExt cx="449875" cy="434850"/>
          </a:xfrm>
        </p:grpSpPr>
        <p:sp>
          <p:nvSpPr>
            <p:cNvPr id="97" name="Google Shape;97;p3"/>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1278649" y="4695678"/>
            <a:ext cx="455944" cy="438063"/>
            <a:chOff x="4216350" y="3170125"/>
            <a:chExt cx="269025" cy="258475"/>
          </a:xfrm>
        </p:grpSpPr>
        <p:sp>
          <p:nvSpPr>
            <p:cNvPr id="100" name="Google Shape;100;p3"/>
            <p:cNvSpPr/>
            <p:nvPr/>
          </p:nvSpPr>
          <p:spPr>
            <a:xfrm>
              <a:off x="4216350" y="3180750"/>
              <a:ext cx="93500" cy="86000"/>
            </a:xfrm>
            <a:custGeom>
              <a:avLst/>
              <a:gdLst/>
              <a:ahLst/>
              <a:cxnLst/>
              <a:rect l="l" t="t" r="r" b="b"/>
              <a:pathLst>
                <a:path w="3740" h="3440" extrusionOk="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220150" y="3177700"/>
              <a:ext cx="86650" cy="92100"/>
            </a:xfrm>
            <a:custGeom>
              <a:avLst/>
              <a:gdLst/>
              <a:ahLst/>
              <a:cxnLst/>
              <a:rect l="l" t="t" r="r" b="b"/>
              <a:pathLst>
                <a:path w="3466" h="3684" extrusionOk="0">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384300" y="3173250"/>
              <a:ext cx="93475" cy="85900"/>
            </a:xfrm>
            <a:custGeom>
              <a:avLst/>
              <a:gdLst/>
              <a:ahLst/>
              <a:cxnLst/>
              <a:rect l="l" t="t" r="r" b="b"/>
              <a:pathLst>
                <a:path w="3739" h="3436" extrusionOk="0">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388100" y="3170125"/>
              <a:ext cx="86650" cy="92075"/>
            </a:xfrm>
            <a:custGeom>
              <a:avLst/>
              <a:gdLst/>
              <a:ahLst/>
              <a:cxnLst/>
              <a:rect l="l" t="t" r="r" b="b"/>
              <a:pathLst>
                <a:path w="3466" h="3683" extrusionOk="0">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223950" y="3339950"/>
              <a:ext cx="93500" cy="85625"/>
            </a:xfrm>
            <a:custGeom>
              <a:avLst/>
              <a:gdLst/>
              <a:ahLst/>
              <a:cxnLst/>
              <a:rect l="l" t="t" r="r" b="b"/>
              <a:pathLst>
                <a:path w="3740" h="3425" extrusionOk="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227000" y="3336525"/>
              <a:ext cx="86650" cy="92075"/>
            </a:xfrm>
            <a:custGeom>
              <a:avLst/>
              <a:gdLst/>
              <a:ahLst/>
              <a:cxnLst/>
              <a:rect l="l" t="t" r="r" b="b"/>
              <a:pathLst>
                <a:path w="3466" h="3683" extrusionOk="0">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391900" y="3332350"/>
              <a:ext cx="93475" cy="85625"/>
            </a:xfrm>
            <a:custGeom>
              <a:avLst/>
              <a:gdLst/>
              <a:ahLst/>
              <a:cxnLst/>
              <a:rect l="l" t="t" r="r" b="b"/>
              <a:pathLst>
                <a:path w="3739" h="3425" extrusionOk="0">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394925" y="3328925"/>
              <a:ext cx="86650" cy="92075"/>
            </a:xfrm>
            <a:custGeom>
              <a:avLst/>
              <a:gdLst/>
              <a:ahLst/>
              <a:cxnLst/>
              <a:rect l="l" t="t" r="r" b="b"/>
              <a:pathLst>
                <a:path w="3466" h="3683" extrusionOk="0">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3"/>
          <p:cNvGrpSpPr/>
          <p:nvPr/>
        </p:nvGrpSpPr>
        <p:grpSpPr>
          <a:xfrm rot="10800000" flipH="1">
            <a:off x="6142975" y="-79216"/>
            <a:ext cx="1387600" cy="526650"/>
            <a:chOff x="5618350" y="3984050"/>
            <a:chExt cx="1387600" cy="526650"/>
          </a:xfrm>
        </p:grpSpPr>
        <p:sp>
          <p:nvSpPr>
            <p:cNvPr id="109" name="Google Shape;109;p3"/>
            <p:cNvSpPr/>
            <p:nvPr/>
          </p:nvSpPr>
          <p:spPr>
            <a:xfrm>
              <a:off x="5904075" y="3984050"/>
              <a:ext cx="1006875" cy="516750"/>
            </a:xfrm>
            <a:custGeom>
              <a:avLst/>
              <a:gdLst/>
              <a:ahLst/>
              <a:cxnLst/>
              <a:rect l="l" t="t" r="r" b="b"/>
              <a:pathLst>
                <a:path w="40275" h="20670" extrusionOk="0">
                  <a:moveTo>
                    <a:pt x="19606" y="1"/>
                  </a:moveTo>
                  <a:lnTo>
                    <a:pt x="1" y="20670"/>
                  </a:lnTo>
                  <a:lnTo>
                    <a:pt x="40275" y="20670"/>
                  </a:lnTo>
                  <a:lnTo>
                    <a:pt x="196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618350" y="4223425"/>
              <a:ext cx="540325" cy="277375"/>
            </a:xfrm>
            <a:custGeom>
              <a:avLst/>
              <a:gdLst/>
              <a:ahLst/>
              <a:cxnLst/>
              <a:rect l="l" t="t" r="r" b="b"/>
              <a:pathLst>
                <a:path w="21613" h="11095" extrusionOk="0">
                  <a:moveTo>
                    <a:pt x="10518" y="1"/>
                  </a:moveTo>
                  <a:lnTo>
                    <a:pt x="1" y="11095"/>
                  </a:lnTo>
                  <a:lnTo>
                    <a:pt x="21612" y="11095"/>
                  </a:lnTo>
                  <a:lnTo>
                    <a:pt x="10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148000" y="4063100"/>
              <a:ext cx="857950" cy="447600"/>
            </a:xfrm>
            <a:custGeom>
              <a:avLst/>
              <a:gdLst/>
              <a:ahLst/>
              <a:cxnLst/>
              <a:rect l="l" t="t" r="r" b="b"/>
              <a:pathLst>
                <a:path w="34318" h="17904" extrusionOk="0">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flipH="1">
            <a:off x="3216290" y="4957759"/>
            <a:ext cx="1371310" cy="185747"/>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3"/>
          <p:cNvGrpSpPr/>
          <p:nvPr/>
        </p:nvGrpSpPr>
        <p:grpSpPr>
          <a:xfrm rot="10800000" flipH="1">
            <a:off x="8427500" y="2412284"/>
            <a:ext cx="522825" cy="502875"/>
            <a:chOff x="7116875" y="2700800"/>
            <a:chExt cx="522825" cy="502875"/>
          </a:xfrm>
        </p:grpSpPr>
        <p:sp>
          <p:nvSpPr>
            <p:cNvPr id="114" name="Google Shape;114;p3"/>
            <p:cNvSpPr/>
            <p:nvPr/>
          </p:nvSpPr>
          <p:spPr>
            <a:xfrm>
              <a:off x="7121425" y="2803200"/>
              <a:ext cx="341975" cy="395150"/>
            </a:xfrm>
            <a:custGeom>
              <a:avLst/>
              <a:gdLst/>
              <a:ahLst/>
              <a:cxnLst/>
              <a:rect l="l" t="t" r="r" b="b"/>
              <a:pathLst>
                <a:path w="13679" h="15806" extrusionOk="0">
                  <a:moveTo>
                    <a:pt x="31" y="0"/>
                  </a:moveTo>
                  <a:lnTo>
                    <a:pt x="0" y="7903"/>
                  </a:lnTo>
                  <a:lnTo>
                    <a:pt x="13679" y="15806"/>
                  </a:lnTo>
                  <a:lnTo>
                    <a:pt x="13557" y="7903"/>
                  </a:lnTo>
                  <a:lnTo>
                    <a:pt x="3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116875" y="2798050"/>
              <a:ext cx="351850" cy="405625"/>
            </a:xfrm>
            <a:custGeom>
              <a:avLst/>
              <a:gdLst/>
              <a:ahLst/>
              <a:cxnLst/>
              <a:rect l="l" t="t" r="r" b="b"/>
              <a:pathLst>
                <a:path w="14074" h="16225" extrusionOk="0">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460325" y="2899700"/>
              <a:ext cx="174050" cy="298650"/>
            </a:xfrm>
            <a:custGeom>
              <a:avLst/>
              <a:gdLst/>
              <a:ahLst/>
              <a:cxnLst/>
              <a:rect l="l" t="t" r="r" b="b"/>
              <a:pathLst>
                <a:path w="6962" h="11946" extrusionOk="0">
                  <a:moveTo>
                    <a:pt x="6810" y="0"/>
                  </a:moveTo>
                  <a:lnTo>
                    <a:pt x="1" y="4043"/>
                  </a:lnTo>
                  <a:lnTo>
                    <a:pt x="123" y="11946"/>
                  </a:lnTo>
                  <a:lnTo>
                    <a:pt x="6962" y="7994"/>
                  </a:lnTo>
                  <a:lnTo>
                    <a:pt x="6810"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455025" y="2894650"/>
              <a:ext cx="184675" cy="309025"/>
            </a:xfrm>
            <a:custGeom>
              <a:avLst/>
              <a:gdLst/>
              <a:ahLst/>
              <a:cxnLst/>
              <a:rect l="l" t="t" r="r" b="b"/>
              <a:pathLst>
                <a:path w="7387" h="12361" extrusionOk="0">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122175" y="2705925"/>
              <a:ext cx="508400" cy="294850"/>
            </a:xfrm>
            <a:custGeom>
              <a:avLst/>
              <a:gdLst/>
              <a:ahLst/>
              <a:cxnLst/>
              <a:rect l="l" t="t" r="r" b="b"/>
              <a:pathLst>
                <a:path w="20336" h="11794" extrusionOk="0">
                  <a:moveTo>
                    <a:pt x="6901" y="0"/>
                  </a:moveTo>
                  <a:lnTo>
                    <a:pt x="1" y="3891"/>
                  </a:lnTo>
                  <a:lnTo>
                    <a:pt x="13527" y="11794"/>
                  </a:lnTo>
                  <a:lnTo>
                    <a:pt x="20336" y="7751"/>
                  </a:lnTo>
                  <a:lnTo>
                    <a:pt x="690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117625" y="2700800"/>
              <a:ext cx="517500" cy="305300"/>
            </a:xfrm>
            <a:custGeom>
              <a:avLst/>
              <a:gdLst/>
              <a:ahLst/>
              <a:cxnLst/>
              <a:rect l="l" t="t" r="r" b="b"/>
              <a:pathLst>
                <a:path w="20700" h="12212" extrusionOk="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3"/>
          <p:cNvGrpSpPr/>
          <p:nvPr/>
        </p:nvGrpSpPr>
        <p:grpSpPr>
          <a:xfrm rot="4966402" flipH="1">
            <a:off x="6626512" y="4572841"/>
            <a:ext cx="449895" cy="434869"/>
            <a:chOff x="3240650" y="4150300"/>
            <a:chExt cx="449875" cy="434850"/>
          </a:xfrm>
        </p:grpSpPr>
        <p:sp>
          <p:nvSpPr>
            <p:cNvPr id="121" name="Google Shape;121;p3"/>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25" name="Google Shape;125;p4"/>
          <p:cNvSpPr txBox="1">
            <a:spLocks noGrp="1"/>
          </p:cNvSpPr>
          <p:nvPr>
            <p:ph type="body" idx="1"/>
          </p:nvPr>
        </p:nvSpPr>
        <p:spPr>
          <a:xfrm>
            <a:off x="604150" y="1142825"/>
            <a:ext cx="7791000" cy="3636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91179"/>
              </a:buClr>
              <a:buSzPts val="1200"/>
              <a:buFont typeface="Nunito"/>
              <a:buAutoNum type="arabicPeriod"/>
              <a:defRPr sz="1200">
                <a:latin typeface="Montserrat"/>
                <a:ea typeface="Montserrat"/>
                <a:cs typeface="Montserrat"/>
                <a:sym typeface="Montserrat"/>
              </a:defRPr>
            </a:lvl1pPr>
            <a:lvl2pPr marL="914400" lvl="1" indent="-304800" rtl="0">
              <a:spcBef>
                <a:spcPts val="0"/>
              </a:spcBef>
              <a:spcAft>
                <a:spcPts val="0"/>
              </a:spcAft>
              <a:buClr>
                <a:srgbClr val="091179"/>
              </a:buClr>
              <a:buSzPts val="1200"/>
              <a:buFont typeface="Nunito"/>
              <a:buAutoNum type="alphaLcPeriod"/>
              <a:defRPr/>
            </a:lvl2pPr>
            <a:lvl3pPr marL="1371600" lvl="2" indent="-304800" rtl="0">
              <a:spcBef>
                <a:spcPts val="0"/>
              </a:spcBef>
              <a:spcAft>
                <a:spcPts val="0"/>
              </a:spcAft>
              <a:buClr>
                <a:srgbClr val="091179"/>
              </a:buClr>
              <a:buSzPts val="1200"/>
              <a:buFont typeface="Nunito"/>
              <a:buAutoNum type="romanLcPeriod"/>
              <a:defRPr/>
            </a:lvl3pPr>
            <a:lvl4pPr marL="1828800" lvl="3" indent="-304800" rtl="0">
              <a:spcBef>
                <a:spcPts val="0"/>
              </a:spcBef>
              <a:spcAft>
                <a:spcPts val="0"/>
              </a:spcAft>
              <a:buClr>
                <a:srgbClr val="091179"/>
              </a:buClr>
              <a:buSzPts val="1200"/>
              <a:buFont typeface="Nunito"/>
              <a:buAutoNum type="arabicPeriod"/>
              <a:defRPr/>
            </a:lvl4pPr>
            <a:lvl5pPr marL="2286000" lvl="4" indent="-304800" rtl="0">
              <a:spcBef>
                <a:spcPts val="0"/>
              </a:spcBef>
              <a:spcAft>
                <a:spcPts val="0"/>
              </a:spcAft>
              <a:buClr>
                <a:srgbClr val="091179"/>
              </a:buClr>
              <a:buSzPts val="1200"/>
              <a:buFont typeface="Nunito"/>
              <a:buAutoNum type="alphaLcPeriod"/>
              <a:defRPr/>
            </a:lvl5pPr>
            <a:lvl6pPr marL="2743200" lvl="5" indent="-304800" rtl="0">
              <a:spcBef>
                <a:spcPts val="0"/>
              </a:spcBef>
              <a:spcAft>
                <a:spcPts val="0"/>
              </a:spcAft>
              <a:buClr>
                <a:srgbClr val="091179"/>
              </a:buClr>
              <a:buSzPts val="1200"/>
              <a:buFont typeface="Nunito"/>
              <a:buAutoNum type="romanLcPeriod"/>
              <a:defRPr/>
            </a:lvl6pPr>
            <a:lvl7pPr marL="3200400" lvl="6" indent="-304800" rtl="0">
              <a:spcBef>
                <a:spcPts val="0"/>
              </a:spcBef>
              <a:spcAft>
                <a:spcPts val="0"/>
              </a:spcAft>
              <a:buClr>
                <a:srgbClr val="091179"/>
              </a:buClr>
              <a:buSzPts val="1200"/>
              <a:buFont typeface="Nunito"/>
              <a:buAutoNum type="arabicPeriod"/>
              <a:defRPr/>
            </a:lvl7pPr>
            <a:lvl8pPr marL="3657600" lvl="7" indent="-304800" rtl="0">
              <a:spcBef>
                <a:spcPts val="0"/>
              </a:spcBef>
              <a:spcAft>
                <a:spcPts val="0"/>
              </a:spcAft>
              <a:buClr>
                <a:srgbClr val="674EA7"/>
              </a:buClr>
              <a:buSzPts val="1200"/>
              <a:buFont typeface="Inconsolata"/>
              <a:buAutoNum type="alphaLcPeriod"/>
              <a:defRPr/>
            </a:lvl8pPr>
            <a:lvl9pPr marL="4114800" lvl="8" indent="-304800" rtl="0">
              <a:spcBef>
                <a:spcPts val="0"/>
              </a:spcBef>
              <a:spcAft>
                <a:spcPts val="0"/>
              </a:spcAft>
              <a:buClr>
                <a:srgbClr val="674EA7"/>
              </a:buClr>
              <a:buSzPts val="1200"/>
              <a:buFont typeface="Arial"/>
              <a:buAutoNum type="romanLcPeriod"/>
              <a:defRPr/>
            </a:lvl9pPr>
          </a:lstStyle>
          <a:p>
            <a:endParaRPr/>
          </a:p>
        </p:txBody>
      </p:sp>
      <p:sp>
        <p:nvSpPr>
          <p:cNvPr id="126" name="Google Shape;126;p4"/>
          <p:cNvSpPr/>
          <p:nvPr/>
        </p:nvSpPr>
        <p:spPr>
          <a:xfrm>
            <a:off x="3013825" y="-549675"/>
            <a:ext cx="874650" cy="875425"/>
          </a:xfrm>
          <a:custGeom>
            <a:avLst/>
            <a:gdLst/>
            <a:ahLst/>
            <a:cxnLst/>
            <a:rect l="l" t="t" r="r" b="b"/>
            <a:pathLst>
              <a:path w="34986" h="35017" extrusionOk="0">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179250" y="3425913"/>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559650" y="-399475"/>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4"/>
          <p:cNvGrpSpPr/>
          <p:nvPr/>
        </p:nvGrpSpPr>
        <p:grpSpPr>
          <a:xfrm>
            <a:off x="2805025" y="4909825"/>
            <a:ext cx="541825" cy="544850"/>
            <a:chOff x="2391850" y="3439225"/>
            <a:chExt cx="541825" cy="544850"/>
          </a:xfrm>
        </p:grpSpPr>
        <p:sp>
          <p:nvSpPr>
            <p:cNvPr id="130" name="Google Shape;130;p4"/>
            <p:cNvSpPr/>
            <p:nvPr/>
          </p:nvSpPr>
          <p:spPr>
            <a:xfrm>
              <a:off x="2391850" y="3439225"/>
              <a:ext cx="40300" cy="40300"/>
            </a:xfrm>
            <a:custGeom>
              <a:avLst/>
              <a:gdLst/>
              <a:ahLst/>
              <a:cxnLst/>
              <a:rect l="l" t="t" r="r" b="b"/>
              <a:pathLst>
                <a:path w="1612" h="1612" extrusionOk="0">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2391850" y="3540275"/>
              <a:ext cx="40300" cy="40300"/>
            </a:xfrm>
            <a:custGeom>
              <a:avLst/>
              <a:gdLst/>
              <a:ahLst/>
              <a:cxnLst/>
              <a:rect l="l" t="t" r="r" b="b"/>
              <a:pathLst>
                <a:path w="1612" h="1612" extrusionOk="0">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391850" y="3641350"/>
              <a:ext cx="40300" cy="40300"/>
            </a:xfrm>
            <a:custGeom>
              <a:avLst/>
              <a:gdLst/>
              <a:ahLst/>
              <a:cxnLst/>
              <a:rect l="l" t="t" r="r" b="b"/>
              <a:pathLst>
                <a:path w="1612" h="1612" extrusionOk="0">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391850" y="3741650"/>
              <a:ext cx="40300" cy="40300"/>
            </a:xfrm>
            <a:custGeom>
              <a:avLst/>
              <a:gdLst/>
              <a:ahLst/>
              <a:cxnLst/>
              <a:rect l="l" t="t" r="r" b="b"/>
              <a:pathLst>
                <a:path w="1612" h="1612" extrusionOk="0">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2391850" y="3842725"/>
              <a:ext cx="40300" cy="40300"/>
            </a:xfrm>
            <a:custGeom>
              <a:avLst/>
              <a:gdLst/>
              <a:ahLst/>
              <a:cxnLst/>
              <a:rect l="l" t="t" r="r" b="b"/>
              <a:pathLst>
                <a:path w="1612" h="1612" extrusionOk="0">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2391850" y="3943775"/>
              <a:ext cx="40300" cy="40300"/>
            </a:xfrm>
            <a:custGeom>
              <a:avLst/>
              <a:gdLst/>
              <a:ahLst/>
              <a:cxnLst/>
              <a:rect l="l" t="t" r="r" b="b"/>
              <a:pathLst>
                <a:path w="1612" h="1612" extrusionOk="0">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491400" y="3439225"/>
              <a:ext cx="40300" cy="40300"/>
            </a:xfrm>
            <a:custGeom>
              <a:avLst/>
              <a:gdLst/>
              <a:ahLst/>
              <a:cxnLst/>
              <a:rect l="l" t="t" r="r" b="b"/>
              <a:pathLst>
                <a:path w="1612" h="1612" extrusionOk="0">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491400" y="35402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2491400" y="3641350"/>
              <a:ext cx="40300" cy="40300"/>
            </a:xfrm>
            <a:custGeom>
              <a:avLst/>
              <a:gdLst/>
              <a:ahLst/>
              <a:cxnLst/>
              <a:rect l="l" t="t" r="r" b="b"/>
              <a:pathLst>
                <a:path w="1612" h="1612" extrusionOk="0">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2491400" y="3741650"/>
              <a:ext cx="40300" cy="40300"/>
            </a:xfrm>
            <a:custGeom>
              <a:avLst/>
              <a:gdLst/>
              <a:ahLst/>
              <a:cxnLst/>
              <a:rect l="l" t="t" r="r" b="b"/>
              <a:pathLst>
                <a:path w="1612" h="1612" extrusionOk="0">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2491400" y="3842725"/>
              <a:ext cx="40300" cy="40300"/>
            </a:xfrm>
            <a:custGeom>
              <a:avLst/>
              <a:gdLst/>
              <a:ahLst/>
              <a:cxnLst/>
              <a:rect l="l" t="t" r="r" b="b"/>
              <a:pathLst>
                <a:path w="1612" h="1612" extrusionOk="0">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2491400" y="39437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2590950" y="3439225"/>
              <a:ext cx="41050" cy="40300"/>
            </a:xfrm>
            <a:custGeom>
              <a:avLst/>
              <a:gdLst/>
              <a:ahLst/>
              <a:cxnLst/>
              <a:rect l="l" t="t" r="r" b="b"/>
              <a:pathLst>
                <a:path w="1642" h="1612" extrusionOk="0">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2590950" y="3540275"/>
              <a:ext cx="41050" cy="40300"/>
            </a:xfrm>
            <a:custGeom>
              <a:avLst/>
              <a:gdLst/>
              <a:ahLst/>
              <a:cxnLst/>
              <a:rect l="l" t="t" r="r" b="b"/>
              <a:pathLst>
                <a:path w="1642" h="1612" extrusionOk="0">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2590950" y="3641350"/>
              <a:ext cx="41050" cy="40300"/>
            </a:xfrm>
            <a:custGeom>
              <a:avLst/>
              <a:gdLst/>
              <a:ahLst/>
              <a:cxnLst/>
              <a:rect l="l" t="t" r="r" b="b"/>
              <a:pathLst>
                <a:path w="1642" h="1612" extrusionOk="0">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2590950" y="3741650"/>
              <a:ext cx="41050" cy="40300"/>
            </a:xfrm>
            <a:custGeom>
              <a:avLst/>
              <a:gdLst/>
              <a:ahLst/>
              <a:cxnLst/>
              <a:rect l="l" t="t" r="r" b="b"/>
              <a:pathLst>
                <a:path w="1642" h="1612" extrusionOk="0">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2590950" y="3842725"/>
              <a:ext cx="41050" cy="40300"/>
            </a:xfrm>
            <a:custGeom>
              <a:avLst/>
              <a:gdLst/>
              <a:ahLst/>
              <a:cxnLst/>
              <a:rect l="l" t="t" r="r" b="b"/>
              <a:pathLst>
                <a:path w="1642" h="1612" extrusionOk="0">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2590950" y="3943775"/>
              <a:ext cx="41050" cy="40300"/>
            </a:xfrm>
            <a:custGeom>
              <a:avLst/>
              <a:gdLst/>
              <a:ahLst/>
              <a:cxnLst/>
              <a:rect l="l" t="t" r="r" b="b"/>
              <a:pathLst>
                <a:path w="1642" h="1612" extrusionOk="0">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2691250" y="3439225"/>
              <a:ext cx="40300" cy="40300"/>
            </a:xfrm>
            <a:custGeom>
              <a:avLst/>
              <a:gdLst/>
              <a:ahLst/>
              <a:cxnLst/>
              <a:rect l="l" t="t" r="r" b="b"/>
              <a:pathLst>
                <a:path w="1612" h="1612" extrusionOk="0">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2691250" y="3540275"/>
              <a:ext cx="40300" cy="40300"/>
            </a:xfrm>
            <a:custGeom>
              <a:avLst/>
              <a:gdLst/>
              <a:ahLst/>
              <a:cxnLst/>
              <a:rect l="l" t="t" r="r" b="b"/>
              <a:pathLst>
                <a:path w="1612" h="1612" extrusionOk="0">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2691250" y="3641350"/>
              <a:ext cx="40300" cy="40300"/>
            </a:xfrm>
            <a:custGeom>
              <a:avLst/>
              <a:gdLst/>
              <a:ahLst/>
              <a:cxnLst/>
              <a:rect l="l" t="t" r="r" b="b"/>
              <a:pathLst>
                <a:path w="1612" h="1612" extrusionOk="0">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2691250" y="3741650"/>
              <a:ext cx="40300" cy="40300"/>
            </a:xfrm>
            <a:custGeom>
              <a:avLst/>
              <a:gdLst/>
              <a:ahLst/>
              <a:cxnLst/>
              <a:rect l="l" t="t" r="r" b="b"/>
              <a:pathLst>
                <a:path w="1612" h="1612" extrusionOk="0">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2691250" y="3842725"/>
              <a:ext cx="40300" cy="40300"/>
            </a:xfrm>
            <a:custGeom>
              <a:avLst/>
              <a:gdLst/>
              <a:ahLst/>
              <a:cxnLst/>
              <a:rect l="l" t="t" r="r" b="b"/>
              <a:pathLst>
                <a:path w="1612" h="1612" extrusionOk="0">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2691250" y="3943775"/>
              <a:ext cx="40300" cy="40300"/>
            </a:xfrm>
            <a:custGeom>
              <a:avLst/>
              <a:gdLst/>
              <a:ahLst/>
              <a:cxnLst/>
              <a:rect l="l" t="t" r="r" b="b"/>
              <a:pathLst>
                <a:path w="1612" h="1612" extrusionOk="0">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2790800" y="3439225"/>
              <a:ext cx="40300" cy="40300"/>
            </a:xfrm>
            <a:custGeom>
              <a:avLst/>
              <a:gdLst/>
              <a:ahLst/>
              <a:cxnLst/>
              <a:rect l="l" t="t" r="r" b="b"/>
              <a:pathLst>
                <a:path w="1612" h="1612" extrusionOk="0">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2790800" y="35402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2790800" y="3641350"/>
              <a:ext cx="40300" cy="40300"/>
            </a:xfrm>
            <a:custGeom>
              <a:avLst/>
              <a:gdLst/>
              <a:ahLst/>
              <a:cxnLst/>
              <a:rect l="l" t="t" r="r" b="b"/>
              <a:pathLst>
                <a:path w="1612" h="1612" extrusionOk="0">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2790800" y="3741650"/>
              <a:ext cx="40300" cy="40300"/>
            </a:xfrm>
            <a:custGeom>
              <a:avLst/>
              <a:gdLst/>
              <a:ahLst/>
              <a:cxnLst/>
              <a:rect l="l" t="t" r="r" b="b"/>
              <a:pathLst>
                <a:path w="1612" h="1612" extrusionOk="0">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2790800" y="3842725"/>
              <a:ext cx="40300" cy="40300"/>
            </a:xfrm>
            <a:custGeom>
              <a:avLst/>
              <a:gdLst/>
              <a:ahLst/>
              <a:cxnLst/>
              <a:rect l="l" t="t" r="r" b="b"/>
              <a:pathLst>
                <a:path w="1612" h="1612" extrusionOk="0">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2790800" y="39437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2893375" y="3439225"/>
              <a:ext cx="40300" cy="40300"/>
            </a:xfrm>
            <a:custGeom>
              <a:avLst/>
              <a:gdLst/>
              <a:ahLst/>
              <a:cxnLst/>
              <a:rect l="l" t="t" r="r" b="b"/>
              <a:pathLst>
                <a:path w="1612" h="1612" extrusionOk="0">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2893375" y="3540275"/>
              <a:ext cx="40300" cy="40300"/>
            </a:xfrm>
            <a:custGeom>
              <a:avLst/>
              <a:gdLst/>
              <a:ahLst/>
              <a:cxnLst/>
              <a:rect l="l" t="t" r="r" b="b"/>
              <a:pathLst>
                <a:path w="1612" h="1612" extrusionOk="0">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2893375" y="3641350"/>
              <a:ext cx="40300" cy="40300"/>
            </a:xfrm>
            <a:custGeom>
              <a:avLst/>
              <a:gdLst/>
              <a:ahLst/>
              <a:cxnLst/>
              <a:rect l="l" t="t" r="r" b="b"/>
              <a:pathLst>
                <a:path w="1612" h="1612" extrusionOk="0">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2893375" y="3741650"/>
              <a:ext cx="40300" cy="40300"/>
            </a:xfrm>
            <a:custGeom>
              <a:avLst/>
              <a:gdLst/>
              <a:ahLst/>
              <a:cxnLst/>
              <a:rect l="l" t="t" r="r" b="b"/>
              <a:pathLst>
                <a:path w="1612" h="1612" extrusionOk="0">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2893375" y="3842725"/>
              <a:ext cx="40300" cy="40300"/>
            </a:xfrm>
            <a:custGeom>
              <a:avLst/>
              <a:gdLst/>
              <a:ahLst/>
              <a:cxnLst/>
              <a:rect l="l" t="t" r="r" b="b"/>
              <a:pathLst>
                <a:path w="1612" h="1612" extrusionOk="0">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2893375" y="3943775"/>
              <a:ext cx="40300" cy="40300"/>
            </a:xfrm>
            <a:custGeom>
              <a:avLst/>
              <a:gdLst/>
              <a:ahLst/>
              <a:cxnLst/>
              <a:rect l="l" t="t" r="r" b="b"/>
              <a:pathLst>
                <a:path w="1612" h="1612" extrusionOk="0">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4"/>
          <p:cNvSpPr/>
          <p:nvPr/>
        </p:nvSpPr>
        <p:spPr>
          <a:xfrm>
            <a:off x="8178150" y="-549675"/>
            <a:ext cx="965850" cy="965850"/>
          </a:xfrm>
          <a:custGeom>
            <a:avLst/>
            <a:gdLst/>
            <a:ahLst/>
            <a:cxnLst/>
            <a:rect l="l" t="t" r="r" b="b"/>
            <a:pathLst>
              <a:path w="38634" h="38634" extrusionOk="0">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4"/>
          <p:cNvGrpSpPr/>
          <p:nvPr/>
        </p:nvGrpSpPr>
        <p:grpSpPr>
          <a:xfrm>
            <a:off x="7674400" y="4717300"/>
            <a:ext cx="1674825" cy="392325"/>
            <a:chOff x="2173775" y="1420000"/>
            <a:chExt cx="1674825" cy="392325"/>
          </a:xfrm>
        </p:grpSpPr>
        <p:sp>
          <p:nvSpPr>
            <p:cNvPr id="168" name="Google Shape;168;p4"/>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4"/>
          <p:cNvGrpSpPr/>
          <p:nvPr/>
        </p:nvGrpSpPr>
        <p:grpSpPr>
          <a:xfrm>
            <a:off x="-378225" y="242275"/>
            <a:ext cx="792600" cy="940775"/>
            <a:chOff x="4097800" y="1302400"/>
            <a:chExt cx="792600" cy="940775"/>
          </a:xfrm>
        </p:grpSpPr>
        <p:sp>
          <p:nvSpPr>
            <p:cNvPr id="171" name="Google Shape;171;p4"/>
            <p:cNvSpPr/>
            <p:nvPr/>
          </p:nvSpPr>
          <p:spPr>
            <a:xfrm>
              <a:off x="4097800" y="1442225"/>
              <a:ext cx="751575" cy="800950"/>
            </a:xfrm>
            <a:custGeom>
              <a:avLst/>
              <a:gdLst/>
              <a:ahLst/>
              <a:cxnLst/>
              <a:rect l="l" t="t" r="r" b="b"/>
              <a:pathLst>
                <a:path w="30063" h="32038" extrusionOk="0">
                  <a:moveTo>
                    <a:pt x="25290" y="1"/>
                  </a:moveTo>
                  <a:lnTo>
                    <a:pt x="1" y="27691"/>
                  </a:lnTo>
                  <a:lnTo>
                    <a:pt x="4773" y="32038"/>
                  </a:lnTo>
                  <a:lnTo>
                    <a:pt x="30062" y="4377"/>
                  </a:lnTo>
                  <a:lnTo>
                    <a:pt x="252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4302225" y="1302400"/>
              <a:ext cx="588175" cy="619350"/>
            </a:xfrm>
            <a:custGeom>
              <a:avLst/>
              <a:gdLst/>
              <a:ahLst/>
              <a:cxnLst/>
              <a:rect l="l" t="t" r="r" b="b"/>
              <a:pathLst>
                <a:path w="23527" h="24774" extrusionOk="0">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4"/>
          <p:cNvGrpSpPr/>
          <p:nvPr/>
        </p:nvGrpSpPr>
        <p:grpSpPr>
          <a:xfrm>
            <a:off x="81325" y="4662025"/>
            <a:ext cx="522825" cy="502875"/>
            <a:chOff x="7116875" y="2700800"/>
            <a:chExt cx="522825" cy="502875"/>
          </a:xfrm>
        </p:grpSpPr>
        <p:sp>
          <p:nvSpPr>
            <p:cNvPr id="174" name="Google Shape;174;p4"/>
            <p:cNvSpPr/>
            <p:nvPr/>
          </p:nvSpPr>
          <p:spPr>
            <a:xfrm>
              <a:off x="7121425" y="2803200"/>
              <a:ext cx="341975" cy="395150"/>
            </a:xfrm>
            <a:custGeom>
              <a:avLst/>
              <a:gdLst/>
              <a:ahLst/>
              <a:cxnLst/>
              <a:rect l="l" t="t" r="r" b="b"/>
              <a:pathLst>
                <a:path w="13679" h="15806" extrusionOk="0">
                  <a:moveTo>
                    <a:pt x="31" y="0"/>
                  </a:moveTo>
                  <a:lnTo>
                    <a:pt x="0" y="7903"/>
                  </a:lnTo>
                  <a:lnTo>
                    <a:pt x="13679" y="15806"/>
                  </a:lnTo>
                  <a:lnTo>
                    <a:pt x="13557" y="7903"/>
                  </a:lnTo>
                  <a:lnTo>
                    <a:pt x="3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7116875" y="2798050"/>
              <a:ext cx="351850" cy="405625"/>
            </a:xfrm>
            <a:custGeom>
              <a:avLst/>
              <a:gdLst/>
              <a:ahLst/>
              <a:cxnLst/>
              <a:rect l="l" t="t" r="r" b="b"/>
              <a:pathLst>
                <a:path w="14074" h="16225" extrusionOk="0">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460325" y="2899700"/>
              <a:ext cx="174050" cy="298650"/>
            </a:xfrm>
            <a:custGeom>
              <a:avLst/>
              <a:gdLst/>
              <a:ahLst/>
              <a:cxnLst/>
              <a:rect l="l" t="t" r="r" b="b"/>
              <a:pathLst>
                <a:path w="6962" h="11946" extrusionOk="0">
                  <a:moveTo>
                    <a:pt x="6810" y="0"/>
                  </a:moveTo>
                  <a:lnTo>
                    <a:pt x="1" y="4043"/>
                  </a:lnTo>
                  <a:lnTo>
                    <a:pt x="123" y="11946"/>
                  </a:lnTo>
                  <a:lnTo>
                    <a:pt x="6962" y="7994"/>
                  </a:lnTo>
                  <a:lnTo>
                    <a:pt x="6810"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7455025" y="2894650"/>
              <a:ext cx="184675" cy="309025"/>
            </a:xfrm>
            <a:custGeom>
              <a:avLst/>
              <a:gdLst/>
              <a:ahLst/>
              <a:cxnLst/>
              <a:rect l="l" t="t" r="r" b="b"/>
              <a:pathLst>
                <a:path w="7387" h="12361" extrusionOk="0">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7122175" y="2705925"/>
              <a:ext cx="508400" cy="294850"/>
            </a:xfrm>
            <a:custGeom>
              <a:avLst/>
              <a:gdLst/>
              <a:ahLst/>
              <a:cxnLst/>
              <a:rect l="l" t="t" r="r" b="b"/>
              <a:pathLst>
                <a:path w="20336" h="11794" extrusionOk="0">
                  <a:moveTo>
                    <a:pt x="6901" y="0"/>
                  </a:moveTo>
                  <a:lnTo>
                    <a:pt x="1" y="3891"/>
                  </a:lnTo>
                  <a:lnTo>
                    <a:pt x="13527" y="11794"/>
                  </a:lnTo>
                  <a:lnTo>
                    <a:pt x="20336" y="7751"/>
                  </a:lnTo>
                  <a:lnTo>
                    <a:pt x="690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7117625" y="2700800"/>
              <a:ext cx="517500" cy="305300"/>
            </a:xfrm>
            <a:custGeom>
              <a:avLst/>
              <a:gdLst/>
              <a:ahLst/>
              <a:cxnLst/>
              <a:rect l="l" t="t" r="r" b="b"/>
              <a:pathLst>
                <a:path w="20700" h="12212" extrusionOk="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4"/>
          <p:cNvGrpSpPr/>
          <p:nvPr/>
        </p:nvGrpSpPr>
        <p:grpSpPr>
          <a:xfrm>
            <a:off x="8433099" y="150542"/>
            <a:ext cx="455944" cy="438063"/>
            <a:chOff x="4216350" y="3170125"/>
            <a:chExt cx="269025" cy="258475"/>
          </a:xfrm>
        </p:grpSpPr>
        <p:sp>
          <p:nvSpPr>
            <p:cNvPr id="181" name="Google Shape;181;p4"/>
            <p:cNvSpPr/>
            <p:nvPr/>
          </p:nvSpPr>
          <p:spPr>
            <a:xfrm>
              <a:off x="4216350" y="3180750"/>
              <a:ext cx="93500" cy="86000"/>
            </a:xfrm>
            <a:custGeom>
              <a:avLst/>
              <a:gdLst/>
              <a:ahLst/>
              <a:cxnLst/>
              <a:rect l="l" t="t" r="r" b="b"/>
              <a:pathLst>
                <a:path w="3740" h="3440" extrusionOk="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4220150" y="3177700"/>
              <a:ext cx="86650" cy="92100"/>
            </a:xfrm>
            <a:custGeom>
              <a:avLst/>
              <a:gdLst/>
              <a:ahLst/>
              <a:cxnLst/>
              <a:rect l="l" t="t" r="r" b="b"/>
              <a:pathLst>
                <a:path w="3466" h="3684" extrusionOk="0">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384300" y="3173250"/>
              <a:ext cx="93475" cy="85900"/>
            </a:xfrm>
            <a:custGeom>
              <a:avLst/>
              <a:gdLst/>
              <a:ahLst/>
              <a:cxnLst/>
              <a:rect l="l" t="t" r="r" b="b"/>
              <a:pathLst>
                <a:path w="3739" h="3436" extrusionOk="0">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4388100" y="3170125"/>
              <a:ext cx="86650" cy="92075"/>
            </a:xfrm>
            <a:custGeom>
              <a:avLst/>
              <a:gdLst/>
              <a:ahLst/>
              <a:cxnLst/>
              <a:rect l="l" t="t" r="r" b="b"/>
              <a:pathLst>
                <a:path w="3466" h="3683" extrusionOk="0">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223950" y="3339950"/>
              <a:ext cx="93500" cy="85625"/>
            </a:xfrm>
            <a:custGeom>
              <a:avLst/>
              <a:gdLst/>
              <a:ahLst/>
              <a:cxnLst/>
              <a:rect l="l" t="t" r="r" b="b"/>
              <a:pathLst>
                <a:path w="3740" h="3425" extrusionOk="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4227000" y="3336525"/>
              <a:ext cx="86650" cy="92075"/>
            </a:xfrm>
            <a:custGeom>
              <a:avLst/>
              <a:gdLst/>
              <a:ahLst/>
              <a:cxnLst/>
              <a:rect l="l" t="t" r="r" b="b"/>
              <a:pathLst>
                <a:path w="3466" h="3683" extrusionOk="0">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4391900" y="3332350"/>
              <a:ext cx="93475" cy="85625"/>
            </a:xfrm>
            <a:custGeom>
              <a:avLst/>
              <a:gdLst/>
              <a:ahLst/>
              <a:cxnLst/>
              <a:rect l="l" t="t" r="r" b="b"/>
              <a:pathLst>
                <a:path w="3739" h="3425" extrusionOk="0">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4394925" y="3328925"/>
              <a:ext cx="86650" cy="92075"/>
            </a:xfrm>
            <a:custGeom>
              <a:avLst/>
              <a:gdLst/>
              <a:ahLst/>
              <a:cxnLst/>
              <a:rect l="l" t="t" r="r" b="b"/>
              <a:pathLst>
                <a:path w="3466" h="3683" extrusionOk="0">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4"/>
        <p:cNvGrpSpPr/>
        <p:nvPr/>
      </p:nvGrpSpPr>
      <p:grpSpPr>
        <a:xfrm>
          <a:off x="0" y="0"/>
          <a:ext cx="0" cy="0"/>
          <a:chOff x="0" y="0"/>
          <a:chExt cx="0" cy="0"/>
        </a:xfrm>
      </p:grpSpPr>
      <p:sp>
        <p:nvSpPr>
          <p:cNvPr id="285" name="Google Shape;285;p7"/>
          <p:cNvSpPr txBox="1">
            <a:spLocks noGrp="1"/>
          </p:cNvSpPr>
          <p:nvPr>
            <p:ph type="title"/>
          </p:nvPr>
        </p:nvSpPr>
        <p:spPr>
          <a:xfrm>
            <a:off x="1121625" y="1867825"/>
            <a:ext cx="3471900" cy="545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6" name="Google Shape;286;p7"/>
          <p:cNvSpPr txBox="1">
            <a:spLocks noGrp="1"/>
          </p:cNvSpPr>
          <p:nvPr>
            <p:ph type="body" idx="1"/>
          </p:nvPr>
        </p:nvSpPr>
        <p:spPr>
          <a:xfrm>
            <a:off x="1121625" y="2413225"/>
            <a:ext cx="2984100" cy="1246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7" name="Google Shape;287;p7"/>
          <p:cNvSpPr/>
          <p:nvPr/>
        </p:nvSpPr>
        <p:spPr>
          <a:xfrm flipH="1">
            <a:off x="8656900" y="92938"/>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flipH="1">
            <a:off x="-665925" y="-343550"/>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7"/>
          <p:cNvGrpSpPr/>
          <p:nvPr/>
        </p:nvGrpSpPr>
        <p:grpSpPr>
          <a:xfrm rot="-2700000" flipH="1">
            <a:off x="2443426" y="4607082"/>
            <a:ext cx="670994" cy="821442"/>
            <a:chOff x="5847850" y="2941500"/>
            <a:chExt cx="671000" cy="821450"/>
          </a:xfrm>
        </p:grpSpPr>
        <p:sp>
          <p:nvSpPr>
            <p:cNvPr id="290" name="Google Shape;290;p7"/>
            <p:cNvSpPr/>
            <p:nvPr/>
          </p:nvSpPr>
          <p:spPr>
            <a:xfrm>
              <a:off x="6475525" y="2941500"/>
              <a:ext cx="43325" cy="43325"/>
            </a:xfrm>
            <a:custGeom>
              <a:avLst/>
              <a:gdLst/>
              <a:ahLst/>
              <a:cxnLst/>
              <a:rect l="l" t="t" r="r" b="b"/>
              <a:pathLst>
                <a:path w="1733" h="1733" extrusionOk="0">
                  <a:moveTo>
                    <a:pt x="882" y="0"/>
                  </a:moveTo>
                  <a:cubicBezTo>
                    <a:pt x="395" y="0"/>
                    <a:pt x="0" y="395"/>
                    <a:pt x="0" y="882"/>
                  </a:cubicBezTo>
                  <a:cubicBezTo>
                    <a:pt x="0" y="1368"/>
                    <a:pt x="395" y="1733"/>
                    <a:pt x="882" y="1733"/>
                  </a:cubicBezTo>
                  <a:cubicBezTo>
                    <a:pt x="1338" y="1733"/>
                    <a:pt x="1733" y="1368"/>
                    <a:pt x="1733" y="882"/>
                  </a:cubicBezTo>
                  <a:cubicBezTo>
                    <a:pt x="1733" y="395"/>
                    <a:pt x="133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6388900" y="3025650"/>
              <a:ext cx="48650" cy="43725"/>
            </a:xfrm>
            <a:custGeom>
              <a:avLst/>
              <a:gdLst/>
              <a:ahLst/>
              <a:cxnLst/>
              <a:rect l="l" t="t" r="r" b="b"/>
              <a:pathLst>
                <a:path w="1946" h="1749" extrusionOk="0">
                  <a:moveTo>
                    <a:pt x="973" y="0"/>
                  </a:moveTo>
                  <a:cubicBezTo>
                    <a:pt x="752" y="0"/>
                    <a:pt x="532" y="84"/>
                    <a:pt x="365" y="251"/>
                  </a:cubicBezTo>
                  <a:cubicBezTo>
                    <a:pt x="0" y="586"/>
                    <a:pt x="0" y="1133"/>
                    <a:pt x="365" y="1497"/>
                  </a:cubicBezTo>
                  <a:cubicBezTo>
                    <a:pt x="532" y="1665"/>
                    <a:pt x="752" y="1748"/>
                    <a:pt x="973" y="1748"/>
                  </a:cubicBezTo>
                  <a:cubicBezTo>
                    <a:pt x="1193" y="1748"/>
                    <a:pt x="1413" y="1665"/>
                    <a:pt x="1581" y="1497"/>
                  </a:cubicBezTo>
                  <a:cubicBezTo>
                    <a:pt x="1945" y="1133"/>
                    <a:pt x="1945" y="586"/>
                    <a:pt x="1581" y="251"/>
                  </a:cubicBezTo>
                  <a:cubicBezTo>
                    <a:pt x="1413" y="84"/>
                    <a:pt x="1193" y="0"/>
                    <a:pt x="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6305300" y="3109225"/>
              <a:ext cx="47900" cy="43725"/>
            </a:xfrm>
            <a:custGeom>
              <a:avLst/>
              <a:gdLst/>
              <a:ahLst/>
              <a:cxnLst/>
              <a:rect l="l" t="t" r="r" b="b"/>
              <a:pathLst>
                <a:path w="1916" h="1749" extrusionOk="0">
                  <a:moveTo>
                    <a:pt x="958" y="1"/>
                  </a:moveTo>
                  <a:cubicBezTo>
                    <a:pt x="730" y="1"/>
                    <a:pt x="502" y="85"/>
                    <a:pt x="335" y="252"/>
                  </a:cubicBezTo>
                  <a:cubicBezTo>
                    <a:pt x="0" y="616"/>
                    <a:pt x="0" y="1164"/>
                    <a:pt x="335" y="1498"/>
                  </a:cubicBezTo>
                  <a:cubicBezTo>
                    <a:pt x="502" y="1665"/>
                    <a:pt x="722" y="1749"/>
                    <a:pt x="947" y="1749"/>
                  </a:cubicBezTo>
                  <a:cubicBezTo>
                    <a:pt x="1171" y="1749"/>
                    <a:pt x="1399" y="1665"/>
                    <a:pt x="1581" y="1498"/>
                  </a:cubicBezTo>
                  <a:cubicBezTo>
                    <a:pt x="1915" y="1164"/>
                    <a:pt x="1915" y="616"/>
                    <a:pt x="1581" y="252"/>
                  </a:cubicBezTo>
                  <a:cubicBezTo>
                    <a:pt x="1414" y="85"/>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6223225" y="3193775"/>
              <a:ext cx="43350" cy="43350"/>
            </a:xfrm>
            <a:custGeom>
              <a:avLst/>
              <a:gdLst/>
              <a:ahLst/>
              <a:cxnLst/>
              <a:rect l="l" t="t" r="r" b="b"/>
              <a:pathLst>
                <a:path w="1734" h="1734" extrusionOk="0">
                  <a:moveTo>
                    <a:pt x="882" y="0"/>
                  </a:moveTo>
                  <a:cubicBezTo>
                    <a:pt x="396" y="0"/>
                    <a:pt x="1" y="365"/>
                    <a:pt x="1" y="852"/>
                  </a:cubicBezTo>
                  <a:cubicBezTo>
                    <a:pt x="1" y="1338"/>
                    <a:pt x="396" y="1733"/>
                    <a:pt x="882" y="1733"/>
                  </a:cubicBezTo>
                  <a:cubicBezTo>
                    <a:pt x="1369" y="1733"/>
                    <a:pt x="1733" y="1338"/>
                    <a:pt x="1733" y="852"/>
                  </a:cubicBezTo>
                  <a:cubicBezTo>
                    <a:pt x="1733" y="365"/>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6137375" y="3277375"/>
              <a:ext cx="47875" cy="44075"/>
            </a:xfrm>
            <a:custGeom>
              <a:avLst/>
              <a:gdLst/>
              <a:ahLst/>
              <a:cxnLst/>
              <a:rect l="l" t="t" r="r" b="b"/>
              <a:pathLst>
                <a:path w="1915" h="1763" extrusionOk="0">
                  <a:moveTo>
                    <a:pt x="942" y="0"/>
                  </a:moveTo>
                  <a:cubicBezTo>
                    <a:pt x="722" y="0"/>
                    <a:pt x="502" y="91"/>
                    <a:pt x="334" y="274"/>
                  </a:cubicBezTo>
                  <a:cubicBezTo>
                    <a:pt x="0" y="608"/>
                    <a:pt x="0" y="1155"/>
                    <a:pt x="334" y="1489"/>
                  </a:cubicBezTo>
                  <a:cubicBezTo>
                    <a:pt x="502" y="1672"/>
                    <a:pt x="722" y="1763"/>
                    <a:pt x="942" y="1763"/>
                  </a:cubicBezTo>
                  <a:cubicBezTo>
                    <a:pt x="1163" y="1763"/>
                    <a:pt x="1383" y="1672"/>
                    <a:pt x="1550" y="1489"/>
                  </a:cubicBezTo>
                  <a:cubicBezTo>
                    <a:pt x="1915" y="1155"/>
                    <a:pt x="1915" y="608"/>
                    <a:pt x="1550" y="274"/>
                  </a:cubicBezTo>
                  <a:cubicBezTo>
                    <a:pt x="1383" y="91"/>
                    <a:pt x="1163"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6055300" y="3361700"/>
              <a:ext cx="43325" cy="43350"/>
            </a:xfrm>
            <a:custGeom>
              <a:avLst/>
              <a:gdLst/>
              <a:ahLst/>
              <a:cxnLst/>
              <a:rect l="l" t="t" r="r" b="b"/>
              <a:pathLst>
                <a:path w="1733" h="1734" extrusionOk="0">
                  <a:moveTo>
                    <a:pt x="882" y="1"/>
                  </a:moveTo>
                  <a:cubicBezTo>
                    <a:pt x="395" y="1"/>
                    <a:pt x="0" y="396"/>
                    <a:pt x="0" y="882"/>
                  </a:cubicBezTo>
                  <a:cubicBezTo>
                    <a:pt x="0" y="1338"/>
                    <a:pt x="395" y="1733"/>
                    <a:pt x="882" y="1733"/>
                  </a:cubicBezTo>
                  <a:cubicBezTo>
                    <a:pt x="1338" y="1733"/>
                    <a:pt x="1733" y="1338"/>
                    <a:pt x="1733" y="882"/>
                  </a:cubicBezTo>
                  <a:cubicBezTo>
                    <a:pt x="1733" y="396"/>
                    <a:pt x="133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5970950" y="3445300"/>
              <a:ext cx="44100" cy="44100"/>
            </a:xfrm>
            <a:custGeom>
              <a:avLst/>
              <a:gdLst/>
              <a:ahLst/>
              <a:cxnLst/>
              <a:rect l="l" t="t" r="r" b="b"/>
              <a:pathLst>
                <a:path w="1764" h="1764" extrusionOk="0">
                  <a:moveTo>
                    <a:pt x="882" y="0"/>
                  </a:moveTo>
                  <a:cubicBezTo>
                    <a:pt x="396" y="0"/>
                    <a:pt x="0" y="396"/>
                    <a:pt x="0" y="882"/>
                  </a:cubicBezTo>
                  <a:cubicBezTo>
                    <a:pt x="0" y="1368"/>
                    <a:pt x="396" y="1763"/>
                    <a:pt x="882" y="1763"/>
                  </a:cubicBezTo>
                  <a:cubicBezTo>
                    <a:pt x="1368" y="1763"/>
                    <a:pt x="1763" y="1368"/>
                    <a:pt x="1763" y="882"/>
                  </a:cubicBezTo>
                  <a:cubicBezTo>
                    <a:pt x="1763" y="396"/>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5885075" y="3529450"/>
              <a:ext cx="47900" cy="43725"/>
            </a:xfrm>
            <a:custGeom>
              <a:avLst/>
              <a:gdLst/>
              <a:ahLst/>
              <a:cxnLst/>
              <a:rect l="l" t="t" r="r" b="b"/>
              <a:pathLst>
                <a:path w="1916" h="1749" extrusionOk="0">
                  <a:moveTo>
                    <a:pt x="958" y="1"/>
                  </a:moveTo>
                  <a:cubicBezTo>
                    <a:pt x="730" y="1"/>
                    <a:pt x="502" y="84"/>
                    <a:pt x="335" y="252"/>
                  </a:cubicBezTo>
                  <a:cubicBezTo>
                    <a:pt x="1" y="616"/>
                    <a:pt x="1" y="1163"/>
                    <a:pt x="335" y="1498"/>
                  </a:cubicBezTo>
                  <a:cubicBezTo>
                    <a:pt x="502" y="1665"/>
                    <a:pt x="730" y="1749"/>
                    <a:pt x="958" y="1749"/>
                  </a:cubicBezTo>
                  <a:cubicBezTo>
                    <a:pt x="1186" y="1749"/>
                    <a:pt x="1414" y="1665"/>
                    <a:pt x="1581" y="1498"/>
                  </a:cubicBezTo>
                  <a:cubicBezTo>
                    <a:pt x="1916" y="1163"/>
                    <a:pt x="1916" y="61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6436000" y="3130700"/>
              <a:ext cx="43350" cy="44100"/>
            </a:xfrm>
            <a:custGeom>
              <a:avLst/>
              <a:gdLst/>
              <a:ahLst/>
              <a:cxnLst/>
              <a:rect l="l" t="t" r="r" b="b"/>
              <a:pathLst>
                <a:path w="1734" h="1764" extrusionOk="0">
                  <a:moveTo>
                    <a:pt x="882" y="1"/>
                  </a:moveTo>
                  <a:cubicBezTo>
                    <a:pt x="396" y="1"/>
                    <a:pt x="1" y="396"/>
                    <a:pt x="1" y="882"/>
                  </a:cubicBezTo>
                  <a:cubicBezTo>
                    <a:pt x="1" y="1368"/>
                    <a:pt x="396" y="1764"/>
                    <a:pt x="882" y="1764"/>
                  </a:cubicBezTo>
                  <a:cubicBezTo>
                    <a:pt x="1368" y="1764"/>
                    <a:pt x="1733" y="1368"/>
                    <a:pt x="1733" y="882"/>
                  </a:cubicBezTo>
                  <a:cubicBezTo>
                    <a:pt x="1733"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6351650" y="3215050"/>
              <a:ext cx="44100" cy="43350"/>
            </a:xfrm>
            <a:custGeom>
              <a:avLst/>
              <a:gdLst/>
              <a:ahLst/>
              <a:cxnLst/>
              <a:rect l="l" t="t" r="r" b="b"/>
              <a:pathLst>
                <a:path w="1764" h="1734" extrusionOk="0">
                  <a:moveTo>
                    <a:pt x="882" y="1"/>
                  </a:moveTo>
                  <a:cubicBezTo>
                    <a:pt x="396" y="1"/>
                    <a:pt x="1" y="396"/>
                    <a:pt x="1" y="882"/>
                  </a:cubicBezTo>
                  <a:cubicBezTo>
                    <a:pt x="1" y="1368"/>
                    <a:pt x="396" y="1733"/>
                    <a:pt x="882" y="1733"/>
                  </a:cubicBezTo>
                  <a:cubicBezTo>
                    <a:pt x="1368" y="1733"/>
                    <a:pt x="1764" y="1368"/>
                    <a:pt x="1764" y="882"/>
                  </a:cubicBezTo>
                  <a:cubicBezTo>
                    <a:pt x="1764" y="39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6265775" y="3299200"/>
              <a:ext cx="47900" cy="43725"/>
            </a:xfrm>
            <a:custGeom>
              <a:avLst/>
              <a:gdLst/>
              <a:ahLst/>
              <a:cxnLst/>
              <a:rect l="l" t="t" r="r" b="b"/>
              <a:pathLst>
                <a:path w="1916" h="1749" extrusionOk="0">
                  <a:moveTo>
                    <a:pt x="958" y="1"/>
                  </a:moveTo>
                  <a:cubicBezTo>
                    <a:pt x="730" y="1"/>
                    <a:pt x="502" y="84"/>
                    <a:pt x="335" y="252"/>
                  </a:cubicBezTo>
                  <a:cubicBezTo>
                    <a:pt x="1" y="586"/>
                    <a:pt x="1" y="1133"/>
                    <a:pt x="335" y="1498"/>
                  </a:cubicBezTo>
                  <a:cubicBezTo>
                    <a:pt x="502" y="1665"/>
                    <a:pt x="730" y="1749"/>
                    <a:pt x="958" y="1749"/>
                  </a:cubicBezTo>
                  <a:cubicBezTo>
                    <a:pt x="1186" y="1749"/>
                    <a:pt x="1414" y="1665"/>
                    <a:pt x="1581" y="1498"/>
                  </a:cubicBezTo>
                  <a:cubicBezTo>
                    <a:pt x="1916" y="1133"/>
                    <a:pt x="1916" y="586"/>
                    <a:pt x="1581" y="252"/>
                  </a:cubicBezTo>
                  <a:cubicBezTo>
                    <a:pt x="1414" y="84"/>
                    <a:pt x="1186"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6183725" y="3383000"/>
              <a:ext cx="44100" cy="44075"/>
            </a:xfrm>
            <a:custGeom>
              <a:avLst/>
              <a:gdLst/>
              <a:ahLst/>
              <a:cxnLst/>
              <a:rect l="l" t="t" r="r" b="b"/>
              <a:pathLst>
                <a:path w="1764" h="1763" extrusionOk="0">
                  <a:moveTo>
                    <a:pt x="882" y="0"/>
                  </a:moveTo>
                  <a:cubicBezTo>
                    <a:pt x="395" y="0"/>
                    <a:pt x="0" y="395"/>
                    <a:pt x="0" y="881"/>
                  </a:cubicBezTo>
                  <a:cubicBezTo>
                    <a:pt x="0" y="1368"/>
                    <a:pt x="395" y="1763"/>
                    <a:pt x="882" y="1763"/>
                  </a:cubicBezTo>
                  <a:cubicBezTo>
                    <a:pt x="1368" y="1763"/>
                    <a:pt x="1763" y="1368"/>
                    <a:pt x="1763" y="881"/>
                  </a:cubicBezTo>
                  <a:cubicBezTo>
                    <a:pt x="1763" y="395"/>
                    <a:pt x="1368"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6099375" y="3467325"/>
              <a:ext cx="44100" cy="43350"/>
            </a:xfrm>
            <a:custGeom>
              <a:avLst/>
              <a:gdLst/>
              <a:ahLst/>
              <a:cxnLst/>
              <a:rect l="l" t="t" r="r" b="b"/>
              <a:pathLst>
                <a:path w="1764" h="1734" extrusionOk="0">
                  <a:moveTo>
                    <a:pt x="882" y="1"/>
                  </a:moveTo>
                  <a:cubicBezTo>
                    <a:pt x="395" y="1"/>
                    <a:pt x="0" y="366"/>
                    <a:pt x="0" y="852"/>
                  </a:cubicBezTo>
                  <a:cubicBezTo>
                    <a:pt x="0" y="1338"/>
                    <a:pt x="395" y="1733"/>
                    <a:pt x="882" y="1733"/>
                  </a:cubicBezTo>
                  <a:cubicBezTo>
                    <a:pt x="1368" y="1733"/>
                    <a:pt x="1763" y="1338"/>
                    <a:pt x="1763" y="852"/>
                  </a:cubicBezTo>
                  <a:cubicBezTo>
                    <a:pt x="1763" y="366"/>
                    <a:pt x="1368"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6013500" y="3550925"/>
              <a:ext cx="47900" cy="44100"/>
            </a:xfrm>
            <a:custGeom>
              <a:avLst/>
              <a:gdLst/>
              <a:ahLst/>
              <a:cxnLst/>
              <a:rect l="l" t="t" r="r" b="b"/>
              <a:pathLst>
                <a:path w="1916" h="1764" extrusionOk="0">
                  <a:moveTo>
                    <a:pt x="958" y="0"/>
                  </a:moveTo>
                  <a:cubicBezTo>
                    <a:pt x="730" y="0"/>
                    <a:pt x="502" y="92"/>
                    <a:pt x="335" y="274"/>
                  </a:cubicBezTo>
                  <a:cubicBezTo>
                    <a:pt x="1" y="608"/>
                    <a:pt x="1" y="1155"/>
                    <a:pt x="335" y="1490"/>
                  </a:cubicBezTo>
                  <a:cubicBezTo>
                    <a:pt x="517" y="1672"/>
                    <a:pt x="745" y="1763"/>
                    <a:pt x="969" y="1763"/>
                  </a:cubicBezTo>
                  <a:cubicBezTo>
                    <a:pt x="1194" y="1763"/>
                    <a:pt x="1414" y="1672"/>
                    <a:pt x="1581" y="1490"/>
                  </a:cubicBezTo>
                  <a:cubicBezTo>
                    <a:pt x="1915" y="1155"/>
                    <a:pt x="1915" y="608"/>
                    <a:pt x="1581" y="274"/>
                  </a:cubicBezTo>
                  <a:cubicBezTo>
                    <a:pt x="1414" y="92"/>
                    <a:pt x="1186" y="0"/>
                    <a:pt x="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5931425" y="3635275"/>
              <a:ext cx="44100" cy="43325"/>
            </a:xfrm>
            <a:custGeom>
              <a:avLst/>
              <a:gdLst/>
              <a:ahLst/>
              <a:cxnLst/>
              <a:rect l="l" t="t" r="r" b="b"/>
              <a:pathLst>
                <a:path w="1764" h="1733" extrusionOk="0">
                  <a:moveTo>
                    <a:pt x="882" y="0"/>
                  </a:moveTo>
                  <a:cubicBezTo>
                    <a:pt x="396" y="0"/>
                    <a:pt x="1" y="396"/>
                    <a:pt x="1" y="882"/>
                  </a:cubicBezTo>
                  <a:cubicBezTo>
                    <a:pt x="1" y="1368"/>
                    <a:pt x="396" y="1733"/>
                    <a:pt x="882" y="1733"/>
                  </a:cubicBezTo>
                  <a:cubicBezTo>
                    <a:pt x="1369" y="1733"/>
                    <a:pt x="1764" y="1368"/>
                    <a:pt x="1764" y="882"/>
                  </a:cubicBezTo>
                  <a:cubicBezTo>
                    <a:pt x="1764" y="396"/>
                    <a:pt x="1369"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5847850" y="3719625"/>
              <a:ext cx="43325" cy="43325"/>
            </a:xfrm>
            <a:custGeom>
              <a:avLst/>
              <a:gdLst/>
              <a:ahLst/>
              <a:cxnLst/>
              <a:rect l="l" t="t" r="r" b="b"/>
              <a:pathLst>
                <a:path w="1733" h="1733" extrusionOk="0">
                  <a:moveTo>
                    <a:pt x="851" y="0"/>
                  </a:moveTo>
                  <a:cubicBezTo>
                    <a:pt x="395" y="0"/>
                    <a:pt x="0" y="365"/>
                    <a:pt x="0" y="851"/>
                  </a:cubicBezTo>
                  <a:cubicBezTo>
                    <a:pt x="0" y="1338"/>
                    <a:pt x="395" y="1733"/>
                    <a:pt x="851" y="1733"/>
                  </a:cubicBezTo>
                  <a:cubicBezTo>
                    <a:pt x="1338" y="1733"/>
                    <a:pt x="1733" y="1338"/>
                    <a:pt x="1733" y="851"/>
                  </a:cubicBezTo>
                  <a:cubicBezTo>
                    <a:pt x="1733" y="365"/>
                    <a:pt x="1338"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flipH="1">
            <a:off x="7320650" y="4634738"/>
            <a:ext cx="1674825" cy="392325"/>
            <a:chOff x="2173775" y="1420000"/>
            <a:chExt cx="1674825" cy="392325"/>
          </a:xfrm>
        </p:grpSpPr>
        <p:sp>
          <p:nvSpPr>
            <p:cNvPr id="307" name="Google Shape;307;p7"/>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7"/>
          <p:cNvGrpSpPr/>
          <p:nvPr/>
        </p:nvGrpSpPr>
        <p:grpSpPr>
          <a:xfrm rot="-5400000" flipH="1">
            <a:off x="8214100" y="20038"/>
            <a:ext cx="308525" cy="454325"/>
            <a:chOff x="5154075" y="2882225"/>
            <a:chExt cx="308525" cy="454325"/>
          </a:xfrm>
        </p:grpSpPr>
        <p:sp>
          <p:nvSpPr>
            <p:cNvPr id="310" name="Google Shape;310;p7"/>
            <p:cNvSpPr/>
            <p:nvPr/>
          </p:nvSpPr>
          <p:spPr>
            <a:xfrm>
              <a:off x="5166975" y="2882225"/>
              <a:ext cx="282700" cy="320700"/>
            </a:xfrm>
            <a:custGeom>
              <a:avLst/>
              <a:gdLst/>
              <a:ahLst/>
              <a:cxnLst/>
              <a:rect l="l" t="t" r="r" b="b"/>
              <a:pathLst>
                <a:path w="11308" h="12828" extrusionOk="0">
                  <a:moveTo>
                    <a:pt x="5654" y="730"/>
                  </a:moveTo>
                  <a:cubicBezTo>
                    <a:pt x="8360" y="730"/>
                    <a:pt x="10578" y="2949"/>
                    <a:pt x="10578" y="5654"/>
                  </a:cubicBezTo>
                  <a:lnTo>
                    <a:pt x="10578" y="12098"/>
                  </a:lnTo>
                  <a:lnTo>
                    <a:pt x="730" y="12098"/>
                  </a:lnTo>
                  <a:lnTo>
                    <a:pt x="730" y="5654"/>
                  </a:lnTo>
                  <a:cubicBezTo>
                    <a:pt x="730" y="2949"/>
                    <a:pt x="2949" y="730"/>
                    <a:pt x="5654" y="730"/>
                  </a:cubicBezTo>
                  <a:close/>
                  <a:moveTo>
                    <a:pt x="5654" y="0"/>
                  </a:moveTo>
                  <a:cubicBezTo>
                    <a:pt x="2524" y="0"/>
                    <a:pt x="1" y="2553"/>
                    <a:pt x="1" y="5654"/>
                  </a:cubicBezTo>
                  <a:lnTo>
                    <a:pt x="1" y="12462"/>
                  </a:lnTo>
                  <a:cubicBezTo>
                    <a:pt x="1" y="12675"/>
                    <a:pt x="153" y="12827"/>
                    <a:pt x="365" y="12827"/>
                  </a:cubicBezTo>
                  <a:lnTo>
                    <a:pt x="10943" y="12827"/>
                  </a:lnTo>
                  <a:cubicBezTo>
                    <a:pt x="11126" y="12827"/>
                    <a:pt x="11308" y="12675"/>
                    <a:pt x="11308" y="12462"/>
                  </a:cubicBezTo>
                  <a:lnTo>
                    <a:pt x="11308" y="5654"/>
                  </a:lnTo>
                  <a:cubicBezTo>
                    <a:pt x="11308" y="2553"/>
                    <a:pt x="8755" y="0"/>
                    <a:pt x="5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5154075" y="3051000"/>
              <a:ext cx="308525" cy="285550"/>
            </a:xfrm>
            <a:custGeom>
              <a:avLst/>
              <a:gdLst/>
              <a:ahLst/>
              <a:cxnLst/>
              <a:rect l="l" t="t" r="r" b="b"/>
              <a:pathLst>
                <a:path w="12341" h="11422" extrusionOk="0">
                  <a:moveTo>
                    <a:pt x="6144" y="0"/>
                  </a:moveTo>
                  <a:cubicBezTo>
                    <a:pt x="3427" y="0"/>
                    <a:pt x="1005" y="1943"/>
                    <a:pt x="517" y="4708"/>
                  </a:cubicBezTo>
                  <a:cubicBezTo>
                    <a:pt x="0" y="7839"/>
                    <a:pt x="2067" y="10788"/>
                    <a:pt x="5167" y="11335"/>
                  </a:cubicBezTo>
                  <a:cubicBezTo>
                    <a:pt x="5499" y="11393"/>
                    <a:pt x="5829" y="11421"/>
                    <a:pt x="6156" y="11421"/>
                  </a:cubicBezTo>
                  <a:cubicBezTo>
                    <a:pt x="8877" y="11421"/>
                    <a:pt x="11305" y="9453"/>
                    <a:pt x="11794" y="6684"/>
                  </a:cubicBezTo>
                  <a:cubicBezTo>
                    <a:pt x="12341" y="3584"/>
                    <a:pt x="10243" y="605"/>
                    <a:pt x="7143" y="88"/>
                  </a:cubicBezTo>
                  <a:cubicBezTo>
                    <a:pt x="6808" y="29"/>
                    <a:pt x="6474" y="0"/>
                    <a:pt x="6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7"/>
          <p:cNvGrpSpPr/>
          <p:nvPr/>
        </p:nvGrpSpPr>
        <p:grpSpPr>
          <a:xfrm flipH="1">
            <a:off x="104550" y="4490150"/>
            <a:ext cx="449875" cy="434850"/>
            <a:chOff x="3240650" y="4150300"/>
            <a:chExt cx="449875" cy="434850"/>
          </a:xfrm>
        </p:grpSpPr>
        <p:sp>
          <p:nvSpPr>
            <p:cNvPr id="313" name="Google Shape;313;p7"/>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7"/>
          <p:cNvSpPr/>
          <p:nvPr/>
        </p:nvSpPr>
        <p:spPr>
          <a:xfrm rot="10800000" flipH="1">
            <a:off x="2039700" y="3"/>
            <a:ext cx="1371310" cy="185747"/>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2">
    <p:spTree>
      <p:nvGrpSpPr>
        <p:cNvPr id="1" name="Shape 540"/>
        <p:cNvGrpSpPr/>
        <p:nvPr/>
      </p:nvGrpSpPr>
      <p:grpSpPr>
        <a:xfrm>
          <a:off x="0" y="0"/>
          <a:ext cx="0" cy="0"/>
          <a:chOff x="0" y="0"/>
          <a:chExt cx="0" cy="0"/>
        </a:xfrm>
      </p:grpSpPr>
      <p:sp>
        <p:nvSpPr>
          <p:cNvPr id="541" name="Google Shape;541;p13"/>
          <p:cNvSpPr txBox="1">
            <a:spLocks noGrp="1"/>
          </p:cNvSpPr>
          <p:nvPr>
            <p:ph type="ctrTitle"/>
          </p:nvPr>
        </p:nvSpPr>
        <p:spPr>
          <a:xfrm>
            <a:off x="1591675" y="3187175"/>
            <a:ext cx="30108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42" name="Google Shape;542;p13"/>
          <p:cNvSpPr txBox="1">
            <a:spLocks noGrp="1"/>
          </p:cNvSpPr>
          <p:nvPr>
            <p:ph type="subTitle" idx="1"/>
          </p:nvPr>
        </p:nvSpPr>
        <p:spPr>
          <a:xfrm>
            <a:off x="1599633" y="3518629"/>
            <a:ext cx="29346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43" name="Google Shape;543;p13"/>
          <p:cNvSpPr txBox="1">
            <a:spLocks noGrp="1"/>
          </p:cNvSpPr>
          <p:nvPr>
            <p:ph type="title" idx="2" hasCustomPrompt="1"/>
          </p:nvPr>
        </p:nvSpPr>
        <p:spPr>
          <a:xfrm>
            <a:off x="756850" y="3528538"/>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4" name="Google Shape;544;p13"/>
          <p:cNvSpPr txBox="1">
            <a:spLocks noGrp="1"/>
          </p:cNvSpPr>
          <p:nvPr>
            <p:ph type="ctrTitle" idx="3"/>
          </p:nvPr>
        </p:nvSpPr>
        <p:spPr>
          <a:xfrm>
            <a:off x="1591675" y="1805050"/>
            <a:ext cx="30108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45" name="Google Shape;545;p13"/>
          <p:cNvSpPr txBox="1">
            <a:spLocks noGrp="1"/>
          </p:cNvSpPr>
          <p:nvPr>
            <p:ph type="subTitle" idx="4"/>
          </p:nvPr>
        </p:nvSpPr>
        <p:spPr>
          <a:xfrm>
            <a:off x="1599625" y="2135825"/>
            <a:ext cx="29346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46" name="Google Shape;546;p13"/>
          <p:cNvSpPr txBox="1">
            <a:spLocks noGrp="1"/>
          </p:cNvSpPr>
          <p:nvPr>
            <p:ph type="title" idx="5" hasCustomPrompt="1"/>
          </p:nvPr>
        </p:nvSpPr>
        <p:spPr>
          <a:xfrm>
            <a:off x="756850" y="2146413"/>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7" name="Google Shape;547;p13"/>
          <p:cNvSpPr txBox="1">
            <a:spLocks noGrp="1"/>
          </p:cNvSpPr>
          <p:nvPr>
            <p:ph type="ctrTitle" idx="6"/>
          </p:nvPr>
        </p:nvSpPr>
        <p:spPr>
          <a:xfrm>
            <a:off x="5672875" y="1805050"/>
            <a:ext cx="30108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48" name="Google Shape;548;p13"/>
          <p:cNvSpPr txBox="1">
            <a:spLocks noGrp="1"/>
          </p:cNvSpPr>
          <p:nvPr>
            <p:ph type="subTitle" idx="7"/>
          </p:nvPr>
        </p:nvSpPr>
        <p:spPr>
          <a:xfrm>
            <a:off x="5672875" y="2135819"/>
            <a:ext cx="29346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49" name="Google Shape;549;p13"/>
          <p:cNvSpPr txBox="1">
            <a:spLocks noGrp="1"/>
          </p:cNvSpPr>
          <p:nvPr>
            <p:ph type="title" idx="8" hasCustomPrompt="1"/>
          </p:nvPr>
        </p:nvSpPr>
        <p:spPr>
          <a:xfrm>
            <a:off x="4838050" y="2157238"/>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0" name="Google Shape;550;p13"/>
          <p:cNvSpPr txBox="1">
            <a:spLocks noGrp="1"/>
          </p:cNvSpPr>
          <p:nvPr>
            <p:ph type="ctrTitle" idx="9"/>
          </p:nvPr>
        </p:nvSpPr>
        <p:spPr>
          <a:xfrm>
            <a:off x="5672875" y="3187175"/>
            <a:ext cx="30108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551" name="Google Shape;551;p13"/>
          <p:cNvSpPr txBox="1">
            <a:spLocks noGrp="1"/>
          </p:cNvSpPr>
          <p:nvPr>
            <p:ph type="subTitle" idx="13"/>
          </p:nvPr>
        </p:nvSpPr>
        <p:spPr>
          <a:xfrm>
            <a:off x="5672875" y="3518623"/>
            <a:ext cx="29346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52" name="Google Shape;552;p13"/>
          <p:cNvSpPr txBox="1">
            <a:spLocks noGrp="1"/>
          </p:cNvSpPr>
          <p:nvPr>
            <p:ph type="title" idx="14" hasCustomPrompt="1"/>
          </p:nvPr>
        </p:nvSpPr>
        <p:spPr>
          <a:xfrm>
            <a:off x="4793875" y="3518625"/>
            <a:ext cx="9399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3" name="Google Shape;553;p13"/>
          <p:cNvSpPr txBox="1">
            <a:spLocks noGrp="1"/>
          </p:cNvSpPr>
          <p:nvPr>
            <p:ph type="title" idx="15"/>
          </p:nvPr>
        </p:nvSpPr>
        <p:spPr>
          <a:xfrm>
            <a:off x="604150" y="521625"/>
            <a:ext cx="69555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554" name="Google Shape;554;p13"/>
          <p:cNvSpPr/>
          <p:nvPr/>
        </p:nvSpPr>
        <p:spPr>
          <a:xfrm>
            <a:off x="8607475" y="63000"/>
            <a:ext cx="784975" cy="517525"/>
          </a:xfrm>
          <a:custGeom>
            <a:avLst/>
            <a:gdLst/>
            <a:ahLst/>
            <a:cxnLst/>
            <a:rect l="l" t="t" r="r" b="b"/>
            <a:pathLst>
              <a:path w="31399" h="20701" extrusionOk="0">
                <a:moveTo>
                  <a:pt x="0" y="1"/>
                </a:moveTo>
                <a:lnTo>
                  <a:pt x="0" y="20700"/>
                </a:lnTo>
                <a:lnTo>
                  <a:pt x="31399" y="20700"/>
                </a:lnTo>
                <a:lnTo>
                  <a:pt x="313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13"/>
          <p:cNvGrpSpPr/>
          <p:nvPr/>
        </p:nvGrpSpPr>
        <p:grpSpPr>
          <a:xfrm>
            <a:off x="7008850" y="4636725"/>
            <a:ext cx="1674825" cy="392325"/>
            <a:chOff x="2173775" y="1420000"/>
            <a:chExt cx="1674825" cy="392325"/>
          </a:xfrm>
        </p:grpSpPr>
        <p:sp>
          <p:nvSpPr>
            <p:cNvPr id="556" name="Google Shape;556;p13"/>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13"/>
          <p:cNvGrpSpPr/>
          <p:nvPr/>
        </p:nvGrpSpPr>
        <p:grpSpPr>
          <a:xfrm>
            <a:off x="118900" y="4367050"/>
            <a:ext cx="696850" cy="555500"/>
            <a:chOff x="6610025" y="3412625"/>
            <a:chExt cx="696850" cy="555500"/>
          </a:xfrm>
        </p:grpSpPr>
        <p:sp>
          <p:nvSpPr>
            <p:cNvPr id="559" name="Google Shape;559;p13"/>
            <p:cNvSpPr/>
            <p:nvPr/>
          </p:nvSpPr>
          <p:spPr>
            <a:xfrm>
              <a:off x="6617625" y="3438450"/>
              <a:ext cx="455950" cy="522850"/>
            </a:xfrm>
            <a:custGeom>
              <a:avLst/>
              <a:gdLst/>
              <a:ahLst/>
              <a:cxnLst/>
              <a:rect l="l" t="t" r="r" b="b"/>
              <a:pathLst>
                <a:path w="18238" h="20914" extrusionOk="0">
                  <a:moveTo>
                    <a:pt x="8967" y="1"/>
                  </a:moveTo>
                  <a:lnTo>
                    <a:pt x="0" y="10518"/>
                  </a:lnTo>
                  <a:lnTo>
                    <a:pt x="9848" y="20913"/>
                  </a:lnTo>
                  <a:lnTo>
                    <a:pt x="18238" y="10214"/>
                  </a:lnTo>
                  <a:lnTo>
                    <a:pt x="89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6610025" y="3412625"/>
              <a:ext cx="696850" cy="555500"/>
            </a:xfrm>
            <a:custGeom>
              <a:avLst/>
              <a:gdLst/>
              <a:ahLst/>
              <a:cxnLst/>
              <a:rect l="l" t="t" r="r" b="b"/>
              <a:pathLst>
                <a:path w="27874" h="22220" extrusionOk="0">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13"/>
          <p:cNvGrpSpPr/>
          <p:nvPr/>
        </p:nvGrpSpPr>
        <p:grpSpPr>
          <a:xfrm>
            <a:off x="8448825" y="239775"/>
            <a:ext cx="449875" cy="434850"/>
            <a:chOff x="3240650" y="4150300"/>
            <a:chExt cx="449875" cy="434850"/>
          </a:xfrm>
        </p:grpSpPr>
        <p:sp>
          <p:nvSpPr>
            <p:cNvPr id="562" name="Google Shape;562;p13"/>
            <p:cNvSpPr/>
            <p:nvPr/>
          </p:nvSpPr>
          <p:spPr>
            <a:xfrm>
              <a:off x="3290800" y="4199875"/>
              <a:ext cx="399725" cy="385275"/>
            </a:xfrm>
            <a:custGeom>
              <a:avLst/>
              <a:gdLst/>
              <a:ahLst/>
              <a:cxnLst/>
              <a:rect l="l" t="t" r="r" b="b"/>
              <a:pathLst>
                <a:path w="15989" h="15411" extrusionOk="0">
                  <a:moveTo>
                    <a:pt x="8329" y="1"/>
                  </a:moveTo>
                  <a:cubicBezTo>
                    <a:pt x="10639" y="2311"/>
                    <a:pt x="10639" y="6019"/>
                    <a:pt x="8329" y="8329"/>
                  </a:cubicBezTo>
                  <a:cubicBezTo>
                    <a:pt x="7174" y="9469"/>
                    <a:pt x="5670" y="10038"/>
                    <a:pt x="4165" y="10038"/>
                  </a:cubicBezTo>
                  <a:cubicBezTo>
                    <a:pt x="2660" y="10038"/>
                    <a:pt x="1156" y="9469"/>
                    <a:pt x="1" y="8329"/>
                  </a:cubicBezTo>
                  <a:lnTo>
                    <a:pt x="1" y="8329"/>
                  </a:lnTo>
                  <a:lnTo>
                    <a:pt x="5350" y="13678"/>
                  </a:lnTo>
                  <a:cubicBezTo>
                    <a:pt x="6505" y="14833"/>
                    <a:pt x="8010" y="15411"/>
                    <a:pt x="9515" y="15411"/>
                  </a:cubicBezTo>
                  <a:cubicBezTo>
                    <a:pt x="11019" y="15411"/>
                    <a:pt x="12524" y="14833"/>
                    <a:pt x="13679" y="13678"/>
                  </a:cubicBezTo>
                  <a:cubicBezTo>
                    <a:pt x="15989" y="11368"/>
                    <a:pt x="15989" y="7660"/>
                    <a:pt x="13679" y="5350"/>
                  </a:cubicBezTo>
                  <a:lnTo>
                    <a:pt x="8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3240650" y="4150300"/>
              <a:ext cx="308550" cy="307950"/>
            </a:xfrm>
            <a:custGeom>
              <a:avLst/>
              <a:gdLst/>
              <a:ahLst/>
              <a:cxnLst/>
              <a:rect l="l" t="t" r="r" b="b"/>
              <a:pathLst>
                <a:path w="12342" h="12318" extrusionOk="0">
                  <a:moveTo>
                    <a:pt x="6171" y="555"/>
                  </a:moveTo>
                  <a:cubicBezTo>
                    <a:pt x="7600" y="555"/>
                    <a:pt x="9028" y="1102"/>
                    <a:pt x="10122" y="2196"/>
                  </a:cubicBezTo>
                  <a:cubicBezTo>
                    <a:pt x="12311" y="4385"/>
                    <a:pt x="12311" y="7910"/>
                    <a:pt x="10122" y="10099"/>
                  </a:cubicBezTo>
                  <a:cubicBezTo>
                    <a:pt x="9028" y="11193"/>
                    <a:pt x="7600" y="11740"/>
                    <a:pt x="6171" y="11740"/>
                  </a:cubicBezTo>
                  <a:cubicBezTo>
                    <a:pt x="4742" y="11740"/>
                    <a:pt x="3314" y="11193"/>
                    <a:pt x="2220" y="10099"/>
                  </a:cubicBezTo>
                  <a:cubicBezTo>
                    <a:pt x="31" y="7910"/>
                    <a:pt x="31" y="4385"/>
                    <a:pt x="2220" y="2196"/>
                  </a:cubicBezTo>
                  <a:cubicBezTo>
                    <a:pt x="3314" y="1102"/>
                    <a:pt x="4742" y="555"/>
                    <a:pt x="6171" y="555"/>
                  </a:cubicBezTo>
                  <a:close/>
                  <a:moveTo>
                    <a:pt x="6175" y="0"/>
                  </a:moveTo>
                  <a:cubicBezTo>
                    <a:pt x="4598" y="0"/>
                    <a:pt x="3025" y="600"/>
                    <a:pt x="1824" y="1801"/>
                  </a:cubicBezTo>
                  <a:cubicBezTo>
                    <a:pt x="639" y="2956"/>
                    <a:pt x="1" y="4506"/>
                    <a:pt x="1" y="6148"/>
                  </a:cubicBezTo>
                  <a:cubicBezTo>
                    <a:pt x="1" y="7789"/>
                    <a:pt x="639" y="9339"/>
                    <a:pt x="1824" y="10525"/>
                  </a:cubicBezTo>
                  <a:cubicBezTo>
                    <a:pt x="3010" y="11710"/>
                    <a:pt x="4590" y="12318"/>
                    <a:pt x="6171" y="12318"/>
                  </a:cubicBezTo>
                  <a:cubicBezTo>
                    <a:pt x="7752" y="12318"/>
                    <a:pt x="9332" y="11710"/>
                    <a:pt x="10548" y="10525"/>
                  </a:cubicBezTo>
                  <a:cubicBezTo>
                    <a:pt x="11703" y="9339"/>
                    <a:pt x="12341" y="7789"/>
                    <a:pt x="12341" y="6148"/>
                  </a:cubicBezTo>
                  <a:cubicBezTo>
                    <a:pt x="12341" y="4506"/>
                    <a:pt x="11703" y="2956"/>
                    <a:pt x="10548" y="1801"/>
                  </a:cubicBezTo>
                  <a:cubicBezTo>
                    <a:pt x="9332" y="600"/>
                    <a:pt x="7752" y="0"/>
                    <a:pt x="6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13"/>
          <p:cNvGrpSpPr/>
          <p:nvPr/>
        </p:nvGrpSpPr>
        <p:grpSpPr>
          <a:xfrm rot="5400000">
            <a:off x="663475" y="-259588"/>
            <a:ext cx="280488" cy="939908"/>
            <a:chOff x="3466350" y="2417925"/>
            <a:chExt cx="341975" cy="1145950"/>
          </a:xfrm>
        </p:grpSpPr>
        <p:sp>
          <p:nvSpPr>
            <p:cNvPr id="565" name="Google Shape;565;p13"/>
            <p:cNvSpPr/>
            <p:nvPr/>
          </p:nvSpPr>
          <p:spPr>
            <a:xfrm>
              <a:off x="3565875" y="2417925"/>
              <a:ext cx="242450" cy="1073000"/>
            </a:xfrm>
            <a:custGeom>
              <a:avLst/>
              <a:gdLst/>
              <a:ahLst/>
              <a:cxnLst/>
              <a:rect l="l" t="t" r="r" b="b"/>
              <a:pathLst>
                <a:path w="9698" h="42920" extrusionOk="0">
                  <a:moveTo>
                    <a:pt x="3679" y="1"/>
                  </a:moveTo>
                  <a:cubicBezTo>
                    <a:pt x="1886" y="1"/>
                    <a:pt x="366" y="1308"/>
                    <a:pt x="62" y="3040"/>
                  </a:cubicBezTo>
                  <a:lnTo>
                    <a:pt x="1" y="3040"/>
                  </a:lnTo>
                  <a:cubicBezTo>
                    <a:pt x="1" y="3162"/>
                    <a:pt x="1" y="3253"/>
                    <a:pt x="1" y="3374"/>
                  </a:cubicBezTo>
                  <a:cubicBezTo>
                    <a:pt x="1" y="3466"/>
                    <a:pt x="1" y="3587"/>
                    <a:pt x="1" y="3709"/>
                  </a:cubicBezTo>
                  <a:lnTo>
                    <a:pt x="1" y="39211"/>
                  </a:lnTo>
                  <a:cubicBezTo>
                    <a:pt x="1" y="39302"/>
                    <a:pt x="1" y="39363"/>
                    <a:pt x="1" y="39424"/>
                  </a:cubicBezTo>
                  <a:cubicBezTo>
                    <a:pt x="1" y="39515"/>
                    <a:pt x="1" y="39576"/>
                    <a:pt x="1" y="39667"/>
                  </a:cubicBezTo>
                  <a:lnTo>
                    <a:pt x="31" y="39667"/>
                  </a:lnTo>
                  <a:cubicBezTo>
                    <a:pt x="244" y="41491"/>
                    <a:pt x="1794" y="42919"/>
                    <a:pt x="3709" y="42919"/>
                  </a:cubicBezTo>
                  <a:lnTo>
                    <a:pt x="5989" y="42919"/>
                  </a:lnTo>
                  <a:cubicBezTo>
                    <a:pt x="7873" y="42919"/>
                    <a:pt x="9424" y="41491"/>
                    <a:pt x="9667" y="39667"/>
                  </a:cubicBezTo>
                  <a:lnTo>
                    <a:pt x="9697" y="39667"/>
                  </a:lnTo>
                  <a:cubicBezTo>
                    <a:pt x="9697" y="39576"/>
                    <a:pt x="9697" y="39515"/>
                    <a:pt x="9667" y="39424"/>
                  </a:cubicBezTo>
                  <a:cubicBezTo>
                    <a:pt x="9697" y="39363"/>
                    <a:pt x="9697" y="39302"/>
                    <a:pt x="9697" y="39211"/>
                  </a:cubicBezTo>
                  <a:lnTo>
                    <a:pt x="9697" y="3709"/>
                  </a:lnTo>
                  <a:cubicBezTo>
                    <a:pt x="9697" y="3587"/>
                    <a:pt x="9697" y="3466"/>
                    <a:pt x="9667" y="3374"/>
                  </a:cubicBezTo>
                  <a:cubicBezTo>
                    <a:pt x="9667" y="3253"/>
                    <a:pt x="9697" y="3162"/>
                    <a:pt x="9697" y="3040"/>
                  </a:cubicBezTo>
                  <a:lnTo>
                    <a:pt x="9606" y="3040"/>
                  </a:lnTo>
                  <a:cubicBezTo>
                    <a:pt x="9302" y="1308"/>
                    <a:pt x="7813" y="1"/>
                    <a:pt x="5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3466350" y="2477200"/>
              <a:ext cx="256100" cy="1086675"/>
            </a:xfrm>
            <a:custGeom>
              <a:avLst/>
              <a:gdLst/>
              <a:ahLst/>
              <a:cxnLst/>
              <a:rect l="l" t="t" r="r" b="b"/>
              <a:pathLst>
                <a:path w="10244" h="43467" extrusionOk="0">
                  <a:moveTo>
                    <a:pt x="6262" y="548"/>
                  </a:moveTo>
                  <a:cubicBezTo>
                    <a:pt x="8146" y="548"/>
                    <a:pt x="9666" y="2098"/>
                    <a:pt x="9666" y="3982"/>
                  </a:cubicBezTo>
                  <a:lnTo>
                    <a:pt x="9666" y="39484"/>
                  </a:lnTo>
                  <a:cubicBezTo>
                    <a:pt x="9666" y="41369"/>
                    <a:pt x="8146" y="42919"/>
                    <a:pt x="6262" y="42919"/>
                  </a:cubicBezTo>
                  <a:lnTo>
                    <a:pt x="3982" y="42919"/>
                  </a:lnTo>
                  <a:cubicBezTo>
                    <a:pt x="2097" y="42919"/>
                    <a:pt x="547" y="41369"/>
                    <a:pt x="547" y="39484"/>
                  </a:cubicBezTo>
                  <a:lnTo>
                    <a:pt x="547" y="3982"/>
                  </a:lnTo>
                  <a:cubicBezTo>
                    <a:pt x="547" y="2098"/>
                    <a:pt x="2097" y="548"/>
                    <a:pt x="3982" y="548"/>
                  </a:cubicBezTo>
                  <a:close/>
                  <a:moveTo>
                    <a:pt x="3982" y="0"/>
                  </a:moveTo>
                  <a:cubicBezTo>
                    <a:pt x="1763" y="0"/>
                    <a:pt x="0" y="1763"/>
                    <a:pt x="0" y="3982"/>
                  </a:cubicBezTo>
                  <a:lnTo>
                    <a:pt x="0" y="39484"/>
                  </a:lnTo>
                  <a:cubicBezTo>
                    <a:pt x="0" y="41703"/>
                    <a:pt x="1763" y="43466"/>
                    <a:pt x="3982" y="43466"/>
                  </a:cubicBezTo>
                  <a:lnTo>
                    <a:pt x="6262" y="43466"/>
                  </a:lnTo>
                  <a:cubicBezTo>
                    <a:pt x="8450" y="43466"/>
                    <a:pt x="10243" y="41703"/>
                    <a:pt x="10243" y="39484"/>
                  </a:cubicBezTo>
                  <a:lnTo>
                    <a:pt x="10243" y="3982"/>
                  </a:lnTo>
                  <a:cubicBezTo>
                    <a:pt x="10243" y="1763"/>
                    <a:pt x="8450" y="0"/>
                    <a:pt x="6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3466350" y="3376150"/>
              <a:ext cx="256100" cy="106400"/>
            </a:xfrm>
            <a:custGeom>
              <a:avLst/>
              <a:gdLst/>
              <a:ahLst/>
              <a:cxnLst/>
              <a:rect l="l" t="t" r="r" b="b"/>
              <a:pathLst>
                <a:path w="10244" h="4256" extrusionOk="0">
                  <a:moveTo>
                    <a:pt x="3982" y="0"/>
                  </a:moveTo>
                  <a:cubicBezTo>
                    <a:pt x="1793" y="0"/>
                    <a:pt x="0" y="1794"/>
                    <a:pt x="0" y="3982"/>
                  </a:cubicBezTo>
                  <a:cubicBezTo>
                    <a:pt x="0" y="4134"/>
                    <a:pt x="122" y="4256"/>
                    <a:pt x="274" y="4256"/>
                  </a:cubicBezTo>
                  <a:cubicBezTo>
                    <a:pt x="426" y="4256"/>
                    <a:pt x="547" y="4134"/>
                    <a:pt x="547" y="3982"/>
                  </a:cubicBezTo>
                  <a:cubicBezTo>
                    <a:pt x="547" y="2098"/>
                    <a:pt x="2097" y="548"/>
                    <a:pt x="3982" y="548"/>
                  </a:cubicBezTo>
                  <a:lnTo>
                    <a:pt x="6262" y="548"/>
                  </a:lnTo>
                  <a:cubicBezTo>
                    <a:pt x="8146" y="548"/>
                    <a:pt x="9696" y="2098"/>
                    <a:pt x="9696" y="3982"/>
                  </a:cubicBezTo>
                  <a:cubicBezTo>
                    <a:pt x="9696" y="4134"/>
                    <a:pt x="9818" y="4256"/>
                    <a:pt x="9970" y="4256"/>
                  </a:cubicBezTo>
                  <a:cubicBezTo>
                    <a:pt x="10122" y="4256"/>
                    <a:pt x="10243" y="4134"/>
                    <a:pt x="10243" y="3982"/>
                  </a:cubicBezTo>
                  <a:cubicBezTo>
                    <a:pt x="10243" y="1763"/>
                    <a:pt x="8450" y="0"/>
                    <a:pt x="6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3466350" y="2553175"/>
              <a:ext cx="256100" cy="106425"/>
            </a:xfrm>
            <a:custGeom>
              <a:avLst/>
              <a:gdLst/>
              <a:ahLst/>
              <a:cxnLst/>
              <a:rect l="l" t="t" r="r" b="b"/>
              <a:pathLst>
                <a:path w="10244" h="4257" extrusionOk="0">
                  <a:moveTo>
                    <a:pt x="274" y="1"/>
                  </a:moveTo>
                  <a:cubicBezTo>
                    <a:pt x="122" y="1"/>
                    <a:pt x="0" y="123"/>
                    <a:pt x="0" y="275"/>
                  </a:cubicBezTo>
                  <a:cubicBezTo>
                    <a:pt x="0" y="2463"/>
                    <a:pt x="1763" y="4256"/>
                    <a:pt x="3982" y="4256"/>
                  </a:cubicBezTo>
                  <a:lnTo>
                    <a:pt x="6262" y="4256"/>
                  </a:lnTo>
                  <a:cubicBezTo>
                    <a:pt x="8450" y="4256"/>
                    <a:pt x="10243" y="2463"/>
                    <a:pt x="10243" y="275"/>
                  </a:cubicBezTo>
                  <a:cubicBezTo>
                    <a:pt x="10243" y="123"/>
                    <a:pt x="10122" y="1"/>
                    <a:pt x="9970" y="1"/>
                  </a:cubicBezTo>
                  <a:cubicBezTo>
                    <a:pt x="9818" y="1"/>
                    <a:pt x="9696" y="123"/>
                    <a:pt x="9696" y="275"/>
                  </a:cubicBezTo>
                  <a:cubicBezTo>
                    <a:pt x="9696" y="2159"/>
                    <a:pt x="8146" y="3709"/>
                    <a:pt x="6262" y="3709"/>
                  </a:cubicBezTo>
                  <a:lnTo>
                    <a:pt x="3982" y="3709"/>
                  </a:lnTo>
                  <a:cubicBezTo>
                    <a:pt x="2097" y="3709"/>
                    <a:pt x="547" y="2159"/>
                    <a:pt x="547" y="275"/>
                  </a:cubicBezTo>
                  <a:cubicBezTo>
                    <a:pt x="547" y="123"/>
                    <a:pt x="426"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13"/>
          <p:cNvSpPr/>
          <p:nvPr/>
        </p:nvSpPr>
        <p:spPr>
          <a:xfrm>
            <a:off x="900025" y="4968900"/>
            <a:ext cx="1346533" cy="182391"/>
          </a:xfrm>
          <a:custGeom>
            <a:avLst/>
            <a:gdLst/>
            <a:ahLst/>
            <a:cxnLst/>
            <a:rect l="l" t="t" r="r" b="b"/>
            <a:pathLst>
              <a:path w="26932" h="3648" extrusionOk="0">
                <a:moveTo>
                  <a:pt x="10457" y="0"/>
                </a:moveTo>
                <a:lnTo>
                  <a:pt x="6900" y="3587"/>
                </a:lnTo>
                <a:lnTo>
                  <a:pt x="3435" y="122"/>
                </a:lnTo>
                <a:lnTo>
                  <a:pt x="1" y="3587"/>
                </a:lnTo>
                <a:lnTo>
                  <a:pt x="26931" y="3648"/>
                </a:lnTo>
                <a:lnTo>
                  <a:pt x="23557" y="244"/>
                </a:lnTo>
                <a:lnTo>
                  <a:pt x="20396" y="3405"/>
                </a:lnTo>
                <a:lnTo>
                  <a:pt x="17174" y="183"/>
                </a:lnTo>
                <a:lnTo>
                  <a:pt x="13922" y="3465"/>
                </a:lnTo>
                <a:lnTo>
                  <a:pt x="10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14_1_1_4_1_1_1_1_1">
    <p:spTree>
      <p:nvGrpSpPr>
        <p:cNvPr id="1" name="Shape 588"/>
        <p:cNvGrpSpPr/>
        <p:nvPr/>
      </p:nvGrpSpPr>
      <p:grpSpPr>
        <a:xfrm>
          <a:off x="0" y="0"/>
          <a:ext cx="0" cy="0"/>
          <a:chOff x="0" y="0"/>
          <a:chExt cx="0" cy="0"/>
        </a:xfrm>
      </p:grpSpPr>
      <p:sp>
        <p:nvSpPr>
          <p:cNvPr id="589" name="Google Shape;589;p15"/>
          <p:cNvSpPr/>
          <p:nvPr/>
        </p:nvSpPr>
        <p:spPr>
          <a:xfrm>
            <a:off x="-179250" y="3425913"/>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7559650" y="-399475"/>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5"/>
          <p:cNvGrpSpPr/>
          <p:nvPr/>
        </p:nvGrpSpPr>
        <p:grpSpPr>
          <a:xfrm>
            <a:off x="8889050" y="3081700"/>
            <a:ext cx="541825" cy="544850"/>
            <a:chOff x="2391850" y="3439225"/>
            <a:chExt cx="541825" cy="544850"/>
          </a:xfrm>
        </p:grpSpPr>
        <p:sp>
          <p:nvSpPr>
            <p:cNvPr id="592" name="Google Shape;592;p15"/>
            <p:cNvSpPr/>
            <p:nvPr/>
          </p:nvSpPr>
          <p:spPr>
            <a:xfrm>
              <a:off x="2391850" y="3439225"/>
              <a:ext cx="40300" cy="40300"/>
            </a:xfrm>
            <a:custGeom>
              <a:avLst/>
              <a:gdLst/>
              <a:ahLst/>
              <a:cxnLst/>
              <a:rect l="l" t="t" r="r" b="b"/>
              <a:pathLst>
                <a:path w="1612" h="1612" extrusionOk="0">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2391850" y="3540275"/>
              <a:ext cx="40300" cy="40300"/>
            </a:xfrm>
            <a:custGeom>
              <a:avLst/>
              <a:gdLst/>
              <a:ahLst/>
              <a:cxnLst/>
              <a:rect l="l" t="t" r="r" b="b"/>
              <a:pathLst>
                <a:path w="1612" h="1612" extrusionOk="0">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2391850" y="3641350"/>
              <a:ext cx="40300" cy="40300"/>
            </a:xfrm>
            <a:custGeom>
              <a:avLst/>
              <a:gdLst/>
              <a:ahLst/>
              <a:cxnLst/>
              <a:rect l="l" t="t" r="r" b="b"/>
              <a:pathLst>
                <a:path w="1612" h="1612" extrusionOk="0">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2391850" y="3741650"/>
              <a:ext cx="40300" cy="40300"/>
            </a:xfrm>
            <a:custGeom>
              <a:avLst/>
              <a:gdLst/>
              <a:ahLst/>
              <a:cxnLst/>
              <a:rect l="l" t="t" r="r" b="b"/>
              <a:pathLst>
                <a:path w="1612" h="1612" extrusionOk="0">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2391850" y="3842725"/>
              <a:ext cx="40300" cy="40300"/>
            </a:xfrm>
            <a:custGeom>
              <a:avLst/>
              <a:gdLst/>
              <a:ahLst/>
              <a:cxnLst/>
              <a:rect l="l" t="t" r="r" b="b"/>
              <a:pathLst>
                <a:path w="1612" h="1612" extrusionOk="0">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2391850" y="3943775"/>
              <a:ext cx="40300" cy="40300"/>
            </a:xfrm>
            <a:custGeom>
              <a:avLst/>
              <a:gdLst/>
              <a:ahLst/>
              <a:cxnLst/>
              <a:rect l="l" t="t" r="r" b="b"/>
              <a:pathLst>
                <a:path w="1612" h="1612" extrusionOk="0">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2491400" y="3439225"/>
              <a:ext cx="40300" cy="40300"/>
            </a:xfrm>
            <a:custGeom>
              <a:avLst/>
              <a:gdLst/>
              <a:ahLst/>
              <a:cxnLst/>
              <a:rect l="l" t="t" r="r" b="b"/>
              <a:pathLst>
                <a:path w="1612" h="1612" extrusionOk="0">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2491400" y="35402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2491400" y="3641350"/>
              <a:ext cx="40300" cy="40300"/>
            </a:xfrm>
            <a:custGeom>
              <a:avLst/>
              <a:gdLst/>
              <a:ahLst/>
              <a:cxnLst/>
              <a:rect l="l" t="t" r="r" b="b"/>
              <a:pathLst>
                <a:path w="1612" h="1612" extrusionOk="0">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2491400" y="3741650"/>
              <a:ext cx="40300" cy="40300"/>
            </a:xfrm>
            <a:custGeom>
              <a:avLst/>
              <a:gdLst/>
              <a:ahLst/>
              <a:cxnLst/>
              <a:rect l="l" t="t" r="r" b="b"/>
              <a:pathLst>
                <a:path w="1612" h="1612" extrusionOk="0">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2491400" y="3842725"/>
              <a:ext cx="40300" cy="40300"/>
            </a:xfrm>
            <a:custGeom>
              <a:avLst/>
              <a:gdLst/>
              <a:ahLst/>
              <a:cxnLst/>
              <a:rect l="l" t="t" r="r" b="b"/>
              <a:pathLst>
                <a:path w="1612" h="1612" extrusionOk="0">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2491400" y="39437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2590950" y="3439225"/>
              <a:ext cx="41050" cy="40300"/>
            </a:xfrm>
            <a:custGeom>
              <a:avLst/>
              <a:gdLst/>
              <a:ahLst/>
              <a:cxnLst/>
              <a:rect l="l" t="t" r="r" b="b"/>
              <a:pathLst>
                <a:path w="1642" h="1612" extrusionOk="0">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2590950" y="3540275"/>
              <a:ext cx="41050" cy="40300"/>
            </a:xfrm>
            <a:custGeom>
              <a:avLst/>
              <a:gdLst/>
              <a:ahLst/>
              <a:cxnLst/>
              <a:rect l="l" t="t" r="r" b="b"/>
              <a:pathLst>
                <a:path w="1642" h="1612" extrusionOk="0">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2590950" y="3641350"/>
              <a:ext cx="41050" cy="40300"/>
            </a:xfrm>
            <a:custGeom>
              <a:avLst/>
              <a:gdLst/>
              <a:ahLst/>
              <a:cxnLst/>
              <a:rect l="l" t="t" r="r" b="b"/>
              <a:pathLst>
                <a:path w="1642" h="1612" extrusionOk="0">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2590950" y="3741650"/>
              <a:ext cx="41050" cy="40300"/>
            </a:xfrm>
            <a:custGeom>
              <a:avLst/>
              <a:gdLst/>
              <a:ahLst/>
              <a:cxnLst/>
              <a:rect l="l" t="t" r="r" b="b"/>
              <a:pathLst>
                <a:path w="1642" h="1612" extrusionOk="0">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2590950" y="3842725"/>
              <a:ext cx="41050" cy="40300"/>
            </a:xfrm>
            <a:custGeom>
              <a:avLst/>
              <a:gdLst/>
              <a:ahLst/>
              <a:cxnLst/>
              <a:rect l="l" t="t" r="r" b="b"/>
              <a:pathLst>
                <a:path w="1642" h="1612" extrusionOk="0">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2590950" y="3943775"/>
              <a:ext cx="41050" cy="40300"/>
            </a:xfrm>
            <a:custGeom>
              <a:avLst/>
              <a:gdLst/>
              <a:ahLst/>
              <a:cxnLst/>
              <a:rect l="l" t="t" r="r" b="b"/>
              <a:pathLst>
                <a:path w="1642" h="1612" extrusionOk="0">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2691250" y="3439225"/>
              <a:ext cx="40300" cy="40300"/>
            </a:xfrm>
            <a:custGeom>
              <a:avLst/>
              <a:gdLst/>
              <a:ahLst/>
              <a:cxnLst/>
              <a:rect l="l" t="t" r="r" b="b"/>
              <a:pathLst>
                <a:path w="1612" h="1612" extrusionOk="0">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2691250" y="3540275"/>
              <a:ext cx="40300" cy="40300"/>
            </a:xfrm>
            <a:custGeom>
              <a:avLst/>
              <a:gdLst/>
              <a:ahLst/>
              <a:cxnLst/>
              <a:rect l="l" t="t" r="r" b="b"/>
              <a:pathLst>
                <a:path w="1612" h="1612" extrusionOk="0">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2691250" y="3641350"/>
              <a:ext cx="40300" cy="40300"/>
            </a:xfrm>
            <a:custGeom>
              <a:avLst/>
              <a:gdLst/>
              <a:ahLst/>
              <a:cxnLst/>
              <a:rect l="l" t="t" r="r" b="b"/>
              <a:pathLst>
                <a:path w="1612" h="1612" extrusionOk="0">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2691250" y="3741650"/>
              <a:ext cx="40300" cy="40300"/>
            </a:xfrm>
            <a:custGeom>
              <a:avLst/>
              <a:gdLst/>
              <a:ahLst/>
              <a:cxnLst/>
              <a:rect l="l" t="t" r="r" b="b"/>
              <a:pathLst>
                <a:path w="1612" h="1612" extrusionOk="0">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2691250" y="3842725"/>
              <a:ext cx="40300" cy="40300"/>
            </a:xfrm>
            <a:custGeom>
              <a:avLst/>
              <a:gdLst/>
              <a:ahLst/>
              <a:cxnLst/>
              <a:rect l="l" t="t" r="r" b="b"/>
              <a:pathLst>
                <a:path w="1612" h="1612" extrusionOk="0">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5"/>
            <p:cNvSpPr/>
            <p:nvPr/>
          </p:nvSpPr>
          <p:spPr>
            <a:xfrm>
              <a:off x="2691250" y="3943775"/>
              <a:ext cx="40300" cy="40300"/>
            </a:xfrm>
            <a:custGeom>
              <a:avLst/>
              <a:gdLst/>
              <a:ahLst/>
              <a:cxnLst/>
              <a:rect l="l" t="t" r="r" b="b"/>
              <a:pathLst>
                <a:path w="1612" h="1612" extrusionOk="0">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a:off x="2790800" y="3439225"/>
              <a:ext cx="40300" cy="40300"/>
            </a:xfrm>
            <a:custGeom>
              <a:avLst/>
              <a:gdLst/>
              <a:ahLst/>
              <a:cxnLst/>
              <a:rect l="l" t="t" r="r" b="b"/>
              <a:pathLst>
                <a:path w="1612" h="1612" extrusionOk="0">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a:off x="2790800" y="35402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2790800" y="3641350"/>
              <a:ext cx="40300" cy="40300"/>
            </a:xfrm>
            <a:custGeom>
              <a:avLst/>
              <a:gdLst/>
              <a:ahLst/>
              <a:cxnLst/>
              <a:rect l="l" t="t" r="r" b="b"/>
              <a:pathLst>
                <a:path w="1612" h="1612" extrusionOk="0">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2790800" y="3741650"/>
              <a:ext cx="40300" cy="40300"/>
            </a:xfrm>
            <a:custGeom>
              <a:avLst/>
              <a:gdLst/>
              <a:ahLst/>
              <a:cxnLst/>
              <a:rect l="l" t="t" r="r" b="b"/>
              <a:pathLst>
                <a:path w="1612" h="1612" extrusionOk="0">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2790800" y="3842725"/>
              <a:ext cx="40300" cy="40300"/>
            </a:xfrm>
            <a:custGeom>
              <a:avLst/>
              <a:gdLst/>
              <a:ahLst/>
              <a:cxnLst/>
              <a:rect l="l" t="t" r="r" b="b"/>
              <a:pathLst>
                <a:path w="1612" h="1612" extrusionOk="0">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2790800" y="39437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a:off x="2893375" y="3439225"/>
              <a:ext cx="40300" cy="40300"/>
            </a:xfrm>
            <a:custGeom>
              <a:avLst/>
              <a:gdLst/>
              <a:ahLst/>
              <a:cxnLst/>
              <a:rect l="l" t="t" r="r" b="b"/>
              <a:pathLst>
                <a:path w="1612" h="1612" extrusionOk="0">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a:off x="2893375" y="3540275"/>
              <a:ext cx="40300" cy="40300"/>
            </a:xfrm>
            <a:custGeom>
              <a:avLst/>
              <a:gdLst/>
              <a:ahLst/>
              <a:cxnLst/>
              <a:rect l="l" t="t" r="r" b="b"/>
              <a:pathLst>
                <a:path w="1612" h="1612" extrusionOk="0">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2893375" y="3641350"/>
              <a:ext cx="40300" cy="40300"/>
            </a:xfrm>
            <a:custGeom>
              <a:avLst/>
              <a:gdLst/>
              <a:ahLst/>
              <a:cxnLst/>
              <a:rect l="l" t="t" r="r" b="b"/>
              <a:pathLst>
                <a:path w="1612" h="1612" extrusionOk="0">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2893375" y="3741650"/>
              <a:ext cx="40300" cy="40300"/>
            </a:xfrm>
            <a:custGeom>
              <a:avLst/>
              <a:gdLst/>
              <a:ahLst/>
              <a:cxnLst/>
              <a:rect l="l" t="t" r="r" b="b"/>
              <a:pathLst>
                <a:path w="1612" h="1612" extrusionOk="0">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2893375" y="3842725"/>
              <a:ext cx="40300" cy="40300"/>
            </a:xfrm>
            <a:custGeom>
              <a:avLst/>
              <a:gdLst/>
              <a:ahLst/>
              <a:cxnLst/>
              <a:rect l="l" t="t" r="r" b="b"/>
              <a:pathLst>
                <a:path w="1612" h="1612" extrusionOk="0">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2893375" y="3943775"/>
              <a:ext cx="40300" cy="40300"/>
            </a:xfrm>
            <a:custGeom>
              <a:avLst/>
              <a:gdLst/>
              <a:ahLst/>
              <a:cxnLst/>
              <a:rect l="l" t="t" r="r" b="b"/>
              <a:pathLst>
                <a:path w="1612" h="1612" extrusionOk="0">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15"/>
          <p:cNvSpPr/>
          <p:nvPr/>
        </p:nvSpPr>
        <p:spPr>
          <a:xfrm>
            <a:off x="8178150" y="-549675"/>
            <a:ext cx="965850" cy="965850"/>
          </a:xfrm>
          <a:custGeom>
            <a:avLst/>
            <a:gdLst/>
            <a:ahLst/>
            <a:cxnLst/>
            <a:rect l="l" t="t" r="r" b="b"/>
            <a:pathLst>
              <a:path w="38634" h="38634" extrusionOk="0">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15"/>
          <p:cNvGrpSpPr/>
          <p:nvPr/>
        </p:nvGrpSpPr>
        <p:grpSpPr>
          <a:xfrm>
            <a:off x="7674400" y="4717300"/>
            <a:ext cx="1674825" cy="392325"/>
            <a:chOff x="2173775" y="1420000"/>
            <a:chExt cx="1674825" cy="392325"/>
          </a:xfrm>
        </p:grpSpPr>
        <p:sp>
          <p:nvSpPr>
            <p:cNvPr id="630" name="Google Shape;630;p15"/>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15"/>
          <p:cNvGrpSpPr/>
          <p:nvPr/>
        </p:nvGrpSpPr>
        <p:grpSpPr>
          <a:xfrm>
            <a:off x="-378225" y="242275"/>
            <a:ext cx="792600" cy="940775"/>
            <a:chOff x="4097800" y="1302400"/>
            <a:chExt cx="792600" cy="940775"/>
          </a:xfrm>
        </p:grpSpPr>
        <p:sp>
          <p:nvSpPr>
            <p:cNvPr id="633" name="Google Shape;633;p15"/>
            <p:cNvSpPr/>
            <p:nvPr/>
          </p:nvSpPr>
          <p:spPr>
            <a:xfrm>
              <a:off x="4097800" y="1442225"/>
              <a:ext cx="751575" cy="800950"/>
            </a:xfrm>
            <a:custGeom>
              <a:avLst/>
              <a:gdLst/>
              <a:ahLst/>
              <a:cxnLst/>
              <a:rect l="l" t="t" r="r" b="b"/>
              <a:pathLst>
                <a:path w="30063" h="32038" extrusionOk="0">
                  <a:moveTo>
                    <a:pt x="25290" y="1"/>
                  </a:moveTo>
                  <a:lnTo>
                    <a:pt x="1" y="27691"/>
                  </a:lnTo>
                  <a:lnTo>
                    <a:pt x="4773" y="32038"/>
                  </a:lnTo>
                  <a:lnTo>
                    <a:pt x="30062" y="4377"/>
                  </a:lnTo>
                  <a:lnTo>
                    <a:pt x="252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a:off x="4302225" y="1302400"/>
              <a:ext cx="588175" cy="619350"/>
            </a:xfrm>
            <a:custGeom>
              <a:avLst/>
              <a:gdLst/>
              <a:ahLst/>
              <a:cxnLst/>
              <a:rect l="l" t="t" r="r" b="b"/>
              <a:pathLst>
                <a:path w="23527" h="24774" extrusionOk="0">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15"/>
          <p:cNvGrpSpPr/>
          <p:nvPr/>
        </p:nvGrpSpPr>
        <p:grpSpPr>
          <a:xfrm>
            <a:off x="81325" y="4662025"/>
            <a:ext cx="522825" cy="502875"/>
            <a:chOff x="7116875" y="2700800"/>
            <a:chExt cx="522825" cy="502875"/>
          </a:xfrm>
        </p:grpSpPr>
        <p:sp>
          <p:nvSpPr>
            <p:cNvPr id="636" name="Google Shape;636;p15"/>
            <p:cNvSpPr/>
            <p:nvPr/>
          </p:nvSpPr>
          <p:spPr>
            <a:xfrm>
              <a:off x="7121425" y="2803200"/>
              <a:ext cx="341975" cy="395150"/>
            </a:xfrm>
            <a:custGeom>
              <a:avLst/>
              <a:gdLst/>
              <a:ahLst/>
              <a:cxnLst/>
              <a:rect l="l" t="t" r="r" b="b"/>
              <a:pathLst>
                <a:path w="13679" h="15806" extrusionOk="0">
                  <a:moveTo>
                    <a:pt x="31" y="0"/>
                  </a:moveTo>
                  <a:lnTo>
                    <a:pt x="0" y="7903"/>
                  </a:lnTo>
                  <a:lnTo>
                    <a:pt x="13679" y="15806"/>
                  </a:lnTo>
                  <a:lnTo>
                    <a:pt x="13557" y="7903"/>
                  </a:lnTo>
                  <a:lnTo>
                    <a:pt x="3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7116875" y="2798050"/>
              <a:ext cx="351850" cy="405625"/>
            </a:xfrm>
            <a:custGeom>
              <a:avLst/>
              <a:gdLst/>
              <a:ahLst/>
              <a:cxnLst/>
              <a:rect l="l" t="t" r="r" b="b"/>
              <a:pathLst>
                <a:path w="14074" h="16225" extrusionOk="0">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7460325" y="2899700"/>
              <a:ext cx="174050" cy="298650"/>
            </a:xfrm>
            <a:custGeom>
              <a:avLst/>
              <a:gdLst/>
              <a:ahLst/>
              <a:cxnLst/>
              <a:rect l="l" t="t" r="r" b="b"/>
              <a:pathLst>
                <a:path w="6962" h="11946" extrusionOk="0">
                  <a:moveTo>
                    <a:pt x="6810" y="0"/>
                  </a:moveTo>
                  <a:lnTo>
                    <a:pt x="1" y="4043"/>
                  </a:lnTo>
                  <a:lnTo>
                    <a:pt x="123" y="11946"/>
                  </a:lnTo>
                  <a:lnTo>
                    <a:pt x="6962" y="7994"/>
                  </a:lnTo>
                  <a:lnTo>
                    <a:pt x="6810"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a:off x="7455025" y="2894650"/>
              <a:ext cx="184675" cy="309025"/>
            </a:xfrm>
            <a:custGeom>
              <a:avLst/>
              <a:gdLst/>
              <a:ahLst/>
              <a:cxnLst/>
              <a:rect l="l" t="t" r="r" b="b"/>
              <a:pathLst>
                <a:path w="7387" h="12361" extrusionOk="0">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5"/>
            <p:cNvSpPr/>
            <p:nvPr/>
          </p:nvSpPr>
          <p:spPr>
            <a:xfrm>
              <a:off x="7122175" y="2705925"/>
              <a:ext cx="508400" cy="294850"/>
            </a:xfrm>
            <a:custGeom>
              <a:avLst/>
              <a:gdLst/>
              <a:ahLst/>
              <a:cxnLst/>
              <a:rect l="l" t="t" r="r" b="b"/>
              <a:pathLst>
                <a:path w="20336" h="11794" extrusionOk="0">
                  <a:moveTo>
                    <a:pt x="6901" y="0"/>
                  </a:moveTo>
                  <a:lnTo>
                    <a:pt x="1" y="3891"/>
                  </a:lnTo>
                  <a:lnTo>
                    <a:pt x="13527" y="11794"/>
                  </a:lnTo>
                  <a:lnTo>
                    <a:pt x="20336" y="7751"/>
                  </a:lnTo>
                  <a:lnTo>
                    <a:pt x="690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7117625" y="2700800"/>
              <a:ext cx="517500" cy="305300"/>
            </a:xfrm>
            <a:custGeom>
              <a:avLst/>
              <a:gdLst/>
              <a:ahLst/>
              <a:cxnLst/>
              <a:rect l="l" t="t" r="r" b="b"/>
              <a:pathLst>
                <a:path w="20700" h="12212" extrusionOk="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15"/>
          <p:cNvGrpSpPr/>
          <p:nvPr/>
        </p:nvGrpSpPr>
        <p:grpSpPr>
          <a:xfrm>
            <a:off x="8433099" y="150542"/>
            <a:ext cx="455944" cy="438063"/>
            <a:chOff x="4216350" y="3170125"/>
            <a:chExt cx="269025" cy="258475"/>
          </a:xfrm>
        </p:grpSpPr>
        <p:sp>
          <p:nvSpPr>
            <p:cNvPr id="643" name="Google Shape;643;p15"/>
            <p:cNvSpPr/>
            <p:nvPr/>
          </p:nvSpPr>
          <p:spPr>
            <a:xfrm>
              <a:off x="4216350" y="3180750"/>
              <a:ext cx="93500" cy="86000"/>
            </a:xfrm>
            <a:custGeom>
              <a:avLst/>
              <a:gdLst/>
              <a:ahLst/>
              <a:cxnLst/>
              <a:rect l="l" t="t" r="r" b="b"/>
              <a:pathLst>
                <a:path w="3740" h="3440" extrusionOk="0">
                  <a:moveTo>
                    <a:pt x="324" y="1"/>
                  </a:moveTo>
                  <a:cubicBezTo>
                    <a:pt x="246" y="1"/>
                    <a:pt x="171" y="31"/>
                    <a:pt x="122" y="96"/>
                  </a:cubicBezTo>
                  <a:cubicBezTo>
                    <a:pt x="1" y="218"/>
                    <a:pt x="31" y="400"/>
                    <a:pt x="122" y="491"/>
                  </a:cubicBezTo>
                  <a:lnTo>
                    <a:pt x="3253" y="3348"/>
                  </a:lnTo>
                  <a:cubicBezTo>
                    <a:pt x="3314" y="3409"/>
                    <a:pt x="3375" y="3439"/>
                    <a:pt x="3466" y="3439"/>
                  </a:cubicBezTo>
                  <a:cubicBezTo>
                    <a:pt x="3527" y="3439"/>
                    <a:pt x="3587" y="3409"/>
                    <a:pt x="3648" y="3348"/>
                  </a:cubicBezTo>
                  <a:cubicBezTo>
                    <a:pt x="3739" y="3227"/>
                    <a:pt x="3739" y="3044"/>
                    <a:pt x="3618" y="2923"/>
                  </a:cubicBezTo>
                  <a:lnTo>
                    <a:pt x="517" y="66"/>
                  </a:lnTo>
                  <a:cubicBezTo>
                    <a:pt x="461" y="23"/>
                    <a:pt x="391"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5"/>
            <p:cNvSpPr/>
            <p:nvPr/>
          </p:nvSpPr>
          <p:spPr>
            <a:xfrm>
              <a:off x="4220150" y="3177700"/>
              <a:ext cx="86650" cy="92100"/>
            </a:xfrm>
            <a:custGeom>
              <a:avLst/>
              <a:gdLst/>
              <a:ahLst/>
              <a:cxnLst/>
              <a:rect l="l" t="t" r="r" b="b"/>
              <a:pathLst>
                <a:path w="3466" h="3684" extrusionOk="0">
                  <a:moveTo>
                    <a:pt x="3151" y="1"/>
                  </a:moveTo>
                  <a:cubicBezTo>
                    <a:pt x="3073" y="1"/>
                    <a:pt x="2998" y="31"/>
                    <a:pt x="2949" y="96"/>
                  </a:cubicBezTo>
                  <a:lnTo>
                    <a:pt x="92" y="3227"/>
                  </a:lnTo>
                  <a:cubicBezTo>
                    <a:pt x="1" y="3318"/>
                    <a:pt x="1" y="3501"/>
                    <a:pt x="122" y="3622"/>
                  </a:cubicBezTo>
                  <a:cubicBezTo>
                    <a:pt x="183" y="3653"/>
                    <a:pt x="244" y="3683"/>
                    <a:pt x="305" y="3683"/>
                  </a:cubicBezTo>
                  <a:cubicBezTo>
                    <a:pt x="396" y="3683"/>
                    <a:pt x="457" y="3653"/>
                    <a:pt x="517" y="3592"/>
                  </a:cubicBezTo>
                  <a:lnTo>
                    <a:pt x="3375" y="461"/>
                  </a:lnTo>
                  <a:cubicBezTo>
                    <a:pt x="3466" y="340"/>
                    <a:pt x="3466" y="188"/>
                    <a:pt x="3344" y="66"/>
                  </a:cubicBezTo>
                  <a:cubicBezTo>
                    <a:pt x="3288" y="24"/>
                    <a:pt x="3218"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5"/>
            <p:cNvSpPr/>
            <p:nvPr/>
          </p:nvSpPr>
          <p:spPr>
            <a:xfrm>
              <a:off x="4384300" y="3173250"/>
              <a:ext cx="93475" cy="85900"/>
            </a:xfrm>
            <a:custGeom>
              <a:avLst/>
              <a:gdLst/>
              <a:ahLst/>
              <a:cxnLst/>
              <a:rect l="l" t="t" r="r" b="b"/>
              <a:pathLst>
                <a:path w="3739" h="3436" extrusionOk="0">
                  <a:moveTo>
                    <a:pt x="308" y="1"/>
                  </a:moveTo>
                  <a:cubicBezTo>
                    <a:pt x="236" y="1"/>
                    <a:pt x="167" y="31"/>
                    <a:pt x="122" y="92"/>
                  </a:cubicBezTo>
                  <a:cubicBezTo>
                    <a:pt x="0" y="214"/>
                    <a:pt x="0" y="396"/>
                    <a:pt x="122" y="487"/>
                  </a:cubicBezTo>
                  <a:lnTo>
                    <a:pt x="3253" y="3344"/>
                  </a:lnTo>
                  <a:cubicBezTo>
                    <a:pt x="3313" y="3405"/>
                    <a:pt x="3374" y="3436"/>
                    <a:pt x="3435" y="3436"/>
                  </a:cubicBezTo>
                  <a:cubicBezTo>
                    <a:pt x="3526" y="3436"/>
                    <a:pt x="3587" y="3405"/>
                    <a:pt x="3648" y="3344"/>
                  </a:cubicBezTo>
                  <a:cubicBezTo>
                    <a:pt x="3739" y="3223"/>
                    <a:pt x="3739" y="3040"/>
                    <a:pt x="3617" y="2949"/>
                  </a:cubicBezTo>
                  <a:lnTo>
                    <a:pt x="517" y="92"/>
                  </a:lnTo>
                  <a:cubicBezTo>
                    <a:pt x="456" y="31"/>
                    <a:pt x="380" y="1"/>
                    <a:pt x="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a:off x="4388100" y="3170125"/>
              <a:ext cx="86650" cy="92075"/>
            </a:xfrm>
            <a:custGeom>
              <a:avLst/>
              <a:gdLst/>
              <a:ahLst/>
              <a:cxnLst/>
              <a:rect l="l" t="t" r="r" b="b"/>
              <a:pathLst>
                <a:path w="3466" h="3683" extrusionOk="0">
                  <a:moveTo>
                    <a:pt x="3150" y="0"/>
                  </a:moveTo>
                  <a:cubicBezTo>
                    <a:pt x="3072" y="0"/>
                    <a:pt x="2997" y="30"/>
                    <a:pt x="2949" y="95"/>
                  </a:cubicBezTo>
                  <a:lnTo>
                    <a:pt x="91" y="3226"/>
                  </a:lnTo>
                  <a:cubicBezTo>
                    <a:pt x="0" y="3348"/>
                    <a:pt x="0" y="3500"/>
                    <a:pt x="122" y="3621"/>
                  </a:cubicBezTo>
                  <a:cubicBezTo>
                    <a:pt x="152" y="3652"/>
                    <a:pt x="243" y="3682"/>
                    <a:pt x="304" y="3682"/>
                  </a:cubicBezTo>
                  <a:cubicBezTo>
                    <a:pt x="395" y="3682"/>
                    <a:pt x="456" y="3652"/>
                    <a:pt x="517" y="3591"/>
                  </a:cubicBezTo>
                  <a:lnTo>
                    <a:pt x="3344" y="460"/>
                  </a:lnTo>
                  <a:cubicBezTo>
                    <a:pt x="3465" y="339"/>
                    <a:pt x="3465" y="187"/>
                    <a:pt x="3344" y="65"/>
                  </a:cubicBezTo>
                  <a:cubicBezTo>
                    <a:pt x="3287" y="23"/>
                    <a:pt x="3218"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a:off x="4223950" y="3339950"/>
              <a:ext cx="93500" cy="85625"/>
            </a:xfrm>
            <a:custGeom>
              <a:avLst/>
              <a:gdLst/>
              <a:ahLst/>
              <a:cxnLst/>
              <a:rect l="l" t="t" r="r" b="b"/>
              <a:pathLst>
                <a:path w="3740" h="3425" extrusionOk="0">
                  <a:moveTo>
                    <a:pt x="316" y="0"/>
                  </a:moveTo>
                  <a:cubicBezTo>
                    <a:pt x="239" y="0"/>
                    <a:pt x="157" y="32"/>
                    <a:pt x="92" y="81"/>
                  </a:cubicBezTo>
                  <a:cubicBezTo>
                    <a:pt x="1" y="202"/>
                    <a:pt x="1" y="385"/>
                    <a:pt x="122" y="476"/>
                  </a:cubicBezTo>
                  <a:lnTo>
                    <a:pt x="3223" y="3333"/>
                  </a:lnTo>
                  <a:cubicBezTo>
                    <a:pt x="3283" y="3394"/>
                    <a:pt x="3375" y="3424"/>
                    <a:pt x="3435" y="3424"/>
                  </a:cubicBezTo>
                  <a:cubicBezTo>
                    <a:pt x="3496" y="3424"/>
                    <a:pt x="3587" y="3394"/>
                    <a:pt x="3618" y="3333"/>
                  </a:cubicBezTo>
                  <a:cubicBezTo>
                    <a:pt x="3739" y="3211"/>
                    <a:pt x="3739" y="3029"/>
                    <a:pt x="3618" y="2938"/>
                  </a:cubicBezTo>
                  <a:lnTo>
                    <a:pt x="487" y="81"/>
                  </a:lnTo>
                  <a:cubicBezTo>
                    <a:pt x="445" y="24"/>
                    <a:pt x="38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a:off x="4227000" y="3336525"/>
              <a:ext cx="86650" cy="92075"/>
            </a:xfrm>
            <a:custGeom>
              <a:avLst/>
              <a:gdLst/>
              <a:ahLst/>
              <a:cxnLst/>
              <a:rect l="l" t="t" r="r" b="b"/>
              <a:pathLst>
                <a:path w="3466" h="3683" extrusionOk="0">
                  <a:moveTo>
                    <a:pt x="3173" y="1"/>
                  </a:moveTo>
                  <a:cubicBezTo>
                    <a:pt x="3096" y="1"/>
                    <a:pt x="3014" y="31"/>
                    <a:pt x="2949" y="96"/>
                  </a:cubicBezTo>
                  <a:lnTo>
                    <a:pt x="122" y="3227"/>
                  </a:lnTo>
                  <a:cubicBezTo>
                    <a:pt x="0" y="3318"/>
                    <a:pt x="0" y="3500"/>
                    <a:pt x="122" y="3622"/>
                  </a:cubicBezTo>
                  <a:cubicBezTo>
                    <a:pt x="183" y="3652"/>
                    <a:pt x="243" y="3683"/>
                    <a:pt x="335" y="3683"/>
                  </a:cubicBezTo>
                  <a:cubicBezTo>
                    <a:pt x="395" y="3683"/>
                    <a:pt x="487" y="3652"/>
                    <a:pt x="517" y="3592"/>
                  </a:cubicBezTo>
                  <a:lnTo>
                    <a:pt x="3374" y="461"/>
                  </a:lnTo>
                  <a:cubicBezTo>
                    <a:pt x="3465" y="339"/>
                    <a:pt x="3465" y="187"/>
                    <a:pt x="3344" y="66"/>
                  </a:cubicBezTo>
                  <a:cubicBezTo>
                    <a:pt x="3301" y="23"/>
                    <a:pt x="3239" y="1"/>
                    <a:pt x="3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5"/>
            <p:cNvSpPr/>
            <p:nvPr/>
          </p:nvSpPr>
          <p:spPr>
            <a:xfrm>
              <a:off x="4391900" y="3332350"/>
              <a:ext cx="93475" cy="85625"/>
            </a:xfrm>
            <a:custGeom>
              <a:avLst/>
              <a:gdLst/>
              <a:ahLst/>
              <a:cxnLst/>
              <a:rect l="l" t="t" r="r" b="b"/>
              <a:pathLst>
                <a:path w="3739" h="3425" extrusionOk="0">
                  <a:moveTo>
                    <a:pt x="293" y="0"/>
                  </a:moveTo>
                  <a:cubicBezTo>
                    <a:pt x="215" y="0"/>
                    <a:pt x="140" y="32"/>
                    <a:pt x="91" y="81"/>
                  </a:cubicBezTo>
                  <a:cubicBezTo>
                    <a:pt x="0" y="202"/>
                    <a:pt x="0" y="385"/>
                    <a:pt x="122" y="476"/>
                  </a:cubicBezTo>
                  <a:lnTo>
                    <a:pt x="3222" y="3333"/>
                  </a:lnTo>
                  <a:cubicBezTo>
                    <a:pt x="3283" y="3394"/>
                    <a:pt x="3344" y="3424"/>
                    <a:pt x="3435" y="3424"/>
                  </a:cubicBezTo>
                  <a:cubicBezTo>
                    <a:pt x="3496" y="3424"/>
                    <a:pt x="3556" y="3394"/>
                    <a:pt x="3617" y="3333"/>
                  </a:cubicBezTo>
                  <a:cubicBezTo>
                    <a:pt x="3739" y="3211"/>
                    <a:pt x="3708" y="3029"/>
                    <a:pt x="3617" y="2938"/>
                  </a:cubicBezTo>
                  <a:lnTo>
                    <a:pt x="486" y="81"/>
                  </a:lnTo>
                  <a:cubicBezTo>
                    <a:pt x="430" y="24"/>
                    <a:pt x="360" y="0"/>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5"/>
            <p:cNvSpPr/>
            <p:nvPr/>
          </p:nvSpPr>
          <p:spPr>
            <a:xfrm>
              <a:off x="4394925" y="3328925"/>
              <a:ext cx="86650" cy="92075"/>
            </a:xfrm>
            <a:custGeom>
              <a:avLst/>
              <a:gdLst/>
              <a:ahLst/>
              <a:cxnLst/>
              <a:rect l="l" t="t" r="r" b="b"/>
              <a:pathLst>
                <a:path w="3466" h="3683" extrusionOk="0">
                  <a:moveTo>
                    <a:pt x="3161" y="1"/>
                  </a:moveTo>
                  <a:cubicBezTo>
                    <a:pt x="3088" y="1"/>
                    <a:pt x="3014" y="31"/>
                    <a:pt x="2949" y="96"/>
                  </a:cubicBezTo>
                  <a:lnTo>
                    <a:pt x="92" y="3227"/>
                  </a:lnTo>
                  <a:cubicBezTo>
                    <a:pt x="1" y="3348"/>
                    <a:pt x="1" y="3500"/>
                    <a:pt x="122" y="3622"/>
                  </a:cubicBezTo>
                  <a:cubicBezTo>
                    <a:pt x="183" y="3683"/>
                    <a:pt x="244" y="3683"/>
                    <a:pt x="335" y="3683"/>
                  </a:cubicBezTo>
                  <a:cubicBezTo>
                    <a:pt x="396" y="3683"/>
                    <a:pt x="457" y="3652"/>
                    <a:pt x="517" y="3592"/>
                  </a:cubicBezTo>
                  <a:lnTo>
                    <a:pt x="3375" y="461"/>
                  </a:lnTo>
                  <a:cubicBezTo>
                    <a:pt x="3466" y="370"/>
                    <a:pt x="3466" y="187"/>
                    <a:pt x="3344" y="66"/>
                  </a:cubicBezTo>
                  <a:cubicBezTo>
                    <a:pt x="3288" y="23"/>
                    <a:pt x="3225" y="1"/>
                    <a:pt x="31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15"/>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52" name="Google Shape;652;p15"/>
          <p:cNvSpPr txBox="1">
            <a:spLocks noGrp="1"/>
          </p:cNvSpPr>
          <p:nvPr>
            <p:ph type="body" idx="1"/>
          </p:nvPr>
        </p:nvSpPr>
        <p:spPr>
          <a:xfrm>
            <a:off x="1392332" y="1969050"/>
            <a:ext cx="2801100" cy="2092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53" name="Google Shape;653;p15"/>
          <p:cNvSpPr txBox="1">
            <a:spLocks noGrp="1"/>
          </p:cNvSpPr>
          <p:nvPr>
            <p:ph type="body" idx="2"/>
          </p:nvPr>
        </p:nvSpPr>
        <p:spPr>
          <a:xfrm>
            <a:off x="5265245" y="1969050"/>
            <a:ext cx="2801100" cy="209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
  <p:cSld name="Two Content_1_1">
    <p:spTree>
      <p:nvGrpSpPr>
        <p:cNvPr id="1" name="Shape 833"/>
        <p:cNvGrpSpPr/>
        <p:nvPr/>
      </p:nvGrpSpPr>
      <p:grpSpPr>
        <a:xfrm>
          <a:off x="0" y="0"/>
          <a:ext cx="0" cy="0"/>
          <a:chOff x="0" y="0"/>
          <a:chExt cx="0" cy="0"/>
        </a:xfrm>
      </p:grpSpPr>
      <p:sp>
        <p:nvSpPr>
          <p:cNvPr id="834" name="Google Shape;834;p19"/>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35" name="Google Shape;835;p19"/>
          <p:cNvSpPr txBox="1">
            <a:spLocks noGrp="1"/>
          </p:cNvSpPr>
          <p:nvPr>
            <p:ph type="ctrTitle" idx="2"/>
          </p:nvPr>
        </p:nvSpPr>
        <p:spPr>
          <a:xfrm>
            <a:off x="1794712" y="1395550"/>
            <a:ext cx="1974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None/>
              <a:defRPr sz="22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a:endParaRPr/>
          </a:p>
        </p:txBody>
      </p:sp>
      <p:sp>
        <p:nvSpPr>
          <p:cNvPr id="836" name="Google Shape;836;p19"/>
          <p:cNvSpPr txBox="1">
            <a:spLocks noGrp="1"/>
          </p:cNvSpPr>
          <p:nvPr>
            <p:ph type="subTitle" idx="1"/>
          </p:nvPr>
        </p:nvSpPr>
        <p:spPr>
          <a:xfrm>
            <a:off x="1794662" y="1865775"/>
            <a:ext cx="1610700" cy="7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837" name="Google Shape;837;p19"/>
          <p:cNvSpPr txBox="1">
            <a:spLocks noGrp="1"/>
          </p:cNvSpPr>
          <p:nvPr>
            <p:ph type="ctrTitle" idx="3"/>
          </p:nvPr>
        </p:nvSpPr>
        <p:spPr>
          <a:xfrm>
            <a:off x="4381663" y="1395550"/>
            <a:ext cx="1974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a:endParaRPr/>
          </a:p>
        </p:txBody>
      </p:sp>
      <p:sp>
        <p:nvSpPr>
          <p:cNvPr id="838" name="Google Shape;838;p19"/>
          <p:cNvSpPr txBox="1">
            <a:spLocks noGrp="1"/>
          </p:cNvSpPr>
          <p:nvPr>
            <p:ph type="subTitle" idx="4"/>
          </p:nvPr>
        </p:nvSpPr>
        <p:spPr>
          <a:xfrm>
            <a:off x="4381662" y="1865775"/>
            <a:ext cx="1610700" cy="7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839" name="Google Shape;839;p19"/>
          <p:cNvSpPr txBox="1">
            <a:spLocks noGrp="1"/>
          </p:cNvSpPr>
          <p:nvPr>
            <p:ph type="ctrTitle" idx="5"/>
          </p:nvPr>
        </p:nvSpPr>
        <p:spPr>
          <a:xfrm>
            <a:off x="6968662" y="1395550"/>
            <a:ext cx="1758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a:endParaRPr/>
          </a:p>
        </p:txBody>
      </p:sp>
      <p:sp>
        <p:nvSpPr>
          <p:cNvPr id="840" name="Google Shape;840;p19"/>
          <p:cNvSpPr txBox="1">
            <a:spLocks noGrp="1"/>
          </p:cNvSpPr>
          <p:nvPr>
            <p:ph type="subTitle" idx="6"/>
          </p:nvPr>
        </p:nvSpPr>
        <p:spPr>
          <a:xfrm>
            <a:off x="6968662" y="1865775"/>
            <a:ext cx="1610700" cy="7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841" name="Google Shape;841;p19"/>
          <p:cNvSpPr txBox="1">
            <a:spLocks noGrp="1"/>
          </p:cNvSpPr>
          <p:nvPr>
            <p:ph type="ctrTitle" idx="7"/>
          </p:nvPr>
        </p:nvSpPr>
        <p:spPr>
          <a:xfrm>
            <a:off x="1794662" y="2921276"/>
            <a:ext cx="1974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a:endParaRPr/>
          </a:p>
        </p:txBody>
      </p:sp>
      <p:sp>
        <p:nvSpPr>
          <p:cNvPr id="842" name="Google Shape;842;p19"/>
          <p:cNvSpPr txBox="1">
            <a:spLocks noGrp="1"/>
          </p:cNvSpPr>
          <p:nvPr>
            <p:ph type="subTitle" idx="8"/>
          </p:nvPr>
        </p:nvSpPr>
        <p:spPr>
          <a:xfrm>
            <a:off x="1794662" y="3392750"/>
            <a:ext cx="1610700" cy="7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843" name="Google Shape;843;p19"/>
          <p:cNvSpPr txBox="1">
            <a:spLocks noGrp="1"/>
          </p:cNvSpPr>
          <p:nvPr>
            <p:ph type="ctrTitle" idx="9"/>
          </p:nvPr>
        </p:nvSpPr>
        <p:spPr>
          <a:xfrm>
            <a:off x="4381663" y="2921279"/>
            <a:ext cx="1974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a:endParaRPr/>
          </a:p>
        </p:txBody>
      </p:sp>
      <p:sp>
        <p:nvSpPr>
          <p:cNvPr id="844" name="Google Shape;844;p19"/>
          <p:cNvSpPr txBox="1">
            <a:spLocks noGrp="1"/>
          </p:cNvSpPr>
          <p:nvPr>
            <p:ph type="subTitle" idx="13"/>
          </p:nvPr>
        </p:nvSpPr>
        <p:spPr>
          <a:xfrm>
            <a:off x="4381662" y="3392750"/>
            <a:ext cx="1610700" cy="7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845" name="Google Shape;845;p19"/>
          <p:cNvSpPr txBox="1">
            <a:spLocks noGrp="1"/>
          </p:cNvSpPr>
          <p:nvPr>
            <p:ph type="ctrTitle" idx="14"/>
          </p:nvPr>
        </p:nvSpPr>
        <p:spPr>
          <a:xfrm>
            <a:off x="6968662" y="2921300"/>
            <a:ext cx="1758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None/>
              <a:defRPr sz="2000"/>
            </a:lvl1pPr>
            <a:lvl2pPr lvl="1" rtl="0">
              <a:spcBef>
                <a:spcPts val="0"/>
              </a:spcBef>
              <a:spcAft>
                <a:spcPts val="0"/>
              </a:spcAft>
              <a:buClr>
                <a:srgbClr val="000000"/>
              </a:buClr>
              <a:buSzPts val="2200"/>
              <a:buNone/>
              <a:defRPr sz="2200">
                <a:solidFill>
                  <a:srgbClr val="000000"/>
                </a:solidFill>
              </a:defRPr>
            </a:lvl2pPr>
            <a:lvl3pPr lvl="2" rtl="0">
              <a:spcBef>
                <a:spcPts val="0"/>
              </a:spcBef>
              <a:spcAft>
                <a:spcPts val="0"/>
              </a:spcAft>
              <a:buClr>
                <a:srgbClr val="000000"/>
              </a:buClr>
              <a:buSzPts val="2200"/>
              <a:buNone/>
              <a:defRPr sz="2200">
                <a:solidFill>
                  <a:srgbClr val="000000"/>
                </a:solidFill>
              </a:defRPr>
            </a:lvl3pPr>
            <a:lvl4pPr lvl="3" rtl="0">
              <a:spcBef>
                <a:spcPts val="0"/>
              </a:spcBef>
              <a:spcAft>
                <a:spcPts val="0"/>
              </a:spcAft>
              <a:buClr>
                <a:srgbClr val="000000"/>
              </a:buClr>
              <a:buSzPts val="2200"/>
              <a:buNone/>
              <a:defRPr sz="2200">
                <a:solidFill>
                  <a:srgbClr val="000000"/>
                </a:solidFill>
              </a:defRPr>
            </a:lvl4pPr>
            <a:lvl5pPr lvl="4" rtl="0">
              <a:spcBef>
                <a:spcPts val="0"/>
              </a:spcBef>
              <a:spcAft>
                <a:spcPts val="0"/>
              </a:spcAft>
              <a:buClr>
                <a:srgbClr val="000000"/>
              </a:buClr>
              <a:buSzPts val="2200"/>
              <a:buNone/>
              <a:defRPr sz="2200">
                <a:solidFill>
                  <a:srgbClr val="000000"/>
                </a:solidFill>
              </a:defRPr>
            </a:lvl5pPr>
            <a:lvl6pPr lvl="5" rtl="0">
              <a:spcBef>
                <a:spcPts val="0"/>
              </a:spcBef>
              <a:spcAft>
                <a:spcPts val="0"/>
              </a:spcAft>
              <a:buClr>
                <a:srgbClr val="000000"/>
              </a:buClr>
              <a:buSzPts val="2200"/>
              <a:buNone/>
              <a:defRPr sz="2200">
                <a:solidFill>
                  <a:srgbClr val="000000"/>
                </a:solidFill>
              </a:defRPr>
            </a:lvl6pPr>
            <a:lvl7pPr lvl="6" rtl="0">
              <a:spcBef>
                <a:spcPts val="0"/>
              </a:spcBef>
              <a:spcAft>
                <a:spcPts val="0"/>
              </a:spcAft>
              <a:buClr>
                <a:srgbClr val="000000"/>
              </a:buClr>
              <a:buSzPts val="2200"/>
              <a:buNone/>
              <a:defRPr sz="2200">
                <a:solidFill>
                  <a:srgbClr val="000000"/>
                </a:solidFill>
              </a:defRPr>
            </a:lvl7pPr>
            <a:lvl8pPr lvl="7" rtl="0">
              <a:spcBef>
                <a:spcPts val="0"/>
              </a:spcBef>
              <a:spcAft>
                <a:spcPts val="0"/>
              </a:spcAft>
              <a:buClr>
                <a:srgbClr val="000000"/>
              </a:buClr>
              <a:buSzPts val="2200"/>
              <a:buNone/>
              <a:defRPr sz="2200">
                <a:solidFill>
                  <a:srgbClr val="000000"/>
                </a:solidFill>
              </a:defRPr>
            </a:lvl8pPr>
            <a:lvl9pPr lvl="8" rtl="0">
              <a:spcBef>
                <a:spcPts val="0"/>
              </a:spcBef>
              <a:spcAft>
                <a:spcPts val="0"/>
              </a:spcAft>
              <a:buClr>
                <a:srgbClr val="000000"/>
              </a:buClr>
              <a:buSzPts val="2200"/>
              <a:buNone/>
              <a:defRPr sz="2200">
                <a:solidFill>
                  <a:srgbClr val="000000"/>
                </a:solidFill>
              </a:defRPr>
            </a:lvl9pPr>
          </a:lstStyle>
          <a:p>
            <a:endParaRPr/>
          </a:p>
        </p:txBody>
      </p:sp>
      <p:sp>
        <p:nvSpPr>
          <p:cNvPr id="846" name="Google Shape;846;p19"/>
          <p:cNvSpPr txBox="1">
            <a:spLocks noGrp="1"/>
          </p:cNvSpPr>
          <p:nvPr>
            <p:ph type="subTitle" idx="15"/>
          </p:nvPr>
        </p:nvSpPr>
        <p:spPr>
          <a:xfrm>
            <a:off x="6968662" y="3392750"/>
            <a:ext cx="1610700" cy="7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a:buNone/>
              <a:defRPr sz="1400"/>
            </a:lvl1pPr>
            <a:lvl2pPr lvl="1" rtl="0">
              <a:lnSpc>
                <a:spcPct val="100000"/>
              </a:lnSpc>
              <a:spcBef>
                <a:spcPts val="0"/>
              </a:spcBef>
              <a:spcAft>
                <a:spcPts val="0"/>
              </a:spcAft>
              <a:buSzPts val="1600"/>
              <a:buFont typeface="Roboto"/>
              <a:buNone/>
              <a:defRPr>
                <a:latin typeface="Roboto"/>
                <a:ea typeface="Roboto"/>
                <a:cs typeface="Roboto"/>
                <a:sym typeface="Roboto"/>
              </a:defRPr>
            </a:lvl2pPr>
            <a:lvl3pPr lvl="2" rtl="0">
              <a:lnSpc>
                <a:spcPct val="100000"/>
              </a:lnSpc>
              <a:spcBef>
                <a:spcPts val="0"/>
              </a:spcBef>
              <a:spcAft>
                <a:spcPts val="0"/>
              </a:spcAft>
              <a:buSzPts val="1600"/>
              <a:buFont typeface="Roboto"/>
              <a:buNone/>
              <a:defRPr>
                <a:latin typeface="Roboto"/>
                <a:ea typeface="Roboto"/>
                <a:cs typeface="Roboto"/>
                <a:sym typeface="Roboto"/>
              </a:defRPr>
            </a:lvl3pPr>
            <a:lvl4pPr lvl="3" rtl="0">
              <a:lnSpc>
                <a:spcPct val="100000"/>
              </a:lnSpc>
              <a:spcBef>
                <a:spcPts val="0"/>
              </a:spcBef>
              <a:spcAft>
                <a:spcPts val="0"/>
              </a:spcAft>
              <a:buSzPts val="1600"/>
              <a:buFont typeface="Roboto"/>
              <a:buNone/>
              <a:defRPr>
                <a:latin typeface="Roboto"/>
                <a:ea typeface="Roboto"/>
                <a:cs typeface="Roboto"/>
                <a:sym typeface="Roboto"/>
              </a:defRPr>
            </a:lvl4pPr>
            <a:lvl5pPr lvl="4" rtl="0">
              <a:lnSpc>
                <a:spcPct val="100000"/>
              </a:lnSpc>
              <a:spcBef>
                <a:spcPts val="0"/>
              </a:spcBef>
              <a:spcAft>
                <a:spcPts val="0"/>
              </a:spcAft>
              <a:buSzPts val="1600"/>
              <a:buFont typeface="Roboto"/>
              <a:buNone/>
              <a:defRPr>
                <a:latin typeface="Roboto"/>
                <a:ea typeface="Roboto"/>
                <a:cs typeface="Roboto"/>
                <a:sym typeface="Roboto"/>
              </a:defRPr>
            </a:lvl5pPr>
            <a:lvl6pPr lvl="5" rtl="0">
              <a:lnSpc>
                <a:spcPct val="100000"/>
              </a:lnSpc>
              <a:spcBef>
                <a:spcPts val="0"/>
              </a:spcBef>
              <a:spcAft>
                <a:spcPts val="0"/>
              </a:spcAft>
              <a:buSzPts val="1600"/>
              <a:buFont typeface="Roboto"/>
              <a:buNone/>
              <a:defRPr>
                <a:latin typeface="Roboto"/>
                <a:ea typeface="Roboto"/>
                <a:cs typeface="Roboto"/>
                <a:sym typeface="Roboto"/>
              </a:defRPr>
            </a:lvl6pPr>
            <a:lvl7pPr lvl="6" rtl="0">
              <a:lnSpc>
                <a:spcPct val="100000"/>
              </a:lnSpc>
              <a:spcBef>
                <a:spcPts val="0"/>
              </a:spcBef>
              <a:spcAft>
                <a:spcPts val="0"/>
              </a:spcAft>
              <a:buSzPts val="1600"/>
              <a:buFont typeface="Roboto"/>
              <a:buNone/>
              <a:defRPr>
                <a:latin typeface="Roboto"/>
                <a:ea typeface="Roboto"/>
                <a:cs typeface="Roboto"/>
                <a:sym typeface="Roboto"/>
              </a:defRPr>
            </a:lvl7pPr>
            <a:lvl8pPr lvl="7" rtl="0">
              <a:lnSpc>
                <a:spcPct val="100000"/>
              </a:lnSpc>
              <a:spcBef>
                <a:spcPts val="0"/>
              </a:spcBef>
              <a:spcAft>
                <a:spcPts val="0"/>
              </a:spcAft>
              <a:buSzPts val="1600"/>
              <a:buFont typeface="Roboto"/>
              <a:buNone/>
              <a:defRPr>
                <a:latin typeface="Roboto"/>
                <a:ea typeface="Roboto"/>
                <a:cs typeface="Roboto"/>
                <a:sym typeface="Roboto"/>
              </a:defRPr>
            </a:lvl8pPr>
            <a:lvl9pPr lvl="8"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847" name="Google Shape;847;p19"/>
          <p:cNvSpPr/>
          <p:nvPr/>
        </p:nvSpPr>
        <p:spPr>
          <a:xfrm flipH="1">
            <a:off x="5349675" y="-549675"/>
            <a:ext cx="874650" cy="875425"/>
          </a:xfrm>
          <a:custGeom>
            <a:avLst/>
            <a:gdLst/>
            <a:ahLst/>
            <a:cxnLst/>
            <a:rect l="l" t="t" r="r" b="b"/>
            <a:pathLst>
              <a:path w="34986" h="35017" extrusionOk="0">
                <a:moveTo>
                  <a:pt x="17478" y="1"/>
                </a:moveTo>
                <a:cubicBezTo>
                  <a:pt x="7842" y="1"/>
                  <a:pt x="0" y="7843"/>
                  <a:pt x="0" y="17508"/>
                </a:cubicBezTo>
                <a:cubicBezTo>
                  <a:pt x="0" y="27174"/>
                  <a:pt x="7842" y="35016"/>
                  <a:pt x="17478" y="35016"/>
                </a:cubicBezTo>
                <a:cubicBezTo>
                  <a:pt x="27144" y="35016"/>
                  <a:pt x="34986" y="27174"/>
                  <a:pt x="34986" y="17508"/>
                </a:cubicBezTo>
                <a:cubicBezTo>
                  <a:pt x="34986" y="7843"/>
                  <a:pt x="27144" y="1"/>
                  <a:pt x="17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flipH="1">
            <a:off x="8661825" y="3349713"/>
            <a:ext cx="679375" cy="1642925"/>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flipH="1">
            <a:off x="-607950" y="-670587"/>
            <a:ext cx="1904325" cy="1267450"/>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19"/>
          <p:cNvGrpSpPr/>
          <p:nvPr/>
        </p:nvGrpSpPr>
        <p:grpSpPr>
          <a:xfrm flipH="1">
            <a:off x="-192725" y="3081700"/>
            <a:ext cx="541825" cy="544850"/>
            <a:chOff x="2391850" y="3439225"/>
            <a:chExt cx="541825" cy="544850"/>
          </a:xfrm>
        </p:grpSpPr>
        <p:sp>
          <p:nvSpPr>
            <p:cNvPr id="851" name="Google Shape;851;p19"/>
            <p:cNvSpPr/>
            <p:nvPr/>
          </p:nvSpPr>
          <p:spPr>
            <a:xfrm>
              <a:off x="2391850" y="3439225"/>
              <a:ext cx="40300" cy="40300"/>
            </a:xfrm>
            <a:custGeom>
              <a:avLst/>
              <a:gdLst/>
              <a:ahLst/>
              <a:cxnLst/>
              <a:rect l="l" t="t" r="r" b="b"/>
              <a:pathLst>
                <a:path w="1612" h="1612" extrusionOk="0">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2391850" y="3540275"/>
              <a:ext cx="40300" cy="40300"/>
            </a:xfrm>
            <a:custGeom>
              <a:avLst/>
              <a:gdLst/>
              <a:ahLst/>
              <a:cxnLst/>
              <a:rect l="l" t="t" r="r" b="b"/>
              <a:pathLst>
                <a:path w="1612" h="1612" extrusionOk="0">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2391850" y="3641350"/>
              <a:ext cx="40300" cy="40300"/>
            </a:xfrm>
            <a:custGeom>
              <a:avLst/>
              <a:gdLst/>
              <a:ahLst/>
              <a:cxnLst/>
              <a:rect l="l" t="t" r="r" b="b"/>
              <a:pathLst>
                <a:path w="1612" h="1612" extrusionOk="0">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2391850" y="3741650"/>
              <a:ext cx="40300" cy="40300"/>
            </a:xfrm>
            <a:custGeom>
              <a:avLst/>
              <a:gdLst/>
              <a:ahLst/>
              <a:cxnLst/>
              <a:rect l="l" t="t" r="r" b="b"/>
              <a:pathLst>
                <a:path w="1612" h="1612" extrusionOk="0">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2391850" y="3842725"/>
              <a:ext cx="40300" cy="40300"/>
            </a:xfrm>
            <a:custGeom>
              <a:avLst/>
              <a:gdLst/>
              <a:ahLst/>
              <a:cxnLst/>
              <a:rect l="l" t="t" r="r" b="b"/>
              <a:pathLst>
                <a:path w="1612" h="1612" extrusionOk="0">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2391850" y="3943775"/>
              <a:ext cx="40300" cy="40300"/>
            </a:xfrm>
            <a:custGeom>
              <a:avLst/>
              <a:gdLst/>
              <a:ahLst/>
              <a:cxnLst/>
              <a:rect l="l" t="t" r="r" b="b"/>
              <a:pathLst>
                <a:path w="1612" h="1612" extrusionOk="0">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2491400" y="3439225"/>
              <a:ext cx="40300" cy="40300"/>
            </a:xfrm>
            <a:custGeom>
              <a:avLst/>
              <a:gdLst/>
              <a:ahLst/>
              <a:cxnLst/>
              <a:rect l="l" t="t" r="r" b="b"/>
              <a:pathLst>
                <a:path w="1612" h="1612" extrusionOk="0">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2491400" y="35402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2491400" y="3641350"/>
              <a:ext cx="40300" cy="40300"/>
            </a:xfrm>
            <a:custGeom>
              <a:avLst/>
              <a:gdLst/>
              <a:ahLst/>
              <a:cxnLst/>
              <a:rect l="l" t="t" r="r" b="b"/>
              <a:pathLst>
                <a:path w="1612" h="1612" extrusionOk="0">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2491400" y="3741650"/>
              <a:ext cx="40300" cy="40300"/>
            </a:xfrm>
            <a:custGeom>
              <a:avLst/>
              <a:gdLst/>
              <a:ahLst/>
              <a:cxnLst/>
              <a:rect l="l" t="t" r="r" b="b"/>
              <a:pathLst>
                <a:path w="1612" h="1612" extrusionOk="0">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2491400" y="3842725"/>
              <a:ext cx="40300" cy="40300"/>
            </a:xfrm>
            <a:custGeom>
              <a:avLst/>
              <a:gdLst/>
              <a:ahLst/>
              <a:cxnLst/>
              <a:rect l="l" t="t" r="r" b="b"/>
              <a:pathLst>
                <a:path w="1612" h="1612" extrusionOk="0">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2491400" y="39437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2590950" y="3439225"/>
              <a:ext cx="41050" cy="40300"/>
            </a:xfrm>
            <a:custGeom>
              <a:avLst/>
              <a:gdLst/>
              <a:ahLst/>
              <a:cxnLst/>
              <a:rect l="l" t="t" r="r" b="b"/>
              <a:pathLst>
                <a:path w="1642" h="1612" extrusionOk="0">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2590950" y="3540275"/>
              <a:ext cx="41050" cy="40300"/>
            </a:xfrm>
            <a:custGeom>
              <a:avLst/>
              <a:gdLst/>
              <a:ahLst/>
              <a:cxnLst/>
              <a:rect l="l" t="t" r="r" b="b"/>
              <a:pathLst>
                <a:path w="1642" h="1612" extrusionOk="0">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2590950" y="3641350"/>
              <a:ext cx="41050" cy="40300"/>
            </a:xfrm>
            <a:custGeom>
              <a:avLst/>
              <a:gdLst/>
              <a:ahLst/>
              <a:cxnLst/>
              <a:rect l="l" t="t" r="r" b="b"/>
              <a:pathLst>
                <a:path w="1642" h="1612" extrusionOk="0">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2590950" y="3741650"/>
              <a:ext cx="41050" cy="40300"/>
            </a:xfrm>
            <a:custGeom>
              <a:avLst/>
              <a:gdLst/>
              <a:ahLst/>
              <a:cxnLst/>
              <a:rect l="l" t="t" r="r" b="b"/>
              <a:pathLst>
                <a:path w="1642" h="1612" extrusionOk="0">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2590950" y="3842725"/>
              <a:ext cx="41050" cy="40300"/>
            </a:xfrm>
            <a:custGeom>
              <a:avLst/>
              <a:gdLst/>
              <a:ahLst/>
              <a:cxnLst/>
              <a:rect l="l" t="t" r="r" b="b"/>
              <a:pathLst>
                <a:path w="1642" h="1612" extrusionOk="0">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2590950" y="3943775"/>
              <a:ext cx="41050" cy="40300"/>
            </a:xfrm>
            <a:custGeom>
              <a:avLst/>
              <a:gdLst/>
              <a:ahLst/>
              <a:cxnLst/>
              <a:rect l="l" t="t" r="r" b="b"/>
              <a:pathLst>
                <a:path w="1642" h="1612" extrusionOk="0">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2691250" y="3439225"/>
              <a:ext cx="40300" cy="40300"/>
            </a:xfrm>
            <a:custGeom>
              <a:avLst/>
              <a:gdLst/>
              <a:ahLst/>
              <a:cxnLst/>
              <a:rect l="l" t="t" r="r" b="b"/>
              <a:pathLst>
                <a:path w="1612" h="1612" extrusionOk="0">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2691250" y="3540275"/>
              <a:ext cx="40300" cy="40300"/>
            </a:xfrm>
            <a:custGeom>
              <a:avLst/>
              <a:gdLst/>
              <a:ahLst/>
              <a:cxnLst/>
              <a:rect l="l" t="t" r="r" b="b"/>
              <a:pathLst>
                <a:path w="1612" h="1612" extrusionOk="0">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2691250" y="3641350"/>
              <a:ext cx="40300" cy="40300"/>
            </a:xfrm>
            <a:custGeom>
              <a:avLst/>
              <a:gdLst/>
              <a:ahLst/>
              <a:cxnLst/>
              <a:rect l="l" t="t" r="r" b="b"/>
              <a:pathLst>
                <a:path w="1612" h="1612" extrusionOk="0">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2691250" y="3741650"/>
              <a:ext cx="40300" cy="40300"/>
            </a:xfrm>
            <a:custGeom>
              <a:avLst/>
              <a:gdLst/>
              <a:ahLst/>
              <a:cxnLst/>
              <a:rect l="l" t="t" r="r" b="b"/>
              <a:pathLst>
                <a:path w="1612" h="1612" extrusionOk="0">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2691250" y="3842725"/>
              <a:ext cx="40300" cy="40300"/>
            </a:xfrm>
            <a:custGeom>
              <a:avLst/>
              <a:gdLst/>
              <a:ahLst/>
              <a:cxnLst/>
              <a:rect l="l" t="t" r="r" b="b"/>
              <a:pathLst>
                <a:path w="1612" h="1612" extrusionOk="0">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2691250" y="3943775"/>
              <a:ext cx="40300" cy="40300"/>
            </a:xfrm>
            <a:custGeom>
              <a:avLst/>
              <a:gdLst/>
              <a:ahLst/>
              <a:cxnLst/>
              <a:rect l="l" t="t" r="r" b="b"/>
              <a:pathLst>
                <a:path w="1612" h="1612" extrusionOk="0">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2790800" y="3439225"/>
              <a:ext cx="40300" cy="40300"/>
            </a:xfrm>
            <a:custGeom>
              <a:avLst/>
              <a:gdLst/>
              <a:ahLst/>
              <a:cxnLst/>
              <a:rect l="l" t="t" r="r" b="b"/>
              <a:pathLst>
                <a:path w="1612" h="1612" extrusionOk="0">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790800" y="35402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2790800" y="3641350"/>
              <a:ext cx="40300" cy="40300"/>
            </a:xfrm>
            <a:custGeom>
              <a:avLst/>
              <a:gdLst/>
              <a:ahLst/>
              <a:cxnLst/>
              <a:rect l="l" t="t" r="r" b="b"/>
              <a:pathLst>
                <a:path w="1612" h="1612" extrusionOk="0">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2790800" y="3741650"/>
              <a:ext cx="40300" cy="40300"/>
            </a:xfrm>
            <a:custGeom>
              <a:avLst/>
              <a:gdLst/>
              <a:ahLst/>
              <a:cxnLst/>
              <a:rect l="l" t="t" r="r" b="b"/>
              <a:pathLst>
                <a:path w="1612" h="1612" extrusionOk="0">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2790800" y="3842725"/>
              <a:ext cx="40300" cy="40300"/>
            </a:xfrm>
            <a:custGeom>
              <a:avLst/>
              <a:gdLst/>
              <a:ahLst/>
              <a:cxnLst/>
              <a:rect l="l" t="t" r="r" b="b"/>
              <a:pathLst>
                <a:path w="1612" h="1612" extrusionOk="0">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2790800" y="39437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2893375" y="3439225"/>
              <a:ext cx="40300" cy="40300"/>
            </a:xfrm>
            <a:custGeom>
              <a:avLst/>
              <a:gdLst/>
              <a:ahLst/>
              <a:cxnLst/>
              <a:rect l="l" t="t" r="r" b="b"/>
              <a:pathLst>
                <a:path w="1612" h="1612" extrusionOk="0">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2893375" y="3540275"/>
              <a:ext cx="40300" cy="40300"/>
            </a:xfrm>
            <a:custGeom>
              <a:avLst/>
              <a:gdLst/>
              <a:ahLst/>
              <a:cxnLst/>
              <a:rect l="l" t="t" r="r" b="b"/>
              <a:pathLst>
                <a:path w="1612" h="1612" extrusionOk="0">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2893375" y="3641350"/>
              <a:ext cx="40300" cy="40300"/>
            </a:xfrm>
            <a:custGeom>
              <a:avLst/>
              <a:gdLst/>
              <a:ahLst/>
              <a:cxnLst/>
              <a:rect l="l" t="t" r="r" b="b"/>
              <a:pathLst>
                <a:path w="1612" h="1612" extrusionOk="0">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2893375" y="3741650"/>
              <a:ext cx="40300" cy="40300"/>
            </a:xfrm>
            <a:custGeom>
              <a:avLst/>
              <a:gdLst/>
              <a:ahLst/>
              <a:cxnLst/>
              <a:rect l="l" t="t" r="r" b="b"/>
              <a:pathLst>
                <a:path w="1612" h="1612" extrusionOk="0">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893375" y="3842725"/>
              <a:ext cx="40300" cy="40300"/>
            </a:xfrm>
            <a:custGeom>
              <a:avLst/>
              <a:gdLst/>
              <a:ahLst/>
              <a:cxnLst/>
              <a:rect l="l" t="t" r="r" b="b"/>
              <a:pathLst>
                <a:path w="1612" h="1612" extrusionOk="0">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2893375" y="3943775"/>
              <a:ext cx="40300" cy="40300"/>
            </a:xfrm>
            <a:custGeom>
              <a:avLst/>
              <a:gdLst/>
              <a:ahLst/>
              <a:cxnLst/>
              <a:rect l="l" t="t" r="r" b="b"/>
              <a:pathLst>
                <a:path w="1612" h="1612" extrusionOk="0">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19"/>
          <p:cNvSpPr/>
          <p:nvPr/>
        </p:nvSpPr>
        <p:spPr>
          <a:xfrm flipH="1">
            <a:off x="-287975" y="-820787"/>
            <a:ext cx="965850" cy="965850"/>
          </a:xfrm>
          <a:custGeom>
            <a:avLst/>
            <a:gdLst/>
            <a:ahLst/>
            <a:cxnLst/>
            <a:rect l="l" t="t" r="r" b="b"/>
            <a:pathLst>
              <a:path w="38634" h="38634" extrusionOk="0">
                <a:moveTo>
                  <a:pt x="19301" y="0"/>
                </a:moveTo>
                <a:cubicBezTo>
                  <a:pt x="8633" y="0"/>
                  <a:pt x="0" y="8663"/>
                  <a:pt x="0" y="19332"/>
                </a:cubicBezTo>
                <a:cubicBezTo>
                  <a:pt x="0" y="30001"/>
                  <a:pt x="8633" y="38633"/>
                  <a:pt x="19301" y="38633"/>
                </a:cubicBezTo>
                <a:cubicBezTo>
                  <a:pt x="29970" y="38633"/>
                  <a:pt x="38633" y="30001"/>
                  <a:pt x="38633" y="19332"/>
                </a:cubicBezTo>
                <a:cubicBezTo>
                  <a:pt x="38633" y="8663"/>
                  <a:pt x="29970" y="0"/>
                  <a:pt x="19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19"/>
          <p:cNvGrpSpPr/>
          <p:nvPr/>
        </p:nvGrpSpPr>
        <p:grpSpPr>
          <a:xfrm flipH="1">
            <a:off x="574725" y="4641100"/>
            <a:ext cx="1674825" cy="392325"/>
            <a:chOff x="2173775" y="1420000"/>
            <a:chExt cx="1674825" cy="392325"/>
          </a:xfrm>
        </p:grpSpPr>
        <p:sp>
          <p:nvSpPr>
            <p:cNvPr id="889" name="Google Shape;889;p19"/>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9"/>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19"/>
          <p:cNvGrpSpPr/>
          <p:nvPr/>
        </p:nvGrpSpPr>
        <p:grpSpPr>
          <a:xfrm flipH="1">
            <a:off x="8441625" y="211275"/>
            <a:ext cx="792600" cy="940775"/>
            <a:chOff x="4097800" y="1302400"/>
            <a:chExt cx="792600" cy="940775"/>
          </a:xfrm>
        </p:grpSpPr>
        <p:sp>
          <p:nvSpPr>
            <p:cNvPr id="892" name="Google Shape;892;p19"/>
            <p:cNvSpPr/>
            <p:nvPr/>
          </p:nvSpPr>
          <p:spPr>
            <a:xfrm>
              <a:off x="4097800" y="1442225"/>
              <a:ext cx="751575" cy="800950"/>
            </a:xfrm>
            <a:custGeom>
              <a:avLst/>
              <a:gdLst/>
              <a:ahLst/>
              <a:cxnLst/>
              <a:rect l="l" t="t" r="r" b="b"/>
              <a:pathLst>
                <a:path w="30063" h="32038" extrusionOk="0">
                  <a:moveTo>
                    <a:pt x="25290" y="1"/>
                  </a:moveTo>
                  <a:lnTo>
                    <a:pt x="1" y="27691"/>
                  </a:lnTo>
                  <a:lnTo>
                    <a:pt x="4773" y="32038"/>
                  </a:lnTo>
                  <a:lnTo>
                    <a:pt x="30062" y="4377"/>
                  </a:lnTo>
                  <a:lnTo>
                    <a:pt x="252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4302225" y="1302400"/>
              <a:ext cx="588175" cy="619350"/>
            </a:xfrm>
            <a:custGeom>
              <a:avLst/>
              <a:gdLst/>
              <a:ahLst/>
              <a:cxnLst/>
              <a:rect l="l" t="t" r="r" b="b"/>
              <a:pathLst>
                <a:path w="23527" h="24774" extrusionOk="0">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19"/>
          <p:cNvGrpSpPr/>
          <p:nvPr/>
        </p:nvGrpSpPr>
        <p:grpSpPr>
          <a:xfrm flipH="1">
            <a:off x="8557800" y="4585825"/>
            <a:ext cx="522825" cy="502875"/>
            <a:chOff x="7116875" y="2700800"/>
            <a:chExt cx="522825" cy="502875"/>
          </a:xfrm>
        </p:grpSpPr>
        <p:sp>
          <p:nvSpPr>
            <p:cNvPr id="895" name="Google Shape;895;p19"/>
            <p:cNvSpPr/>
            <p:nvPr/>
          </p:nvSpPr>
          <p:spPr>
            <a:xfrm>
              <a:off x="7121425" y="2803200"/>
              <a:ext cx="341975" cy="395150"/>
            </a:xfrm>
            <a:custGeom>
              <a:avLst/>
              <a:gdLst/>
              <a:ahLst/>
              <a:cxnLst/>
              <a:rect l="l" t="t" r="r" b="b"/>
              <a:pathLst>
                <a:path w="13679" h="15806" extrusionOk="0">
                  <a:moveTo>
                    <a:pt x="31" y="0"/>
                  </a:moveTo>
                  <a:lnTo>
                    <a:pt x="0" y="7903"/>
                  </a:lnTo>
                  <a:lnTo>
                    <a:pt x="13679" y="15806"/>
                  </a:lnTo>
                  <a:lnTo>
                    <a:pt x="13557" y="7903"/>
                  </a:lnTo>
                  <a:lnTo>
                    <a:pt x="3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7116875" y="2798050"/>
              <a:ext cx="351850" cy="405625"/>
            </a:xfrm>
            <a:custGeom>
              <a:avLst/>
              <a:gdLst/>
              <a:ahLst/>
              <a:cxnLst/>
              <a:rect l="l" t="t" r="r" b="b"/>
              <a:pathLst>
                <a:path w="14074" h="16225" extrusionOk="0">
                  <a:moveTo>
                    <a:pt x="426" y="540"/>
                  </a:moveTo>
                  <a:lnTo>
                    <a:pt x="13526" y="8231"/>
                  </a:lnTo>
                  <a:lnTo>
                    <a:pt x="13648" y="15678"/>
                  </a:lnTo>
                  <a:lnTo>
                    <a:pt x="395" y="7987"/>
                  </a:lnTo>
                  <a:lnTo>
                    <a:pt x="426" y="540"/>
                  </a:lnTo>
                  <a:close/>
                  <a:moveTo>
                    <a:pt x="213" y="1"/>
                  </a:moveTo>
                  <a:cubicBezTo>
                    <a:pt x="182" y="1"/>
                    <a:pt x="152" y="9"/>
                    <a:pt x="122" y="24"/>
                  </a:cubicBezTo>
                  <a:cubicBezTo>
                    <a:pt x="61" y="54"/>
                    <a:pt x="31" y="115"/>
                    <a:pt x="31" y="206"/>
                  </a:cubicBezTo>
                  <a:lnTo>
                    <a:pt x="0" y="8109"/>
                  </a:lnTo>
                  <a:cubicBezTo>
                    <a:pt x="0" y="8170"/>
                    <a:pt x="31" y="8261"/>
                    <a:pt x="91" y="8291"/>
                  </a:cubicBezTo>
                  <a:lnTo>
                    <a:pt x="13769" y="16194"/>
                  </a:lnTo>
                  <a:cubicBezTo>
                    <a:pt x="13800" y="16225"/>
                    <a:pt x="13830" y="16225"/>
                    <a:pt x="13861" y="16225"/>
                  </a:cubicBezTo>
                  <a:cubicBezTo>
                    <a:pt x="13891" y="16225"/>
                    <a:pt x="13921" y="16225"/>
                    <a:pt x="13952" y="16194"/>
                  </a:cubicBezTo>
                  <a:cubicBezTo>
                    <a:pt x="14013" y="16164"/>
                    <a:pt x="14073" y="16103"/>
                    <a:pt x="14073" y="16012"/>
                  </a:cubicBezTo>
                  <a:lnTo>
                    <a:pt x="13921" y="8109"/>
                  </a:lnTo>
                  <a:cubicBezTo>
                    <a:pt x="13921" y="8048"/>
                    <a:pt x="13891" y="7987"/>
                    <a:pt x="13830" y="7927"/>
                  </a:cubicBezTo>
                  <a:lnTo>
                    <a:pt x="304" y="24"/>
                  </a:lnTo>
                  <a:cubicBezTo>
                    <a:pt x="274" y="9"/>
                    <a:pt x="243" y="1"/>
                    <a:pt x="21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7460325" y="2899700"/>
              <a:ext cx="174050" cy="298650"/>
            </a:xfrm>
            <a:custGeom>
              <a:avLst/>
              <a:gdLst/>
              <a:ahLst/>
              <a:cxnLst/>
              <a:rect l="l" t="t" r="r" b="b"/>
              <a:pathLst>
                <a:path w="6962" h="11946" extrusionOk="0">
                  <a:moveTo>
                    <a:pt x="6810" y="0"/>
                  </a:moveTo>
                  <a:lnTo>
                    <a:pt x="1" y="4043"/>
                  </a:lnTo>
                  <a:lnTo>
                    <a:pt x="123" y="11946"/>
                  </a:lnTo>
                  <a:lnTo>
                    <a:pt x="6962" y="7994"/>
                  </a:lnTo>
                  <a:lnTo>
                    <a:pt x="6810"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7455025" y="2894650"/>
              <a:ext cx="184675" cy="309025"/>
            </a:xfrm>
            <a:custGeom>
              <a:avLst/>
              <a:gdLst/>
              <a:ahLst/>
              <a:cxnLst/>
              <a:rect l="l" t="t" r="r" b="b"/>
              <a:pathLst>
                <a:path w="7387" h="12361" extrusionOk="0">
                  <a:moveTo>
                    <a:pt x="6809" y="567"/>
                  </a:moveTo>
                  <a:lnTo>
                    <a:pt x="6961" y="8105"/>
                  </a:lnTo>
                  <a:lnTo>
                    <a:pt x="517" y="11814"/>
                  </a:lnTo>
                  <a:lnTo>
                    <a:pt x="395" y="4367"/>
                  </a:lnTo>
                  <a:lnTo>
                    <a:pt x="6809" y="567"/>
                  </a:lnTo>
                  <a:close/>
                  <a:moveTo>
                    <a:pt x="7026" y="0"/>
                  </a:moveTo>
                  <a:cubicBezTo>
                    <a:pt x="6982" y="0"/>
                    <a:pt x="6936" y="15"/>
                    <a:pt x="6900" y="50"/>
                  </a:cubicBezTo>
                  <a:lnTo>
                    <a:pt x="122" y="4063"/>
                  </a:lnTo>
                  <a:cubicBezTo>
                    <a:pt x="61" y="4123"/>
                    <a:pt x="0" y="4184"/>
                    <a:pt x="0" y="4245"/>
                  </a:cubicBezTo>
                  <a:lnTo>
                    <a:pt x="152" y="12148"/>
                  </a:lnTo>
                  <a:cubicBezTo>
                    <a:pt x="152" y="12239"/>
                    <a:pt x="183" y="12300"/>
                    <a:pt x="243" y="12330"/>
                  </a:cubicBezTo>
                  <a:cubicBezTo>
                    <a:pt x="274" y="12361"/>
                    <a:pt x="304" y="12361"/>
                    <a:pt x="335" y="12361"/>
                  </a:cubicBezTo>
                  <a:cubicBezTo>
                    <a:pt x="365" y="12361"/>
                    <a:pt x="395" y="12361"/>
                    <a:pt x="426" y="12330"/>
                  </a:cubicBezTo>
                  <a:lnTo>
                    <a:pt x="7265" y="8379"/>
                  </a:lnTo>
                  <a:cubicBezTo>
                    <a:pt x="7326" y="8348"/>
                    <a:pt x="7386" y="8257"/>
                    <a:pt x="7386" y="8196"/>
                  </a:cubicBezTo>
                  <a:lnTo>
                    <a:pt x="7204" y="202"/>
                  </a:lnTo>
                  <a:cubicBezTo>
                    <a:pt x="7204" y="142"/>
                    <a:pt x="7174" y="81"/>
                    <a:pt x="7113" y="20"/>
                  </a:cubicBezTo>
                  <a:cubicBezTo>
                    <a:pt x="7088" y="7"/>
                    <a:pt x="7057" y="0"/>
                    <a:pt x="70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7122175" y="2705925"/>
              <a:ext cx="508400" cy="294850"/>
            </a:xfrm>
            <a:custGeom>
              <a:avLst/>
              <a:gdLst/>
              <a:ahLst/>
              <a:cxnLst/>
              <a:rect l="l" t="t" r="r" b="b"/>
              <a:pathLst>
                <a:path w="20336" h="11794" extrusionOk="0">
                  <a:moveTo>
                    <a:pt x="6901" y="0"/>
                  </a:moveTo>
                  <a:lnTo>
                    <a:pt x="1" y="3891"/>
                  </a:lnTo>
                  <a:lnTo>
                    <a:pt x="13527" y="11794"/>
                  </a:lnTo>
                  <a:lnTo>
                    <a:pt x="20336" y="7751"/>
                  </a:lnTo>
                  <a:lnTo>
                    <a:pt x="690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7117625" y="2700800"/>
              <a:ext cx="517500" cy="305300"/>
            </a:xfrm>
            <a:custGeom>
              <a:avLst/>
              <a:gdLst/>
              <a:ahLst/>
              <a:cxnLst/>
              <a:rect l="l" t="t" r="r" b="b"/>
              <a:pathLst>
                <a:path w="20700" h="12212" extrusionOk="0">
                  <a:moveTo>
                    <a:pt x="7052" y="449"/>
                  </a:moveTo>
                  <a:lnTo>
                    <a:pt x="20122" y="7956"/>
                  </a:lnTo>
                  <a:lnTo>
                    <a:pt x="13709" y="11756"/>
                  </a:lnTo>
                  <a:lnTo>
                    <a:pt x="578" y="4096"/>
                  </a:lnTo>
                  <a:lnTo>
                    <a:pt x="7052" y="449"/>
                  </a:lnTo>
                  <a:close/>
                  <a:moveTo>
                    <a:pt x="7068" y="0"/>
                  </a:moveTo>
                  <a:cubicBezTo>
                    <a:pt x="7030" y="0"/>
                    <a:pt x="6992" y="8"/>
                    <a:pt x="6961" y="23"/>
                  </a:cubicBezTo>
                  <a:lnTo>
                    <a:pt x="92" y="3914"/>
                  </a:lnTo>
                  <a:cubicBezTo>
                    <a:pt x="31" y="3944"/>
                    <a:pt x="1" y="4005"/>
                    <a:pt x="1" y="4096"/>
                  </a:cubicBezTo>
                  <a:cubicBezTo>
                    <a:pt x="1" y="4157"/>
                    <a:pt x="31" y="4218"/>
                    <a:pt x="92" y="4248"/>
                  </a:cubicBezTo>
                  <a:lnTo>
                    <a:pt x="13618" y="12181"/>
                  </a:lnTo>
                  <a:cubicBezTo>
                    <a:pt x="13648" y="12181"/>
                    <a:pt x="13679" y="12212"/>
                    <a:pt x="13709" y="12212"/>
                  </a:cubicBezTo>
                  <a:cubicBezTo>
                    <a:pt x="13739" y="12212"/>
                    <a:pt x="13770" y="12181"/>
                    <a:pt x="13800" y="12181"/>
                  </a:cubicBezTo>
                  <a:lnTo>
                    <a:pt x="20609" y="8139"/>
                  </a:lnTo>
                  <a:cubicBezTo>
                    <a:pt x="20670" y="8108"/>
                    <a:pt x="20700" y="8048"/>
                    <a:pt x="20700" y="7956"/>
                  </a:cubicBezTo>
                  <a:cubicBezTo>
                    <a:pt x="20700" y="7896"/>
                    <a:pt x="20670" y="7835"/>
                    <a:pt x="20609" y="7804"/>
                  </a:cubicBezTo>
                  <a:lnTo>
                    <a:pt x="7174" y="23"/>
                  </a:lnTo>
                  <a:cubicBezTo>
                    <a:pt x="7144" y="8"/>
                    <a:pt x="7106" y="0"/>
                    <a:pt x="706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MAIN_POINT_1">
    <p:spTree>
      <p:nvGrpSpPr>
        <p:cNvPr id="1" name="Shape 901"/>
        <p:cNvGrpSpPr/>
        <p:nvPr/>
      </p:nvGrpSpPr>
      <p:grpSpPr>
        <a:xfrm>
          <a:off x="0" y="0"/>
          <a:ext cx="0" cy="0"/>
          <a:chOff x="0" y="0"/>
          <a:chExt cx="0" cy="0"/>
        </a:xfrm>
      </p:grpSpPr>
      <p:sp>
        <p:nvSpPr>
          <p:cNvPr id="902" name="Google Shape;902;p20"/>
          <p:cNvSpPr txBox="1">
            <a:spLocks noGrp="1"/>
          </p:cNvSpPr>
          <p:nvPr>
            <p:ph type="subTitle" idx="1"/>
          </p:nvPr>
        </p:nvSpPr>
        <p:spPr>
          <a:xfrm>
            <a:off x="1261200" y="1926575"/>
            <a:ext cx="6621600" cy="81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atin typeface="Nunito"/>
                <a:ea typeface="Nunito"/>
                <a:cs typeface="Nunito"/>
                <a:sym typeface="Nunito"/>
              </a:defRPr>
            </a:lvl1pPr>
            <a:lvl2pPr lvl="1" algn="ctr" rtl="0">
              <a:lnSpc>
                <a:spcPct val="100000"/>
              </a:lnSpc>
              <a:spcBef>
                <a:spcPts val="0"/>
              </a:spcBef>
              <a:spcAft>
                <a:spcPts val="0"/>
              </a:spcAft>
              <a:buNone/>
              <a:defRPr>
                <a:latin typeface="Nunito"/>
                <a:ea typeface="Nunito"/>
                <a:cs typeface="Nunito"/>
                <a:sym typeface="Nunito"/>
              </a:defRPr>
            </a:lvl2pPr>
            <a:lvl3pPr lvl="2" algn="ctr" rtl="0">
              <a:lnSpc>
                <a:spcPct val="100000"/>
              </a:lnSpc>
              <a:spcBef>
                <a:spcPts val="0"/>
              </a:spcBef>
              <a:spcAft>
                <a:spcPts val="0"/>
              </a:spcAft>
              <a:buNone/>
              <a:defRPr>
                <a:latin typeface="Nunito"/>
                <a:ea typeface="Nunito"/>
                <a:cs typeface="Nunito"/>
                <a:sym typeface="Nunito"/>
              </a:defRPr>
            </a:lvl3pPr>
            <a:lvl4pPr lvl="3" algn="ctr" rtl="0">
              <a:lnSpc>
                <a:spcPct val="100000"/>
              </a:lnSpc>
              <a:spcBef>
                <a:spcPts val="0"/>
              </a:spcBef>
              <a:spcAft>
                <a:spcPts val="0"/>
              </a:spcAft>
              <a:buNone/>
              <a:defRPr>
                <a:latin typeface="Nunito"/>
                <a:ea typeface="Nunito"/>
                <a:cs typeface="Nunito"/>
                <a:sym typeface="Nunito"/>
              </a:defRPr>
            </a:lvl4pPr>
            <a:lvl5pPr lvl="4" algn="ctr" rtl="0">
              <a:lnSpc>
                <a:spcPct val="100000"/>
              </a:lnSpc>
              <a:spcBef>
                <a:spcPts val="0"/>
              </a:spcBef>
              <a:spcAft>
                <a:spcPts val="0"/>
              </a:spcAft>
              <a:buNone/>
              <a:defRPr>
                <a:latin typeface="Nunito"/>
                <a:ea typeface="Nunito"/>
                <a:cs typeface="Nunito"/>
                <a:sym typeface="Nunito"/>
              </a:defRPr>
            </a:lvl5pPr>
            <a:lvl6pPr lvl="5" algn="ctr" rtl="0">
              <a:lnSpc>
                <a:spcPct val="100000"/>
              </a:lnSpc>
              <a:spcBef>
                <a:spcPts val="0"/>
              </a:spcBef>
              <a:spcAft>
                <a:spcPts val="0"/>
              </a:spcAft>
              <a:buNone/>
              <a:defRPr>
                <a:latin typeface="Nunito"/>
                <a:ea typeface="Nunito"/>
                <a:cs typeface="Nunito"/>
                <a:sym typeface="Nunito"/>
              </a:defRPr>
            </a:lvl6pPr>
            <a:lvl7pPr lvl="6" algn="ctr" rtl="0">
              <a:lnSpc>
                <a:spcPct val="100000"/>
              </a:lnSpc>
              <a:spcBef>
                <a:spcPts val="0"/>
              </a:spcBef>
              <a:spcAft>
                <a:spcPts val="0"/>
              </a:spcAft>
              <a:buNone/>
              <a:defRPr>
                <a:latin typeface="Nunito"/>
                <a:ea typeface="Nunito"/>
                <a:cs typeface="Nunito"/>
                <a:sym typeface="Nunito"/>
              </a:defRPr>
            </a:lvl7pPr>
            <a:lvl8pPr lvl="7" algn="ctr" rtl="0">
              <a:lnSpc>
                <a:spcPct val="100000"/>
              </a:lnSpc>
              <a:spcBef>
                <a:spcPts val="0"/>
              </a:spcBef>
              <a:spcAft>
                <a:spcPts val="0"/>
              </a:spcAft>
              <a:buNone/>
              <a:defRPr>
                <a:latin typeface="Nunito"/>
                <a:ea typeface="Nunito"/>
                <a:cs typeface="Nunito"/>
                <a:sym typeface="Nunito"/>
              </a:defRPr>
            </a:lvl8pPr>
            <a:lvl9pPr lvl="8" algn="ctr" rtl="0">
              <a:lnSpc>
                <a:spcPct val="100000"/>
              </a:lnSpc>
              <a:spcBef>
                <a:spcPts val="0"/>
              </a:spcBef>
              <a:spcAft>
                <a:spcPts val="0"/>
              </a:spcAft>
              <a:buNone/>
              <a:defRPr>
                <a:latin typeface="Nunito"/>
                <a:ea typeface="Nunito"/>
                <a:cs typeface="Nunito"/>
                <a:sym typeface="Nunito"/>
              </a:defRPr>
            </a:lvl9pPr>
          </a:lstStyle>
          <a:p>
            <a:endParaRPr/>
          </a:p>
        </p:txBody>
      </p:sp>
      <p:sp>
        <p:nvSpPr>
          <p:cNvPr id="903" name="Google Shape;903;p20"/>
          <p:cNvSpPr txBox="1">
            <a:spLocks noGrp="1"/>
          </p:cNvSpPr>
          <p:nvPr>
            <p:ph type="subTitle" idx="2"/>
          </p:nvPr>
        </p:nvSpPr>
        <p:spPr>
          <a:xfrm>
            <a:off x="2950650" y="2751200"/>
            <a:ext cx="3242700" cy="49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None/>
              <a:defRPr sz="1800" b="1">
                <a:solidFill>
                  <a:schemeClr val="dk1"/>
                </a:solidFill>
                <a:latin typeface="Montserrat"/>
                <a:ea typeface="Montserrat"/>
                <a:cs typeface="Montserrat"/>
                <a:sym typeface="Montserrat"/>
              </a:defRPr>
            </a:lvl2pPr>
            <a:lvl3pPr lvl="2" algn="ctr" rtl="0">
              <a:lnSpc>
                <a:spcPct val="100000"/>
              </a:lnSpc>
              <a:spcBef>
                <a:spcPts val="0"/>
              </a:spcBef>
              <a:spcAft>
                <a:spcPts val="0"/>
              </a:spcAft>
              <a:buNone/>
              <a:defRPr sz="1800" b="1">
                <a:solidFill>
                  <a:schemeClr val="dk1"/>
                </a:solidFill>
                <a:latin typeface="Montserrat"/>
                <a:ea typeface="Montserrat"/>
                <a:cs typeface="Montserrat"/>
                <a:sym typeface="Montserrat"/>
              </a:defRPr>
            </a:lvl3pPr>
            <a:lvl4pPr lvl="3" algn="ctr" rtl="0">
              <a:lnSpc>
                <a:spcPct val="100000"/>
              </a:lnSpc>
              <a:spcBef>
                <a:spcPts val="0"/>
              </a:spcBef>
              <a:spcAft>
                <a:spcPts val="0"/>
              </a:spcAft>
              <a:buNone/>
              <a:defRPr sz="1800" b="1">
                <a:solidFill>
                  <a:schemeClr val="dk1"/>
                </a:solidFill>
                <a:latin typeface="Montserrat"/>
                <a:ea typeface="Montserrat"/>
                <a:cs typeface="Montserrat"/>
                <a:sym typeface="Montserrat"/>
              </a:defRPr>
            </a:lvl4pPr>
            <a:lvl5pPr lvl="4" algn="ctr" rtl="0">
              <a:lnSpc>
                <a:spcPct val="100000"/>
              </a:lnSpc>
              <a:spcBef>
                <a:spcPts val="0"/>
              </a:spcBef>
              <a:spcAft>
                <a:spcPts val="0"/>
              </a:spcAft>
              <a:buNone/>
              <a:defRPr sz="1800" b="1">
                <a:solidFill>
                  <a:schemeClr val="dk1"/>
                </a:solidFill>
                <a:latin typeface="Montserrat"/>
                <a:ea typeface="Montserrat"/>
                <a:cs typeface="Montserrat"/>
                <a:sym typeface="Montserrat"/>
              </a:defRPr>
            </a:lvl5pPr>
            <a:lvl6pPr lvl="5" algn="ctr" rtl="0">
              <a:lnSpc>
                <a:spcPct val="100000"/>
              </a:lnSpc>
              <a:spcBef>
                <a:spcPts val="0"/>
              </a:spcBef>
              <a:spcAft>
                <a:spcPts val="0"/>
              </a:spcAft>
              <a:buNone/>
              <a:defRPr sz="1800" b="1">
                <a:solidFill>
                  <a:schemeClr val="dk1"/>
                </a:solidFill>
                <a:latin typeface="Montserrat"/>
                <a:ea typeface="Montserrat"/>
                <a:cs typeface="Montserrat"/>
                <a:sym typeface="Montserrat"/>
              </a:defRPr>
            </a:lvl6pPr>
            <a:lvl7pPr lvl="6" algn="ctr" rtl="0">
              <a:lnSpc>
                <a:spcPct val="100000"/>
              </a:lnSpc>
              <a:spcBef>
                <a:spcPts val="0"/>
              </a:spcBef>
              <a:spcAft>
                <a:spcPts val="0"/>
              </a:spcAft>
              <a:buNone/>
              <a:defRPr sz="1800" b="1">
                <a:solidFill>
                  <a:schemeClr val="dk1"/>
                </a:solidFill>
                <a:latin typeface="Montserrat"/>
                <a:ea typeface="Montserrat"/>
                <a:cs typeface="Montserrat"/>
                <a:sym typeface="Montserrat"/>
              </a:defRPr>
            </a:lvl7pPr>
            <a:lvl8pPr lvl="7" algn="ctr" rtl="0">
              <a:lnSpc>
                <a:spcPct val="100000"/>
              </a:lnSpc>
              <a:spcBef>
                <a:spcPts val="0"/>
              </a:spcBef>
              <a:spcAft>
                <a:spcPts val="0"/>
              </a:spcAft>
              <a:buNone/>
              <a:defRPr sz="1800" b="1">
                <a:solidFill>
                  <a:schemeClr val="dk1"/>
                </a:solidFill>
                <a:latin typeface="Montserrat"/>
                <a:ea typeface="Montserrat"/>
                <a:cs typeface="Montserrat"/>
                <a:sym typeface="Montserrat"/>
              </a:defRPr>
            </a:lvl8pPr>
            <a:lvl9pPr lvl="8" algn="ctr" rtl="0">
              <a:lnSpc>
                <a:spcPct val="100000"/>
              </a:lnSpc>
              <a:spcBef>
                <a:spcPts val="0"/>
              </a:spcBef>
              <a:spcAft>
                <a:spcPts val="0"/>
              </a:spcAft>
              <a:buNone/>
              <a:defRPr sz="1800" b="1">
                <a:solidFill>
                  <a:schemeClr val="dk1"/>
                </a:solidFill>
                <a:latin typeface="Montserrat"/>
                <a:ea typeface="Montserrat"/>
                <a:cs typeface="Montserrat"/>
                <a:sym typeface="Montserrat"/>
              </a:defRPr>
            </a:lvl9pPr>
          </a:lstStyle>
          <a:p>
            <a:endParaRPr/>
          </a:p>
        </p:txBody>
      </p:sp>
      <p:sp>
        <p:nvSpPr>
          <p:cNvPr id="904" name="Google Shape;904;p20"/>
          <p:cNvSpPr/>
          <p:nvPr/>
        </p:nvSpPr>
        <p:spPr>
          <a:xfrm rot="-254615">
            <a:off x="-245299" y="1862537"/>
            <a:ext cx="679403" cy="1642993"/>
          </a:xfrm>
          <a:custGeom>
            <a:avLst/>
            <a:gdLst/>
            <a:ahLst/>
            <a:cxnLst/>
            <a:rect l="l" t="t" r="r" b="b"/>
            <a:pathLst>
              <a:path w="27175" h="65717" extrusionOk="0">
                <a:moveTo>
                  <a:pt x="7083" y="1"/>
                </a:moveTo>
                <a:lnTo>
                  <a:pt x="3861" y="4773"/>
                </a:lnTo>
                <a:cubicBezTo>
                  <a:pt x="11034" y="9241"/>
                  <a:pt x="16384" y="16567"/>
                  <a:pt x="18116" y="25503"/>
                </a:cubicBezTo>
                <a:cubicBezTo>
                  <a:pt x="20974" y="40154"/>
                  <a:pt x="13101" y="54440"/>
                  <a:pt x="1" y="60276"/>
                </a:cubicBezTo>
                <a:lnTo>
                  <a:pt x="1976" y="65716"/>
                </a:lnTo>
                <a:cubicBezTo>
                  <a:pt x="17691" y="58938"/>
                  <a:pt x="27174" y="41917"/>
                  <a:pt x="23770" y="24409"/>
                </a:cubicBezTo>
                <a:cubicBezTo>
                  <a:pt x="21734" y="13892"/>
                  <a:pt x="15472" y="5290"/>
                  <a:pt x="7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0"/>
          <p:cNvSpPr/>
          <p:nvPr/>
        </p:nvSpPr>
        <p:spPr>
          <a:xfrm rot="9182267">
            <a:off x="3286260" y="4570873"/>
            <a:ext cx="1904313" cy="1267442"/>
          </a:xfrm>
          <a:custGeom>
            <a:avLst/>
            <a:gdLst/>
            <a:ahLst/>
            <a:cxnLst/>
            <a:rect l="l" t="t" r="r" b="b"/>
            <a:pathLst>
              <a:path w="76173" h="50698" extrusionOk="0">
                <a:moveTo>
                  <a:pt x="761" y="0"/>
                </a:moveTo>
                <a:lnTo>
                  <a:pt x="761" y="0"/>
                </a:lnTo>
                <a:cubicBezTo>
                  <a:pt x="1" y="22554"/>
                  <a:pt x="14955" y="43375"/>
                  <a:pt x="37722" y="49180"/>
                </a:cubicBezTo>
                <a:cubicBezTo>
                  <a:pt x="41765" y="50207"/>
                  <a:pt x="45819" y="50697"/>
                  <a:pt x="49809" y="50697"/>
                </a:cubicBezTo>
                <a:cubicBezTo>
                  <a:pt x="59288" y="50697"/>
                  <a:pt x="68407" y="47930"/>
                  <a:pt x="76172" y="43010"/>
                </a:cubicBezTo>
                <a:lnTo>
                  <a:pt x="72282" y="36475"/>
                </a:lnTo>
                <a:cubicBezTo>
                  <a:pt x="65675" y="40722"/>
                  <a:pt x="57888" y="43107"/>
                  <a:pt x="49796" y="43107"/>
                </a:cubicBezTo>
                <a:cubicBezTo>
                  <a:pt x="46421" y="43107"/>
                  <a:pt x="42993" y="42692"/>
                  <a:pt x="39576" y="41825"/>
                </a:cubicBezTo>
                <a:cubicBezTo>
                  <a:pt x="20518" y="36992"/>
                  <a:pt x="7934" y="19575"/>
                  <a:pt x="8329" y="699"/>
                </a:cubicBezTo>
                <a:lnTo>
                  <a:pt x="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20"/>
          <p:cNvGrpSpPr/>
          <p:nvPr/>
        </p:nvGrpSpPr>
        <p:grpSpPr>
          <a:xfrm rot="10800000">
            <a:off x="8490688" y="4537600"/>
            <a:ext cx="541825" cy="544850"/>
            <a:chOff x="2391850" y="3439225"/>
            <a:chExt cx="541825" cy="544850"/>
          </a:xfrm>
        </p:grpSpPr>
        <p:sp>
          <p:nvSpPr>
            <p:cNvPr id="907" name="Google Shape;907;p20"/>
            <p:cNvSpPr/>
            <p:nvPr/>
          </p:nvSpPr>
          <p:spPr>
            <a:xfrm>
              <a:off x="2391850" y="3439225"/>
              <a:ext cx="40300" cy="40300"/>
            </a:xfrm>
            <a:custGeom>
              <a:avLst/>
              <a:gdLst/>
              <a:ahLst/>
              <a:cxnLst/>
              <a:rect l="l" t="t" r="r" b="b"/>
              <a:pathLst>
                <a:path w="1612" h="1612" extrusionOk="0">
                  <a:moveTo>
                    <a:pt x="791" y="0"/>
                  </a:moveTo>
                  <a:cubicBezTo>
                    <a:pt x="335" y="0"/>
                    <a:pt x="1" y="365"/>
                    <a:pt x="1" y="821"/>
                  </a:cubicBezTo>
                  <a:cubicBezTo>
                    <a:pt x="1" y="1247"/>
                    <a:pt x="33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0"/>
            <p:cNvSpPr/>
            <p:nvPr/>
          </p:nvSpPr>
          <p:spPr>
            <a:xfrm>
              <a:off x="2391850" y="3540275"/>
              <a:ext cx="40300" cy="40300"/>
            </a:xfrm>
            <a:custGeom>
              <a:avLst/>
              <a:gdLst/>
              <a:ahLst/>
              <a:cxnLst/>
              <a:rect l="l" t="t" r="r" b="b"/>
              <a:pathLst>
                <a:path w="1612" h="1612" extrusionOk="0">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0"/>
            <p:cNvSpPr/>
            <p:nvPr/>
          </p:nvSpPr>
          <p:spPr>
            <a:xfrm>
              <a:off x="2391850" y="3641350"/>
              <a:ext cx="40300" cy="40300"/>
            </a:xfrm>
            <a:custGeom>
              <a:avLst/>
              <a:gdLst/>
              <a:ahLst/>
              <a:cxnLst/>
              <a:rect l="l" t="t" r="r" b="b"/>
              <a:pathLst>
                <a:path w="1612" h="1612" extrusionOk="0">
                  <a:moveTo>
                    <a:pt x="791" y="1"/>
                  </a:moveTo>
                  <a:cubicBezTo>
                    <a:pt x="365" y="1"/>
                    <a:pt x="1" y="335"/>
                    <a:pt x="1" y="791"/>
                  </a:cubicBezTo>
                  <a:cubicBezTo>
                    <a:pt x="1" y="1247"/>
                    <a:pt x="335" y="1611"/>
                    <a:pt x="791" y="1611"/>
                  </a:cubicBezTo>
                  <a:cubicBezTo>
                    <a:pt x="1247" y="1611"/>
                    <a:pt x="1612" y="1247"/>
                    <a:pt x="1612" y="791"/>
                  </a:cubicBezTo>
                  <a:cubicBezTo>
                    <a:pt x="1581"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0"/>
            <p:cNvSpPr/>
            <p:nvPr/>
          </p:nvSpPr>
          <p:spPr>
            <a:xfrm>
              <a:off x="2391850" y="3741650"/>
              <a:ext cx="40300" cy="40300"/>
            </a:xfrm>
            <a:custGeom>
              <a:avLst/>
              <a:gdLst/>
              <a:ahLst/>
              <a:cxnLst/>
              <a:rect l="l" t="t" r="r" b="b"/>
              <a:pathLst>
                <a:path w="1612" h="1612" extrusionOk="0">
                  <a:moveTo>
                    <a:pt x="791" y="1"/>
                  </a:moveTo>
                  <a:cubicBezTo>
                    <a:pt x="335" y="1"/>
                    <a:pt x="1" y="365"/>
                    <a:pt x="1" y="821"/>
                  </a:cubicBezTo>
                  <a:cubicBezTo>
                    <a:pt x="1" y="1247"/>
                    <a:pt x="33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2391850" y="3842725"/>
              <a:ext cx="40300" cy="40300"/>
            </a:xfrm>
            <a:custGeom>
              <a:avLst/>
              <a:gdLst/>
              <a:ahLst/>
              <a:cxnLst/>
              <a:rect l="l" t="t" r="r" b="b"/>
              <a:pathLst>
                <a:path w="1612" h="1612" extrusionOk="0">
                  <a:moveTo>
                    <a:pt x="791" y="0"/>
                  </a:moveTo>
                  <a:cubicBezTo>
                    <a:pt x="335" y="0"/>
                    <a:pt x="1" y="365"/>
                    <a:pt x="1" y="791"/>
                  </a:cubicBezTo>
                  <a:cubicBezTo>
                    <a:pt x="1" y="1247"/>
                    <a:pt x="335" y="1611"/>
                    <a:pt x="791" y="1611"/>
                  </a:cubicBezTo>
                  <a:cubicBezTo>
                    <a:pt x="1247" y="1611"/>
                    <a:pt x="1612" y="1247"/>
                    <a:pt x="1612" y="79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0"/>
            <p:cNvSpPr/>
            <p:nvPr/>
          </p:nvSpPr>
          <p:spPr>
            <a:xfrm>
              <a:off x="2391850" y="3943775"/>
              <a:ext cx="40300" cy="40300"/>
            </a:xfrm>
            <a:custGeom>
              <a:avLst/>
              <a:gdLst/>
              <a:ahLst/>
              <a:cxnLst/>
              <a:rect l="l" t="t" r="r" b="b"/>
              <a:pathLst>
                <a:path w="1612" h="1612" extrusionOk="0">
                  <a:moveTo>
                    <a:pt x="791" y="1"/>
                  </a:moveTo>
                  <a:cubicBezTo>
                    <a:pt x="365" y="1"/>
                    <a:pt x="1" y="366"/>
                    <a:pt x="1" y="791"/>
                  </a:cubicBezTo>
                  <a:cubicBezTo>
                    <a:pt x="1" y="1247"/>
                    <a:pt x="335" y="1612"/>
                    <a:pt x="791" y="1612"/>
                  </a:cubicBezTo>
                  <a:cubicBezTo>
                    <a:pt x="1247" y="1612"/>
                    <a:pt x="1612" y="1247"/>
                    <a:pt x="1612" y="791"/>
                  </a:cubicBezTo>
                  <a:cubicBezTo>
                    <a:pt x="1581"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0"/>
            <p:cNvSpPr/>
            <p:nvPr/>
          </p:nvSpPr>
          <p:spPr>
            <a:xfrm>
              <a:off x="2491400" y="3439225"/>
              <a:ext cx="40300" cy="40300"/>
            </a:xfrm>
            <a:custGeom>
              <a:avLst/>
              <a:gdLst/>
              <a:ahLst/>
              <a:cxnLst/>
              <a:rect l="l" t="t" r="r" b="b"/>
              <a:pathLst>
                <a:path w="1612" h="1612" extrusionOk="0">
                  <a:moveTo>
                    <a:pt x="821" y="0"/>
                  </a:moveTo>
                  <a:cubicBezTo>
                    <a:pt x="365" y="0"/>
                    <a:pt x="0" y="365"/>
                    <a:pt x="0" y="821"/>
                  </a:cubicBezTo>
                  <a:cubicBezTo>
                    <a:pt x="0" y="1277"/>
                    <a:pt x="365" y="1611"/>
                    <a:pt x="821" y="1611"/>
                  </a:cubicBezTo>
                  <a:cubicBezTo>
                    <a:pt x="1247" y="1611"/>
                    <a:pt x="1611" y="1277"/>
                    <a:pt x="1611" y="821"/>
                  </a:cubicBezTo>
                  <a:cubicBezTo>
                    <a:pt x="1611"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2491400" y="35402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0"/>
            <p:cNvSpPr/>
            <p:nvPr/>
          </p:nvSpPr>
          <p:spPr>
            <a:xfrm>
              <a:off x="2491400" y="3641350"/>
              <a:ext cx="40300" cy="40300"/>
            </a:xfrm>
            <a:custGeom>
              <a:avLst/>
              <a:gdLst/>
              <a:ahLst/>
              <a:cxnLst/>
              <a:rect l="l" t="t" r="r" b="b"/>
              <a:pathLst>
                <a:path w="1612" h="1612" extrusionOk="0">
                  <a:moveTo>
                    <a:pt x="821" y="1"/>
                  </a:moveTo>
                  <a:cubicBezTo>
                    <a:pt x="365" y="1"/>
                    <a:pt x="0" y="335"/>
                    <a:pt x="0" y="791"/>
                  </a:cubicBezTo>
                  <a:cubicBezTo>
                    <a:pt x="0" y="1247"/>
                    <a:pt x="365" y="1611"/>
                    <a:pt x="821" y="1611"/>
                  </a:cubicBezTo>
                  <a:cubicBezTo>
                    <a:pt x="1247" y="1611"/>
                    <a:pt x="1611" y="1247"/>
                    <a:pt x="1611" y="791"/>
                  </a:cubicBezTo>
                  <a:cubicBezTo>
                    <a:pt x="1611" y="33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0"/>
            <p:cNvSpPr/>
            <p:nvPr/>
          </p:nvSpPr>
          <p:spPr>
            <a:xfrm>
              <a:off x="2491400" y="3741650"/>
              <a:ext cx="40300" cy="40300"/>
            </a:xfrm>
            <a:custGeom>
              <a:avLst/>
              <a:gdLst/>
              <a:ahLst/>
              <a:cxnLst/>
              <a:rect l="l" t="t" r="r" b="b"/>
              <a:pathLst>
                <a:path w="1612" h="1612" extrusionOk="0">
                  <a:moveTo>
                    <a:pt x="821" y="1"/>
                  </a:moveTo>
                  <a:cubicBezTo>
                    <a:pt x="365" y="1"/>
                    <a:pt x="0" y="365"/>
                    <a:pt x="0" y="821"/>
                  </a:cubicBezTo>
                  <a:cubicBezTo>
                    <a:pt x="0" y="1247"/>
                    <a:pt x="365" y="1612"/>
                    <a:pt x="821" y="1612"/>
                  </a:cubicBezTo>
                  <a:cubicBezTo>
                    <a:pt x="1247" y="1612"/>
                    <a:pt x="1611" y="1247"/>
                    <a:pt x="1611" y="821"/>
                  </a:cubicBezTo>
                  <a:cubicBezTo>
                    <a:pt x="1611" y="36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2491400" y="3842725"/>
              <a:ext cx="40300" cy="40300"/>
            </a:xfrm>
            <a:custGeom>
              <a:avLst/>
              <a:gdLst/>
              <a:ahLst/>
              <a:cxnLst/>
              <a:rect l="l" t="t" r="r" b="b"/>
              <a:pathLst>
                <a:path w="1612" h="1612" extrusionOk="0">
                  <a:moveTo>
                    <a:pt x="821" y="0"/>
                  </a:moveTo>
                  <a:cubicBezTo>
                    <a:pt x="365" y="0"/>
                    <a:pt x="0" y="365"/>
                    <a:pt x="0" y="821"/>
                  </a:cubicBezTo>
                  <a:cubicBezTo>
                    <a:pt x="0" y="1247"/>
                    <a:pt x="365" y="1611"/>
                    <a:pt x="821" y="1611"/>
                  </a:cubicBezTo>
                  <a:cubicBezTo>
                    <a:pt x="1247" y="1611"/>
                    <a:pt x="1611" y="1247"/>
                    <a:pt x="1611" y="821"/>
                  </a:cubicBezTo>
                  <a:cubicBezTo>
                    <a:pt x="1611"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a:off x="2491400" y="39437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47" y="1612"/>
                    <a:pt x="1611" y="1247"/>
                    <a:pt x="1611" y="791"/>
                  </a:cubicBezTo>
                  <a:cubicBezTo>
                    <a:pt x="1611"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2590950" y="3439225"/>
              <a:ext cx="41050" cy="40300"/>
            </a:xfrm>
            <a:custGeom>
              <a:avLst/>
              <a:gdLst/>
              <a:ahLst/>
              <a:cxnLst/>
              <a:rect l="l" t="t" r="r" b="b"/>
              <a:pathLst>
                <a:path w="1642" h="1612" extrusionOk="0">
                  <a:moveTo>
                    <a:pt x="821" y="0"/>
                  </a:moveTo>
                  <a:cubicBezTo>
                    <a:pt x="365" y="0"/>
                    <a:pt x="0" y="365"/>
                    <a:pt x="0" y="821"/>
                  </a:cubicBezTo>
                  <a:cubicBezTo>
                    <a:pt x="0" y="1277"/>
                    <a:pt x="365" y="1611"/>
                    <a:pt x="821" y="1611"/>
                  </a:cubicBezTo>
                  <a:lnTo>
                    <a:pt x="851" y="1611"/>
                  </a:lnTo>
                  <a:cubicBezTo>
                    <a:pt x="1277" y="1611"/>
                    <a:pt x="1642" y="1277"/>
                    <a:pt x="1642" y="821"/>
                  </a:cubicBezTo>
                  <a:cubicBezTo>
                    <a:pt x="1642" y="365"/>
                    <a:pt x="1277"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2590950" y="3540275"/>
              <a:ext cx="41050" cy="40300"/>
            </a:xfrm>
            <a:custGeom>
              <a:avLst/>
              <a:gdLst/>
              <a:ahLst/>
              <a:cxnLst/>
              <a:rect l="l" t="t" r="r" b="b"/>
              <a:pathLst>
                <a:path w="1642" h="1612" extrusionOk="0">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0"/>
            <p:cNvSpPr/>
            <p:nvPr/>
          </p:nvSpPr>
          <p:spPr>
            <a:xfrm>
              <a:off x="2590950" y="3641350"/>
              <a:ext cx="41050" cy="40300"/>
            </a:xfrm>
            <a:custGeom>
              <a:avLst/>
              <a:gdLst/>
              <a:ahLst/>
              <a:cxnLst/>
              <a:rect l="l" t="t" r="r" b="b"/>
              <a:pathLst>
                <a:path w="1642" h="1612" extrusionOk="0">
                  <a:moveTo>
                    <a:pt x="821" y="1"/>
                  </a:moveTo>
                  <a:cubicBezTo>
                    <a:pt x="365" y="1"/>
                    <a:pt x="0" y="335"/>
                    <a:pt x="0" y="791"/>
                  </a:cubicBezTo>
                  <a:cubicBezTo>
                    <a:pt x="0" y="1247"/>
                    <a:pt x="365" y="1611"/>
                    <a:pt x="821" y="1611"/>
                  </a:cubicBezTo>
                  <a:lnTo>
                    <a:pt x="851" y="1611"/>
                  </a:lnTo>
                  <a:cubicBezTo>
                    <a:pt x="1277" y="1611"/>
                    <a:pt x="1642" y="1247"/>
                    <a:pt x="1642" y="791"/>
                  </a:cubicBezTo>
                  <a:cubicBezTo>
                    <a:pt x="1642" y="335"/>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0"/>
            <p:cNvSpPr/>
            <p:nvPr/>
          </p:nvSpPr>
          <p:spPr>
            <a:xfrm>
              <a:off x="2590950" y="3741650"/>
              <a:ext cx="41050" cy="40300"/>
            </a:xfrm>
            <a:custGeom>
              <a:avLst/>
              <a:gdLst/>
              <a:ahLst/>
              <a:cxnLst/>
              <a:rect l="l" t="t" r="r" b="b"/>
              <a:pathLst>
                <a:path w="1642" h="1612" extrusionOk="0">
                  <a:moveTo>
                    <a:pt x="821" y="1"/>
                  </a:moveTo>
                  <a:cubicBezTo>
                    <a:pt x="365" y="1"/>
                    <a:pt x="0" y="365"/>
                    <a:pt x="0" y="821"/>
                  </a:cubicBezTo>
                  <a:cubicBezTo>
                    <a:pt x="0" y="1247"/>
                    <a:pt x="365" y="1612"/>
                    <a:pt x="821" y="1612"/>
                  </a:cubicBezTo>
                  <a:lnTo>
                    <a:pt x="851" y="1612"/>
                  </a:lnTo>
                  <a:cubicBezTo>
                    <a:pt x="1277" y="1612"/>
                    <a:pt x="1642" y="1247"/>
                    <a:pt x="1642" y="821"/>
                  </a:cubicBezTo>
                  <a:cubicBezTo>
                    <a:pt x="1642" y="365"/>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2590950" y="3842725"/>
              <a:ext cx="41050" cy="40300"/>
            </a:xfrm>
            <a:custGeom>
              <a:avLst/>
              <a:gdLst/>
              <a:ahLst/>
              <a:cxnLst/>
              <a:rect l="l" t="t" r="r" b="b"/>
              <a:pathLst>
                <a:path w="1642" h="1612" extrusionOk="0">
                  <a:moveTo>
                    <a:pt x="821" y="0"/>
                  </a:moveTo>
                  <a:cubicBezTo>
                    <a:pt x="365" y="0"/>
                    <a:pt x="0" y="365"/>
                    <a:pt x="0" y="821"/>
                  </a:cubicBezTo>
                  <a:cubicBezTo>
                    <a:pt x="0" y="1247"/>
                    <a:pt x="365" y="1611"/>
                    <a:pt x="821" y="1611"/>
                  </a:cubicBezTo>
                  <a:lnTo>
                    <a:pt x="851" y="1611"/>
                  </a:lnTo>
                  <a:cubicBezTo>
                    <a:pt x="1277" y="1611"/>
                    <a:pt x="1642" y="1247"/>
                    <a:pt x="1642" y="821"/>
                  </a:cubicBezTo>
                  <a:cubicBezTo>
                    <a:pt x="1642" y="365"/>
                    <a:pt x="1277"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2590950" y="3943775"/>
              <a:ext cx="41050" cy="40300"/>
            </a:xfrm>
            <a:custGeom>
              <a:avLst/>
              <a:gdLst/>
              <a:ahLst/>
              <a:cxnLst/>
              <a:rect l="l" t="t" r="r" b="b"/>
              <a:pathLst>
                <a:path w="1642" h="1612" extrusionOk="0">
                  <a:moveTo>
                    <a:pt x="821" y="1"/>
                  </a:moveTo>
                  <a:cubicBezTo>
                    <a:pt x="365" y="1"/>
                    <a:pt x="0" y="366"/>
                    <a:pt x="0" y="791"/>
                  </a:cubicBezTo>
                  <a:cubicBezTo>
                    <a:pt x="0" y="1247"/>
                    <a:pt x="365" y="1612"/>
                    <a:pt x="821" y="1612"/>
                  </a:cubicBezTo>
                  <a:lnTo>
                    <a:pt x="851" y="1612"/>
                  </a:lnTo>
                  <a:cubicBezTo>
                    <a:pt x="1277" y="1612"/>
                    <a:pt x="1642" y="1247"/>
                    <a:pt x="1642" y="791"/>
                  </a:cubicBezTo>
                  <a:cubicBezTo>
                    <a:pt x="1642" y="366"/>
                    <a:pt x="127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2691250" y="3439225"/>
              <a:ext cx="40300" cy="40300"/>
            </a:xfrm>
            <a:custGeom>
              <a:avLst/>
              <a:gdLst/>
              <a:ahLst/>
              <a:cxnLst/>
              <a:rect l="l" t="t" r="r" b="b"/>
              <a:pathLst>
                <a:path w="1612" h="1612" extrusionOk="0">
                  <a:moveTo>
                    <a:pt x="791" y="0"/>
                  </a:moveTo>
                  <a:cubicBezTo>
                    <a:pt x="365" y="0"/>
                    <a:pt x="1" y="365"/>
                    <a:pt x="1" y="821"/>
                  </a:cubicBezTo>
                  <a:cubicBezTo>
                    <a:pt x="1" y="1277"/>
                    <a:pt x="365" y="1611"/>
                    <a:pt x="791" y="1611"/>
                  </a:cubicBezTo>
                  <a:cubicBezTo>
                    <a:pt x="1247" y="1611"/>
                    <a:pt x="1612" y="127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2691250" y="3540275"/>
              <a:ext cx="40300" cy="40300"/>
            </a:xfrm>
            <a:custGeom>
              <a:avLst/>
              <a:gdLst/>
              <a:ahLst/>
              <a:cxnLst/>
              <a:rect l="l" t="t" r="r" b="b"/>
              <a:pathLst>
                <a:path w="1612" h="1612" extrusionOk="0">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2691250" y="3641350"/>
              <a:ext cx="40300" cy="40300"/>
            </a:xfrm>
            <a:custGeom>
              <a:avLst/>
              <a:gdLst/>
              <a:ahLst/>
              <a:cxnLst/>
              <a:rect l="l" t="t" r="r" b="b"/>
              <a:pathLst>
                <a:path w="1612" h="1612" extrusionOk="0">
                  <a:moveTo>
                    <a:pt x="791" y="1"/>
                  </a:moveTo>
                  <a:cubicBezTo>
                    <a:pt x="365" y="1"/>
                    <a:pt x="1" y="335"/>
                    <a:pt x="1" y="791"/>
                  </a:cubicBezTo>
                  <a:cubicBezTo>
                    <a:pt x="1" y="1247"/>
                    <a:pt x="365" y="1611"/>
                    <a:pt x="791" y="1611"/>
                  </a:cubicBezTo>
                  <a:cubicBezTo>
                    <a:pt x="1247" y="1611"/>
                    <a:pt x="1612" y="1247"/>
                    <a:pt x="1612" y="791"/>
                  </a:cubicBezTo>
                  <a:cubicBezTo>
                    <a:pt x="1612" y="33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2691250" y="3741650"/>
              <a:ext cx="40300" cy="40300"/>
            </a:xfrm>
            <a:custGeom>
              <a:avLst/>
              <a:gdLst/>
              <a:ahLst/>
              <a:cxnLst/>
              <a:rect l="l" t="t" r="r" b="b"/>
              <a:pathLst>
                <a:path w="1612" h="1612" extrusionOk="0">
                  <a:moveTo>
                    <a:pt x="791" y="1"/>
                  </a:moveTo>
                  <a:cubicBezTo>
                    <a:pt x="365" y="1"/>
                    <a:pt x="1" y="365"/>
                    <a:pt x="1" y="821"/>
                  </a:cubicBezTo>
                  <a:cubicBezTo>
                    <a:pt x="1" y="1247"/>
                    <a:pt x="365" y="1612"/>
                    <a:pt x="791" y="1612"/>
                  </a:cubicBezTo>
                  <a:cubicBezTo>
                    <a:pt x="1247" y="1612"/>
                    <a:pt x="1612" y="1247"/>
                    <a:pt x="1612" y="821"/>
                  </a:cubicBezTo>
                  <a:cubicBezTo>
                    <a:pt x="1612" y="365"/>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2691250" y="3842725"/>
              <a:ext cx="40300" cy="40300"/>
            </a:xfrm>
            <a:custGeom>
              <a:avLst/>
              <a:gdLst/>
              <a:ahLst/>
              <a:cxnLst/>
              <a:rect l="l" t="t" r="r" b="b"/>
              <a:pathLst>
                <a:path w="1612" h="1612" extrusionOk="0">
                  <a:moveTo>
                    <a:pt x="791" y="0"/>
                  </a:moveTo>
                  <a:cubicBezTo>
                    <a:pt x="365" y="0"/>
                    <a:pt x="1" y="365"/>
                    <a:pt x="1" y="821"/>
                  </a:cubicBezTo>
                  <a:cubicBezTo>
                    <a:pt x="1" y="1247"/>
                    <a:pt x="365" y="1611"/>
                    <a:pt x="791" y="1611"/>
                  </a:cubicBezTo>
                  <a:cubicBezTo>
                    <a:pt x="1247" y="1611"/>
                    <a:pt x="1612" y="1247"/>
                    <a:pt x="1612" y="821"/>
                  </a:cubicBezTo>
                  <a:cubicBezTo>
                    <a:pt x="1612" y="365"/>
                    <a:pt x="1247"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2691250" y="3943775"/>
              <a:ext cx="40300" cy="40300"/>
            </a:xfrm>
            <a:custGeom>
              <a:avLst/>
              <a:gdLst/>
              <a:ahLst/>
              <a:cxnLst/>
              <a:rect l="l" t="t" r="r" b="b"/>
              <a:pathLst>
                <a:path w="1612" h="1612" extrusionOk="0">
                  <a:moveTo>
                    <a:pt x="791" y="1"/>
                  </a:moveTo>
                  <a:cubicBezTo>
                    <a:pt x="365" y="1"/>
                    <a:pt x="1" y="366"/>
                    <a:pt x="1" y="791"/>
                  </a:cubicBezTo>
                  <a:cubicBezTo>
                    <a:pt x="1" y="1247"/>
                    <a:pt x="365" y="1612"/>
                    <a:pt x="791" y="1612"/>
                  </a:cubicBezTo>
                  <a:cubicBezTo>
                    <a:pt x="1247" y="1612"/>
                    <a:pt x="1612" y="1247"/>
                    <a:pt x="1612" y="791"/>
                  </a:cubicBezTo>
                  <a:cubicBezTo>
                    <a:pt x="1612" y="366"/>
                    <a:pt x="124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2790800" y="3439225"/>
              <a:ext cx="40300" cy="40300"/>
            </a:xfrm>
            <a:custGeom>
              <a:avLst/>
              <a:gdLst/>
              <a:ahLst/>
              <a:cxnLst/>
              <a:rect l="l" t="t" r="r" b="b"/>
              <a:pathLst>
                <a:path w="1612" h="1612" extrusionOk="0">
                  <a:moveTo>
                    <a:pt x="821" y="0"/>
                  </a:moveTo>
                  <a:cubicBezTo>
                    <a:pt x="365" y="0"/>
                    <a:pt x="0" y="365"/>
                    <a:pt x="0" y="821"/>
                  </a:cubicBezTo>
                  <a:cubicBezTo>
                    <a:pt x="0" y="1247"/>
                    <a:pt x="365" y="1611"/>
                    <a:pt x="821" y="1611"/>
                  </a:cubicBezTo>
                  <a:cubicBezTo>
                    <a:pt x="1277" y="1611"/>
                    <a:pt x="1611" y="1247"/>
                    <a:pt x="1611" y="82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2790800" y="35402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2790800" y="3641350"/>
              <a:ext cx="40300" cy="40300"/>
            </a:xfrm>
            <a:custGeom>
              <a:avLst/>
              <a:gdLst/>
              <a:ahLst/>
              <a:cxnLst/>
              <a:rect l="l" t="t" r="r" b="b"/>
              <a:pathLst>
                <a:path w="1612" h="1612" extrusionOk="0">
                  <a:moveTo>
                    <a:pt x="821" y="1"/>
                  </a:moveTo>
                  <a:cubicBezTo>
                    <a:pt x="365" y="1"/>
                    <a:pt x="0" y="335"/>
                    <a:pt x="0" y="791"/>
                  </a:cubicBezTo>
                  <a:cubicBezTo>
                    <a:pt x="0" y="1247"/>
                    <a:pt x="365" y="1611"/>
                    <a:pt x="821" y="1611"/>
                  </a:cubicBezTo>
                  <a:cubicBezTo>
                    <a:pt x="1277" y="1611"/>
                    <a:pt x="1611" y="1247"/>
                    <a:pt x="1611" y="791"/>
                  </a:cubicBezTo>
                  <a:cubicBezTo>
                    <a:pt x="1611" y="33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2790800" y="3741650"/>
              <a:ext cx="40300" cy="40300"/>
            </a:xfrm>
            <a:custGeom>
              <a:avLst/>
              <a:gdLst/>
              <a:ahLst/>
              <a:cxnLst/>
              <a:rect l="l" t="t" r="r" b="b"/>
              <a:pathLst>
                <a:path w="1612" h="1612" extrusionOk="0">
                  <a:moveTo>
                    <a:pt x="821" y="1"/>
                  </a:moveTo>
                  <a:cubicBezTo>
                    <a:pt x="365" y="1"/>
                    <a:pt x="0" y="365"/>
                    <a:pt x="0" y="821"/>
                  </a:cubicBezTo>
                  <a:cubicBezTo>
                    <a:pt x="0" y="1247"/>
                    <a:pt x="365" y="1612"/>
                    <a:pt x="821" y="1612"/>
                  </a:cubicBezTo>
                  <a:cubicBezTo>
                    <a:pt x="1277" y="1612"/>
                    <a:pt x="1611" y="1247"/>
                    <a:pt x="1611" y="821"/>
                  </a:cubicBezTo>
                  <a:cubicBezTo>
                    <a:pt x="1611" y="365"/>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2790800" y="3842725"/>
              <a:ext cx="40300" cy="40300"/>
            </a:xfrm>
            <a:custGeom>
              <a:avLst/>
              <a:gdLst/>
              <a:ahLst/>
              <a:cxnLst/>
              <a:rect l="l" t="t" r="r" b="b"/>
              <a:pathLst>
                <a:path w="1612" h="1612" extrusionOk="0">
                  <a:moveTo>
                    <a:pt x="821" y="0"/>
                  </a:moveTo>
                  <a:cubicBezTo>
                    <a:pt x="365" y="0"/>
                    <a:pt x="0" y="365"/>
                    <a:pt x="0" y="791"/>
                  </a:cubicBezTo>
                  <a:cubicBezTo>
                    <a:pt x="0" y="1247"/>
                    <a:pt x="365" y="1611"/>
                    <a:pt x="821" y="1611"/>
                  </a:cubicBezTo>
                  <a:cubicBezTo>
                    <a:pt x="1277" y="1611"/>
                    <a:pt x="1611" y="1247"/>
                    <a:pt x="1611" y="791"/>
                  </a:cubicBezTo>
                  <a:cubicBezTo>
                    <a:pt x="1611"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2790800" y="3943775"/>
              <a:ext cx="40300" cy="40300"/>
            </a:xfrm>
            <a:custGeom>
              <a:avLst/>
              <a:gdLst/>
              <a:ahLst/>
              <a:cxnLst/>
              <a:rect l="l" t="t" r="r" b="b"/>
              <a:pathLst>
                <a:path w="1612" h="1612" extrusionOk="0">
                  <a:moveTo>
                    <a:pt x="821" y="1"/>
                  </a:moveTo>
                  <a:cubicBezTo>
                    <a:pt x="365" y="1"/>
                    <a:pt x="0" y="366"/>
                    <a:pt x="0" y="791"/>
                  </a:cubicBezTo>
                  <a:cubicBezTo>
                    <a:pt x="0" y="1247"/>
                    <a:pt x="365" y="1612"/>
                    <a:pt x="821" y="1612"/>
                  </a:cubicBezTo>
                  <a:cubicBezTo>
                    <a:pt x="1277" y="1612"/>
                    <a:pt x="1611" y="1247"/>
                    <a:pt x="1611" y="791"/>
                  </a:cubicBezTo>
                  <a:cubicBezTo>
                    <a:pt x="1611" y="366"/>
                    <a:pt x="127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2893375" y="3439225"/>
              <a:ext cx="40300" cy="40300"/>
            </a:xfrm>
            <a:custGeom>
              <a:avLst/>
              <a:gdLst/>
              <a:ahLst/>
              <a:cxnLst/>
              <a:rect l="l" t="t" r="r" b="b"/>
              <a:pathLst>
                <a:path w="1612" h="1612" extrusionOk="0">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2893375" y="3540275"/>
              <a:ext cx="40300" cy="40300"/>
            </a:xfrm>
            <a:custGeom>
              <a:avLst/>
              <a:gdLst/>
              <a:ahLst/>
              <a:cxnLst/>
              <a:rect l="l" t="t" r="r" b="b"/>
              <a:pathLst>
                <a:path w="1612" h="1612" extrusionOk="0">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2893375" y="3641350"/>
              <a:ext cx="40300" cy="40300"/>
            </a:xfrm>
            <a:custGeom>
              <a:avLst/>
              <a:gdLst/>
              <a:ahLst/>
              <a:cxnLst/>
              <a:rect l="l" t="t" r="r" b="b"/>
              <a:pathLst>
                <a:path w="1612" h="1612" extrusionOk="0">
                  <a:moveTo>
                    <a:pt x="821" y="1"/>
                  </a:moveTo>
                  <a:cubicBezTo>
                    <a:pt x="366" y="1"/>
                    <a:pt x="1" y="335"/>
                    <a:pt x="1" y="791"/>
                  </a:cubicBezTo>
                  <a:cubicBezTo>
                    <a:pt x="1" y="1247"/>
                    <a:pt x="366" y="1611"/>
                    <a:pt x="821" y="1611"/>
                  </a:cubicBezTo>
                  <a:cubicBezTo>
                    <a:pt x="1247" y="1611"/>
                    <a:pt x="1612" y="1247"/>
                    <a:pt x="1612" y="791"/>
                  </a:cubicBezTo>
                  <a:cubicBezTo>
                    <a:pt x="1612" y="33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2893375" y="3741650"/>
              <a:ext cx="40300" cy="40300"/>
            </a:xfrm>
            <a:custGeom>
              <a:avLst/>
              <a:gdLst/>
              <a:ahLst/>
              <a:cxnLst/>
              <a:rect l="l" t="t" r="r" b="b"/>
              <a:pathLst>
                <a:path w="1612" h="1612" extrusionOk="0">
                  <a:moveTo>
                    <a:pt x="821" y="1"/>
                  </a:moveTo>
                  <a:cubicBezTo>
                    <a:pt x="366" y="1"/>
                    <a:pt x="1" y="365"/>
                    <a:pt x="1" y="821"/>
                  </a:cubicBezTo>
                  <a:cubicBezTo>
                    <a:pt x="1" y="1247"/>
                    <a:pt x="366" y="1612"/>
                    <a:pt x="821" y="1612"/>
                  </a:cubicBezTo>
                  <a:cubicBezTo>
                    <a:pt x="1247" y="1612"/>
                    <a:pt x="1612" y="1247"/>
                    <a:pt x="1612" y="821"/>
                  </a:cubicBezTo>
                  <a:cubicBezTo>
                    <a:pt x="1612" y="365"/>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2893375" y="3842725"/>
              <a:ext cx="40300" cy="40300"/>
            </a:xfrm>
            <a:custGeom>
              <a:avLst/>
              <a:gdLst/>
              <a:ahLst/>
              <a:cxnLst/>
              <a:rect l="l" t="t" r="r" b="b"/>
              <a:pathLst>
                <a:path w="1612" h="1612" extrusionOk="0">
                  <a:moveTo>
                    <a:pt x="821" y="0"/>
                  </a:moveTo>
                  <a:cubicBezTo>
                    <a:pt x="366" y="0"/>
                    <a:pt x="1" y="365"/>
                    <a:pt x="1" y="821"/>
                  </a:cubicBezTo>
                  <a:cubicBezTo>
                    <a:pt x="1" y="1247"/>
                    <a:pt x="366" y="1611"/>
                    <a:pt x="821" y="1611"/>
                  </a:cubicBezTo>
                  <a:cubicBezTo>
                    <a:pt x="1247" y="1611"/>
                    <a:pt x="1612" y="1247"/>
                    <a:pt x="1612" y="821"/>
                  </a:cubicBezTo>
                  <a:cubicBezTo>
                    <a:pt x="1612" y="365"/>
                    <a:pt x="124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2893375" y="3943775"/>
              <a:ext cx="40300" cy="40300"/>
            </a:xfrm>
            <a:custGeom>
              <a:avLst/>
              <a:gdLst/>
              <a:ahLst/>
              <a:cxnLst/>
              <a:rect l="l" t="t" r="r" b="b"/>
              <a:pathLst>
                <a:path w="1612" h="1612" extrusionOk="0">
                  <a:moveTo>
                    <a:pt x="821" y="1"/>
                  </a:moveTo>
                  <a:cubicBezTo>
                    <a:pt x="366" y="1"/>
                    <a:pt x="1" y="366"/>
                    <a:pt x="1" y="791"/>
                  </a:cubicBezTo>
                  <a:cubicBezTo>
                    <a:pt x="1" y="1247"/>
                    <a:pt x="366" y="1612"/>
                    <a:pt x="821" y="1612"/>
                  </a:cubicBezTo>
                  <a:cubicBezTo>
                    <a:pt x="1247" y="1612"/>
                    <a:pt x="1612" y="1247"/>
                    <a:pt x="1612" y="791"/>
                  </a:cubicBezTo>
                  <a:cubicBezTo>
                    <a:pt x="1612" y="366"/>
                    <a:pt x="124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20"/>
          <p:cNvGrpSpPr/>
          <p:nvPr/>
        </p:nvGrpSpPr>
        <p:grpSpPr>
          <a:xfrm rot="5400000">
            <a:off x="7945525" y="806063"/>
            <a:ext cx="1674825" cy="392325"/>
            <a:chOff x="2173775" y="1420000"/>
            <a:chExt cx="1674825" cy="392325"/>
          </a:xfrm>
        </p:grpSpPr>
        <p:sp>
          <p:nvSpPr>
            <p:cNvPr id="944" name="Google Shape;944;p20"/>
            <p:cNvSpPr/>
            <p:nvPr/>
          </p:nvSpPr>
          <p:spPr>
            <a:xfrm>
              <a:off x="2176800" y="1524300"/>
              <a:ext cx="1666475" cy="288025"/>
            </a:xfrm>
            <a:custGeom>
              <a:avLst/>
              <a:gdLst/>
              <a:ahLst/>
              <a:cxnLst/>
              <a:rect l="l" t="t" r="r" b="b"/>
              <a:pathLst>
                <a:path w="66659" h="11521" extrusionOk="0">
                  <a:moveTo>
                    <a:pt x="51309" y="0"/>
                  </a:moveTo>
                  <a:cubicBezTo>
                    <a:pt x="50708" y="0"/>
                    <a:pt x="50108" y="213"/>
                    <a:pt x="49637" y="639"/>
                  </a:cubicBezTo>
                  <a:lnTo>
                    <a:pt x="44500" y="5198"/>
                  </a:lnTo>
                  <a:cubicBezTo>
                    <a:pt x="44394" y="5304"/>
                    <a:pt x="44257" y="5357"/>
                    <a:pt x="44120" y="5357"/>
                  </a:cubicBezTo>
                  <a:cubicBezTo>
                    <a:pt x="43983" y="5357"/>
                    <a:pt x="43846" y="5304"/>
                    <a:pt x="43740" y="5198"/>
                  </a:cubicBezTo>
                  <a:lnTo>
                    <a:pt x="38603" y="669"/>
                  </a:lnTo>
                  <a:cubicBezTo>
                    <a:pt x="38117" y="243"/>
                    <a:pt x="37509" y="31"/>
                    <a:pt x="36905" y="31"/>
                  </a:cubicBezTo>
                  <a:cubicBezTo>
                    <a:pt x="36301" y="31"/>
                    <a:pt x="35700" y="243"/>
                    <a:pt x="35229" y="669"/>
                  </a:cubicBezTo>
                  <a:lnTo>
                    <a:pt x="30092" y="5228"/>
                  </a:lnTo>
                  <a:cubicBezTo>
                    <a:pt x="29986" y="5335"/>
                    <a:pt x="29849" y="5388"/>
                    <a:pt x="29712" y="5388"/>
                  </a:cubicBezTo>
                  <a:cubicBezTo>
                    <a:pt x="29576" y="5388"/>
                    <a:pt x="29439" y="5335"/>
                    <a:pt x="29332" y="5228"/>
                  </a:cubicBezTo>
                  <a:lnTo>
                    <a:pt x="24196" y="699"/>
                  </a:lnTo>
                  <a:cubicBezTo>
                    <a:pt x="23709" y="274"/>
                    <a:pt x="23109" y="61"/>
                    <a:pt x="22509" y="61"/>
                  </a:cubicBezTo>
                  <a:cubicBezTo>
                    <a:pt x="21908" y="61"/>
                    <a:pt x="21308" y="274"/>
                    <a:pt x="20822" y="699"/>
                  </a:cubicBezTo>
                  <a:lnTo>
                    <a:pt x="15715" y="5259"/>
                  </a:lnTo>
                  <a:cubicBezTo>
                    <a:pt x="15594" y="5350"/>
                    <a:pt x="15449" y="5395"/>
                    <a:pt x="15309" y="5395"/>
                  </a:cubicBezTo>
                  <a:cubicBezTo>
                    <a:pt x="15168" y="5395"/>
                    <a:pt x="15031" y="5350"/>
                    <a:pt x="14925" y="5259"/>
                  </a:cubicBezTo>
                  <a:lnTo>
                    <a:pt x="9788" y="699"/>
                  </a:lnTo>
                  <a:cubicBezTo>
                    <a:pt x="9325" y="281"/>
                    <a:pt x="8738" y="76"/>
                    <a:pt x="8148" y="76"/>
                  </a:cubicBezTo>
                  <a:cubicBezTo>
                    <a:pt x="7537" y="76"/>
                    <a:pt x="6924" y="297"/>
                    <a:pt x="6445" y="730"/>
                  </a:cubicBezTo>
                  <a:lnTo>
                    <a:pt x="1125" y="5441"/>
                  </a:lnTo>
                  <a:cubicBezTo>
                    <a:pt x="92" y="6353"/>
                    <a:pt x="1" y="7964"/>
                    <a:pt x="913" y="8997"/>
                  </a:cubicBezTo>
                  <a:cubicBezTo>
                    <a:pt x="1419" y="9570"/>
                    <a:pt x="2120" y="9860"/>
                    <a:pt x="2819" y="9860"/>
                  </a:cubicBezTo>
                  <a:cubicBezTo>
                    <a:pt x="3421" y="9860"/>
                    <a:pt x="4022" y="9646"/>
                    <a:pt x="4499" y="9210"/>
                  </a:cubicBezTo>
                  <a:lnTo>
                    <a:pt x="7721" y="6353"/>
                  </a:lnTo>
                  <a:cubicBezTo>
                    <a:pt x="7843" y="6247"/>
                    <a:pt x="7987" y="6193"/>
                    <a:pt x="8128" y="6193"/>
                  </a:cubicBezTo>
                  <a:cubicBezTo>
                    <a:pt x="8268" y="6193"/>
                    <a:pt x="8405" y="6247"/>
                    <a:pt x="8511" y="6353"/>
                  </a:cubicBezTo>
                  <a:lnTo>
                    <a:pt x="13648" y="10882"/>
                  </a:lnTo>
                  <a:cubicBezTo>
                    <a:pt x="14135" y="11307"/>
                    <a:pt x="14735" y="11520"/>
                    <a:pt x="15335" y="11520"/>
                  </a:cubicBezTo>
                  <a:cubicBezTo>
                    <a:pt x="15936" y="11520"/>
                    <a:pt x="16536" y="11307"/>
                    <a:pt x="17022" y="10882"/>
                  </a:cubicBezTo>
                  <a:lnTo>
                    <a:pt x="22129" y="6323"/>
                  </a:lnTo>
                  <a:cubicBezTo>
                    <a:pt x="22250" y="6231"/>
                    <a:pt x="22395" y="6186"/>
                    <a:pt x="22535" y="6186"/>
                  </a:cubicBezTo>
                  <a:cubicBezTo>
                    <a:pt x="22676" y="6186"/>
                    <a:pt x="22813" y="6231"/>
                    <a:pt x="22919" y="6323"/>
                  </a:cubicBezTo>
                  <a:lnTo>
                    <a:pt x="28056" y="10851"/>
                  </a:lnTo>
                  <a:cubicBezTo>
                    <a:pt x="28527" y="11277"/>
                    <a:pt x="29127" y="11490"/>
                    <a:pt x="29731" y="11490"/>
                  </a:cubicBezTo>
                  <a:cubicBezTo>
                    <a:pt x="30336" y="11490"/>
                    <a:pt x="30943" y="11277"/>
                    <a:pt x="31430" y="10851"/>
                  </a:cubicBezTo>
                  <a:lnTo>
                    <a:pt x="36536" y="6292"/>
                  </a:lnTo>
                  <a:cubicBezTo>
                    <a:pt x="36643" y="6201"/>
                    <a:pt x="36779" y="6155"/>
                    <a:pt x="36920" y="6155"/>
                  </a:cubicBezTo>
                  <a:cubicBezTo>
                    <a:pt x="37061" y="6155"/>
                    <a:pt x="37205" y="6201"/>
                    <a:pt x="37327" y="6292"/>
                  </a:cubicBezTo>
                  <a:lnTo>
                    <a:pt x="42463" y="10851"/>
                  </a:lnTo>
                  <a:cubicBezTo>
                    <a:pt x="42935" y="11277"/>
                    <a:pt x="43535" y="11490"/>
                    <a:pt x="44135" y="11490"/>
                  </a:cubicBezTo>
                  <a:cubicBezTo>
                    <a:pt x="44736" y="11490"/>
                    <a:pt x="45336" y="11277"/>
                    <a:pt x="45807" y="10851"/>
                  </a:cubicBezTo>
                  <a:lnTo>
                    <a:pt x="50944" y="6292"/>
                  </a:lnTo>
                  <a:cubicBezTo>
                    <a:pt x="51050" y="6186"/>
                    <a:pt x="51187" y="6133"/>
                    <a:pt x="51324" y="6133"/>
                  </a:cubicBezTo>
                  <a:cubicBezTo>
                    <a:pt x="51461" y="6133"/>
                    <a:pt x="51597" y="6186"/>
                    <a:pt x="51704" y="6292"/>
                  </a:cubicBezTo>
                  <a:lnTo>
                    <a:pt x="56841" y="10821"/>
                  </a:lnTo>
                  <a:cubicBezTo>
                    <a:pt x="57327" y="11247"/>
                    <a:pt x="57935" y="11459"/>
                    <a:pt x="58539" y="11459"/>
                  </a:cubicBezTo>
                  <a:cubicBezTo>
                    <a:pt x="59143" y="11459"/>
                    <a:pt x="59743" y="11247"/>
                    <a:pt x="60215" y="10821"/>
                  </a:cubicBezTo>
                  <a:lnTo>
                    <a:pt x="65503" y="6110"/>
                  </a:lnTo>
                  <a:cubicBezTo>
                    <a:pt x="66567" y="5167"/>
                    <a:pt x="66658" y="3587"/>
                    <a:pt x="65716" y="2523"/>
                  </a:cubicBezTo>
                  <a:cubicBezTo>
                    <a:pt x="65225" y="1966"/>
                    <a:pt x="64530" y="1683"/>
                    <a:pt x="63827" y="1683"/>
                  </a:cubicBezTo>
                  <a:cubicBezTo>
                    <a:pt x="63227" y="1683"/>
                    <a:pt x="62620" y="1890"/>
                    <a:pt x="62129" y="2310"/>
                  </a:cubicBezTo>
                  <a:lnTo>
                    <a:pt x="58908" y="5198"/>
                  </a:lnTo>
                  <a:cubicBezTo>
                    <a:pt x="58801" y="5289"/>
                    <a:pt x="58664" y="5335"/>
                    <a:pt x="58524" y="5335"/>
                  </a:cubicBezTo>
                  <a:cubicBezTo>
                    <a:pt x="58383" y="5335"/>
                    <a:pt x="58239" y="5289"/>
                    <a:pt x="58117" y="5198"/>
                  </a:cubicBezTo>
                  <a:lnTo>
                    <a:pt x="52980" y="639"/>
                  </a:lnTo>
                  <a:cubicBezTo>
                    <a:pt x="52509" y="213"/>
                    <a:pt x="51909" y="0"/>
                    <a:pt x="51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2173775" y="1420000"/>
              <a:ext cx="1674825" cy="301900"/>
            </a:xfrm>
            <a:custGeom>
              <a:avLst/>
              <a:gdLst/>
              <a:ahLst/>
              <a:cxnLst/>
              <a:rect l="l" t="t" r="r" b="b"/>
              <a:pathLst>
                <a:path w="66993" h="12076" extrusionOk="0">
                  <a:moveTo>
                    <a:pt x="51642" y="563"/>
                  </a:moveTo>
                  <a:cubicBezTo>
                    <a:pt x="52174" y="563"/>
                    <a:pt x="52706" y="753"/>
                    <a:pt x="53132" y="1133"/>
                  </a:cubicBezTo>
                  <a:lnTo>
                    <a:pt x="58269" y="5662"/>
                  </a:lnTo>
                  <a:cubicBezTo>
                    <a:pt x="58436" y="5814"/>
                    <a:pt x="58641" y="5890"/>
                    <a:pt x="58846" y="5890"/>
                  </a:cubicBezTo>
                  <a:cubicBezTo>
                    <a:pt x="59051" y="5890"/>
                    <a:pt x="59256" y="5814"/>
                    <a:pt x="59424" y="5662"/>
                  </a:cubicBezTo>
                  <a:lnTo>
                    <a:pt x="62646" y="2804"/>
                  </a:lnTo>
                  <a:cubicBezTo>
                    <a:pt x="63073" y="2434"/>
                    <a:pt x="63607" y="2224"/>
                    <a:pt x="64172" y="2224"/>
                  </a:cubicBezTo>
                  <a:cubicBezTo>
                    <a:pt x="64210" y="2224"/>
                    <a:pt x="64249" y="2225"/>
                    <a:pt x="64287" y="2227"/>
                  </a:cubicBezTo>
                  <a:cubicBezTo>
                    <a:pt x="64864" y="2257"/>
                    <a:pt x="65442" y="2531"/>
                    <a:pt x="65837" y="2987"/>
                  </a:cubicBezTo>
                  <a:cubicBezTo>
                    <a:pt x="66658" y="3899"/>
                    <a:pt x="66567" y="5327"/>
                    <a:pt x="65655" y="6178"/>
                  </a:cubicBezTo>
                  <a:lnTo>
                    <a:pt x="60336" y="10859"/>
                  </a:lnTo>
                  <a:cubicBezTo>
                    <a:pt x="59906" y="11243"/>
                    <a:pt x="59367" y="11433"/>
                    <a:pt x="58830" y="11433"/>
                  </a:cubicBezTo>
                  <a:cubicBezTo>
                    <a:pt x="58303" y="11433"/>
                    <a:pt x="57778" y="11251"/>
                    <a:pt x="57357" y="10890"/>
                  </a:cubicBezTo>
                  <a:lnTo>
                    <a:pt x="52220" y="6330"/>
                  </a:lnTo>
                  <a:cubicBezTo>
                    <a:pt x="52053" y="6178"/>
                    <a:pt x="51848" y="6102"/>
                    <a:pt x="51642" y="6102"/>
                  </a:cubicBezTo>
                  <a:cubicBezTo>
                    <a:pt x="51437" y="6102"/>
                    <a:pt x="51232" y="6178"/>
                    <a:pt x="51065" y="6330"/>
                  </a:cubicBezTo>
                  <a:lnTo>
                    <a:pt x="45958" y="10890"/>
                  </a:lnTo>
                  <a:cubicBezTo>
                    <a:pt x="45518" y="11270"/>
                    <a:pt x="44978" y="11460"/>
                    <a:pt x="44442" y="11460"/>
                  </a:cubicBezTo>
                  <a:cubicBezTo>
                    <a:pt x="43907" y="11460"/>
                    <a:pt x="43375" y="11270"/>
                    <a:pt x="42949" y="10890"/>
                  </a:cubicBezTo>
                  <a:lnTo>
                    <a:pt x="37812" y="6361"/>
                  </a:lnTo>
                  <a:cubicBezTo>
                    <a:pt x="37645" y="6209"/>
                    <a:pt x="37440" y="6133"/>
                    <a:pt x="37235" y="6133"/>
                  </a:cubicBezTo>
                  <a:cubicBezTo>
                    <a:pt x="37030" y="6133"/>
                    <a:pt x="36824" y="6209"/>
                    <a:pt x="36657" y="6361"/>
                  </a:cubicBezTo>
                  <a:lnTo>
                    <a:pt x="31551" y="10920"/>
                  </a:lnTo>
                  <a:cubicBezTo>
                    <a:pt x="31125" y="11300"/>
                    <a:pt x="30586" y="11490"/>
                    <a:pt x="30046" y="11490"/>
                  </a:cubicBezTo>
                  <a:cubicBezTo>
                    <a:pt x="29507" y="11490"/>
                    <a:pt x="28967" y="11300"/>
                    <a:pt x="28542" y="10920"/>
                  </a:cubicBezTo>
                  <a:lnTo>
                    <a:pt x="23405" y="6391"/>
                  </a:lnTo>
                  <a:cubicBezTo>
                    <a:pt x="23253" y="6239"/>
                    <a:pt x="23048" y="6163"/>
                    <a:pt x="22842" y="6163"/>
                  </a:cubicBezTo>
                  <a:cubicBezTo>
                    <a:pt x="22637" y="6163"/>
                    <a:pt x="22432" y="6239"/>
                    <a:pt x="22280" y="6391"/>
                  </a:cubicBezTo>
                  <a:lnTo>
                    <a:pt x="17143" y="10920"/>
                  </a:lnTo>
                  <a:cubicBezTo>
                    <a:pt x="16718" y="11300"/>
                    <a:pt x="16186" y="11490"/>
                    <a:pt x="15654" y="11490"/>
                  </a:cubicBezTo>
                  <a:cubicBezTo>
                    <a:pt x="15122" y="11490"/>
                    <a:pt x="14590" y="11300"/>
                    <a:pt x="14164" y="10920"/>
                  </a:cubicBezTo>
                  <a:lnTo>
                    <a:pt x="9028" y="6391"/>
                  </a:lnTo>
                  <a:cubicBezTo>
                    <a:pt x="8845" y="6270"/>
                    <a:pt x="8663" y="6178"/>
                    <a:pt x="8450" y="6178"/>
                  </a:cubicBezTo>
                  <a:cubicBezTo>
                    <a:pt x="8237" y="6178"/>
                    <a:pt x="8025" y="6270"/>
                    <a:pt x="7873" y="6391"/>
                  </a:cubicBezTo>
                  <a:lnTo>
                    <a:pt x="4651" y="9279"/>
                  </a:lnTo>
                  <a:cubicBezTo>
                    <a:pt x="4227" y="9646"/>
                    <a:pt x="3699" y="9829"/>
                    <a:pt x="3139" y="9829"/>
                  </a:cubicBezTo>
                  <a:cubicBezTo>
                    <a:pt x="3096" y="9829"/>
                    <a:pt x="3053" y="9828"/>
                    <a:pt x="3009" y="9826"/>
                  </a:cubicBezTo>
                  <a:cubicBezTo>
                    <a:pt x="2401" y="9795"/>
                    <a:pt x="1854" y="9522"/>
                    <a:pt x="1459" y="9096"/>
                  </a:cubicBezTo>
                  <a:cubicBezTo>
                    <a:pt x="638" y="8154"/>
                    <a:pt x="699" y="6725"/>
                    <a:pt x="1641" y="5905"/>
                  </a:cubicBezTo>
                  <a:lnTo>
                    <a:pt x="6930" y="1193"/>
                  </a:lnTo>
                  <a:cubicBezTo>
                    <a:pt x="7356" y="814"/>
                    <a:pt x="7895" y="624"/>
                    <a:pt x="8435" y="624"/>
                  </a:cubicBezTo>
                  <a:cubicBezTo>
                    <a:pt x="8974" y="624"/>
                    <a:pt x="9514" y="814"/>
                    <a:pt x="9939" y="1193"/>
                  </a:cubicBezTo>
                  <a:lnTo>
                    <a:pt x="15076" y="5722"/>
                  </a:lnTo>
                  <a:cubicBezTo>
                    <a:pt x="15228" y="5874"/>
                    <a:pt x="15433" y="5950"/>
                    <a:pt x="15642" y="5950"/>
                  </a:cubicBezTo>
                  <a:cubicBezTo>
                    <a:pt x="15851" y="5950"/>
                    <a:pt x="16064" y="5874"/>
                    <a:pt x="16231" y="5722"/>
                  </a:cubicBezTo>
                  <a:lnTo>
                    <a:pt x="21338" y="1163"/>
                  </a:lnTo>
                  <a:cubicBezTo>
                    <a:pt x="21763" y="783"/>
                    <a:pt x="22295" y="593"/>
                    <a:pt x="22831" y="593"/>
                  </a:cubicBezTo>
                  <a:cubicBezTo>
                    <a:pt x="23367" y="593"/>
                    <a:pt x="23906" y="783"/>
                    <a:pt x="24347" y="1163"/>
                  </a:cubicBezTo>
                  <a:lnTo>
                    <a:pt x="29453" y="5692"/>
                  </a:lnTo>
                  <a:cubicBezTo>
                    <a:pt x="29621" y="5844"/>
                    <a:pt x="29833" y="5920"/>
                    <a:pt x="30042" y="5920"/>
                  </a:cubicBezTo>
                  <a:cubicBezTo>
                    <a:pt x="30251" y="5920"/>
                    <a:pt x="30457" y="5844"/>
                    <a:pt x="30609" y="5692"/>
                  </a:cubicBezTo>
                  <a:lnTo>
                    <a:pt x="35745" y="1163"/>
                  </a:lnTo>
                  <a:cubicBezTo>
                    <a:pt x="36179" y="776"/>
                    <a:pt x="36724" y="578"/>
                    <a:pt x="37267" y="578"/>
                  </a:cubicBezTo>
                  <a:cubicBezTo>
                    <a:pt x="37788" y="578"/>
                    <a:pt x="38307" y="760"/>
                    <a:pt x="38724" y="1133"/>
                  </a:cubicBezTo>
                  <a:lnTo>
                    <a:pt x="43861" y="5692"/>
                  </a:lnTo>
                  <a:cubicBezTo>
                    <a:pt x="44028" y="5829"/>
                    <a:pt x="44233" y="5897"/>
                    <a:pt x="44439" y="5897"/>
                  </a:cubicBezTo>
                  <a:cubicBezTo>
                    <a:pt x="44644" y="5897"/>
                    <a:pt x="44849" y="5829"/>
                    <a:pt x="45016" y="5692"/>
                  </a:cubicBezTo>
                  <a:lnTo>
                    <a:pt x="50153" y="1133"/>
                  </a:lnTo>
                  <a:cubicBezTo>
                    <a:pt x="50579" y="753"/>
                    <a:pt x="51110" y="563"/>
                    <a:pt x="51642" y="563"/>
                  </a:cubicBezTo>
                  <a:close/>
                  <a:moveTo>
                    <a:pt x="51627" y="0"/>
                  </a:moveTo>
                  <a:cubicBezTo>
                    <a:pt x="50958" y="0"/>
                    <a:pt x="50290" y="236"/>
                    <a:pt x="49758" y="707"/>
                  </a:cubicBezTo>
                  <a:lnTo>
                    <a:pt x="44651" y="5266"/>
                  </a:lnTo>
                  <a:cubicBezTo>
                    <a:pt x="44591" y="5312"/>
                    <a:pt x="44515" y="5335"/>
                    <a:pt x="44439" y="5335"/>
                  </a:cubicBezTo>
                  <a:cubicBezTo>
                    <a:pt x="44363" y="5335"/>
                    <a:pt x="44287" y="5312"/>
                    <a:pt x="44226" y="5266"/>
                  </a:cubicBezTo>
                  <a:lnTo>
                    <a:pt x="39089" y="738"/>
                  </a:lnTo>
                  <a:cubicBezTo>
                    <a:pt x="38561" y="255"/>
                    <a:pt x="37899" y="19"/>
                    <a:pt x="37236" y="19"/>
                  </a:cubicBezTo>
                  <a:cubicBezTo>
                    <a:pt x="36562" y="19"/>
                    <a:pt x="35886" y="263"/>
                    <a:pt x="35350" y="738"/>
                  </a:cubicBezTo>
                  <a:lnTo>
                    <a:pt x="30244" y="5297"/>
                  </a:lnTo>
                  <a:cubicBezTo>
                    <a:pt x="30183" y="5342"/>
                    <a:pt x="30107" y="5365"/>
                    <a:pt x="30035" y="5365"/>
                  </a:cubicBezTo>
                  <a:cubicBezTo>
                    <a:pt x="29963" y="5365"/>
                    <a:pt x="29894" y="5342"/>
                    <a:pt x="29849" y="5297"/>
                  </a:cubicBezTo>
                  <a:lnTo>
                    <a:pt x="24712" y="738"/>
                  </a:lnTo>
                  <a:cubicBezTo>
                    <a:pt x="24180" y="266"/>
                    <a:pt x="23511" y="31"/>
                    <a:pt x="22842" y="31"/>
                  </a:cubicBezTo>
                  <a:cubicBezTo>
                    <a:pt x="22174" y="31"/>
                    <a:pt x="21505" y="266"/>
                    <a:pt x="20973" y="738"/>
                  </a:cubicBezTo>
                  <a:lnTo>
                    <a:pt x="15836" y="5297"/>
                  </a:lnTo>
                  <a:cubicBezTo>
                    <a:pt x="15775" y="5358"/>
                    <a:pt x="15707" y="5388"/>
                    <a:pt x="15639" y="5388"/>
                  </a:cubicBezTo>
                  <a:cubicBezTo>
                    <a:pt x="15570" y="5388"/>
                    <a:pt x="15502" y="5358"/>
                    <a:pt x="15441" y="5297"/>
                  </a:cubicBezTo>
                  <a:lnTo>
                    <a:pt x="10304" y="768"/>
                  </a:lnTo>
                  <a:cubicBezTo>
                    <a:pt x="9772" y="297"/>
                    <a:pt x="9104" y="61"/>
                    <a:pt x="8435" y="61"/>
                  </a:cubicBezTo>
                  <a:cubicBezTo>
                    <a:pt x="7766" y="61"/>
                    <a:pt x="7097" y="297"/>
                    <a:pt x="6566" y="768"/>
                  </a:cubicBezTo>
                  <a:lnTo>
                    <a:pt x="1277" y="5479"/>
                  </a:lnTo>
                  <a:cubicBezTo>
                    <a:pt x="122" y="6513"/>
                    <a:pt x="0" y="8306"/>
                    <a:pt x="1034" y="9461"/>
                  </a:cubicBezTo>
                  <a:cubicBezTo>
                    <a:pt x="1550" y="10008"/>
                    <a:pt x="2219" y="10343"/>
                    <a:pt x="2979" y="10403"/>
                  </a:cubicBezTo>
                  <a:cubicBezTo>
                    <a:pt x="3021" y="10405"/>
                    <a:pt x="3063" y="10406"/>
                    <a:pt x="3106" y="10406"/>
                  </a:cubicBezTo>
                  <a:cubicBezTo>
                    <a:pt x="3819" y="10406"/>
                    <a:pt x="4499" y="10163"/>
                    <a:pt x="5015" y="9704"/>
                  </a:cubicBezTo>
                  <a:lnTo>
                    <a:pt x="8237" y="6817"/>
                  </a:lnTo>
                  <a:cubicBezTo>
                    <a:pt x="8298" y="6771"/>
                    <a:pt x="8374" y="6748"/>
                    <a:pt x="8450" y="6748"/>
                  </a:cubicBezTo>
                  <a:cubicBezTo>
                    <a:pt x="8526" y="6748"/>
                    <a:pt x="8602" y="6771"/>
                    <a:pt x="8663" y="6817"/>
                  </a:cubicBezTo>
                  <a:lnTo>
                    <a:pt x="13769" y="11376"/>
                  </a:lnTo>
                  <a:cubicBezTo>
                    <a:pt x="14316" y="11832"/>
                    <a:pt x="14985" y="12075"/>
                    <a:pt x="15654" y="12075"/>
                  </a:cubicBezTo>
                  <a:cubicBezTo>
                    <a:pt x="16323" y="12075"/>
                    <a:pt x="16991" y="11832"/>
                    <a:pt x="17508" y="11346"/>
                  </a:cubicBezTo>
                  <a:lnTo>
                    <a:pt x="22645" y="6786"/>
                  </a:lnTo>
                  <a:cubicBezTo>
                    <a:pt x="22706" y="6741"/>
                    <a:pt x="22774" y="6718"/>
                    <a:pt x="22842" y="6718"/>
                  </a:cubicBezTo>
                  <a:cubicBezTo>
                    <a:pt x="22911" y="6718"/>
                    <a:pt x="22979" y="6741"/>
                    <a:pt x="23040" y="6786"/>
                  </a:cubicBezTo>
                  <a:lnTo>
                    <a:pt x="28177" y="11346"/>
                  </a:lnTo>
                  <a:cubicBezTo>
                    <a:pt x="28709" y="11817"/>
                    <a:pt x="29378" y="12052"/>
                    <a:pt x="30046" y="12052"/>
                  </a:cubicBezTo>
                  <a:cubicBezTo>
                    <a:pt x="30715" y="12052"/>
                    <a:pt x="31384" y="11817"/>
                    <a:pt x="31916" y="11346"/>
                  </a:cubicBezTo>
                  <a:lnTo>
                    <a:pt x="37052" y="6786"/>
                  </a:lnTo>
                  <a:cubicBezTo>
                    <a:pt x="37113" y="6725"/>
                    <a:pt x="37182" y="6695"/>
                    <a:pt x="37250" y="6695"/>
                  </a:cubicBezTo>
                  <a:cubicBezTo>
                    <a:pt x="37318" y="6695"/>
                    <a:pt x="37387" y="6725"/>
                    <a:pt x="37448" y="6786"/>
                  </a:cubicBezTo>
                  <a:lnTo>
                    <a:pt x="42584" y="11315"/>
                  </a:lnTo>
                  <a:cubicBezTo>
                    <a:pt x="43116" y="11786"/>
                    <a:pt x="43785" y="12022"/>
                    <a:pt x="44454" y="12022"/>
                  </a:cubicBezTo>
                  <a:cubicBezTo>
                    <a:pt x="45122" y="12022"/>
                    <a:pt x="45791" y="11786"/>
                    <a:pt x="46323" y="11315"/>
                  </a:cubicBezTo>
                  <a:lnTo>
                    <a:pt x="51430" y="6756"/>
                  </a:lnTo>
                  <a:cubicBezTo>
                    <a:pt x="51490" y="6710"/>
                    <a:pt x="51566" y="6687"/>
                    <a:pt x="51642" y="6687"/>
                  </a:cubicBezTo>
                  <a:cubicBezTo>
                    <a:pt x="51718" y="6687"/>
                    <a:pt x="51794" y="6710"/>
                    <a:pt x="51855" y="6756"/>
                  </a:cubicBezTo>
                  <a:lnTo>
                    <a:pt x="56992" y="11285"/>
                  </a:lnTo>
                  <a:cubicBezTo>
                    <a:pt x="57520" y="11767"/>
                    <a:pt x="58182" y="12003"/>
                    <a:pt x="58845" y="12003"/>
                  </a:cubicBezTo>
                  <a:cubicBezTo>
                    <a:pt x="59519" y="12003"/>
                    <a:pt x="60195" y="11760"/>
                    <a:pt x="60731" y="11285"/>
                  </a:cubicBezTo>
                  <a:lnTo>
                    <a:pt x="66020" y="6573"/>
                  </a:lnTo>
                  <a:cubicBezTo>
                    <a:pt x="66567" y="6087"/>
                    <a:pt x="66901" y="5388"/>
                    <a:pt x="66962" y="4659"/>
                  </a:cubicBezTo>
                  <a:cubicBezTo>
                    <a:pt x="66992" y="3899"/>
                    <a:pt x="66749" y="3169"/>
                    <a:pt x="66263" y="2622"/>
                  </a:cubicBezTo>
                  <a:cubicBezTo>
                    <a:pt x="65746" y="2045"/>
                    <a:pt x="65077" y="1710"/>
                    <a:pt x="64317" y="1680"/>
                  </a:cubicBezTo>
                  <a:cubicBezTo>
                    <a:pt x="64241" y="1674"/>
                    <a:pt x="64165" y="1671"/>
                    <a:pt x="64089" y="1671"/>
                  </a:cubicBezTo>
                  <a:cubicBezTo>
                    <a:pt x="63413" y="1671"/>
                    <a:pt x="62773" y="1914"/>
                    <a:pt x="62281" y="2379"/>
                  </a:cubicBezTo>
                  <a:lnTo>
                    <a:pt x="59059" y="5236"/>
                  </a:lnTo>
                  <a:cubicBezTo>
                    <a:pt x="58998" y="5297"/>
                    <a:pt x="58922" y="5327"/>
                    <a:pt x="58846" y="5327"/>
                  </a:cubicBezTo>
                  <a:cubicBezTo>
                    <a:pt x="58770" y="5327"/>
                    <a:pt x="58694" y="5297"/>
                    <a:pt x="58633" y="5236"/>
                  </a:cubicBezTo>
                  <a:lnTo>
                    <a:pt x="53496" y="707"/>
                  </a:lnTo>
                  <a:cubicBezTo>
                    <a:pt x="52965" y="236"/>
                    <a:pt x="52296" y="0"/>
                    <a:pt x="51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20"/>
          <p:cNvGrpSpPr/>
          <p:nvPr/>
        </p:nvGrpSpPr>
        <p:grpSpPr>
          <a:xfrm>
            <a:off x="92300" y="47175"/>
            <a:ext cx="696850" cy="555500"/>
            <a:chOff x="6610025" y="3412625"/>
            <a:chExt cx="696850" cy="555500"/>
          </a:xfrm>
        </p:grpSpPr>
        <p:sp>
          <p:nvSpPr>
            <p:cNvPr id="947" name="Google Shape;947;p20"/>
            <p:cNvSpPr/>
            <p:nvPr/>
          </p:nvSpPr>
          <p:spPr>
            <a:xfrm>
              <a:off x="6617625" y="3438450"/>
              <a:ext cx="455950" cy="522850"/>
            </a:xfrm>
            <a:custGeom>
              <a:avLst/>
              <a:gdLst/>
              <a:ahLst/>
              <a:cxnLst/>
              <a:rect l="l" t="t" r="r" b="b"/>
              <a:pathLst>
                <a:path w="18238" h="20914" extrusionOk="0">
                  <a:moveTo>
                    <a:pt x="8967" y="1"/>
                  </a:moveTo>
                  <a:lnTo>
                    <a:pt x="0" y="10518"/>
                  </a:lnTo>
                  <a:lnTo>
                    <a:pt x="9848" y="20913"/>
                  </a:lnTo>
                  <a:lnTo>
                    <a:pt x="18238" y="10214"/>
                  </a:lnTo>
                  <a:lnTo>
                    <a:pt x="8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6610025" y="3412625"/>
              <a:ext cx="696850" cy="555500"/>
            </a:xfrm>
            <a:custGeom>
              <a:avLst/>
              <a:gdLst/>
              <a:ahLst/>
              <a:cxnLst/>
              <a:rect l="l" t="t" r="r" b="b"/>
              <a:pathLst>
                <a:path w="27874" h="22220" extrusionOk="0">
                  <a:moveTo>
                    <a:pt x="17630" y="578"/>
                  </a:moveTo>
                  <a:lnTo>
                    <a:pt x="27204" y="10700"/>
                  </a:lnTo>
                  <a:lnTo>
                    <a:pt x="18450" y="20913"/>
                  </a:lnTo>
                  <a:lnTo>
                    <a:pt x="10244" y="21642"/>
                  </a:lnTo>
                  <a:lnTo>
                    <a:pt x="669" y="11551"/>
                  </a:lnTo>
                  <a:lnTo>
                    <a:pt x="9423" y="1338"/>
                  </a:lnTo>
                  <a:lnTo>
                    <a:pt x="17630" y="578"/>
                  </a:lnTo>
                  <a:close/>
                  <a:moveTo>
                    <a:pt x="17721" y="0"/>
                  </a:moveTo>
                  <a:lnTo>
                    <a:pt x="9240" y="760"/>
                  </a:lnTo>
                  <a:cubicBezTo>
                    <a:pt x="9180" y="791"/>
                    <a:pt x="9119" y="821"/>
                    <a:pt x="9058" y="882"/>
                  </a:cubicBezTo>
                  <a:lnTo>
                    <a:pt x="91" y="11368"/>
                  </a:lnTo>
                  <a:cubicBezTo>
                    <a:pt x="0" y="11490"/>
                    <a:pt x="0" y="11642"/>
                    <a:pt x="91" y="11733"/>
                  </a:cubicBezTo>
                  <a:lnTo>
                    <a:pt x="9940" y="22128"/>
                  </a:lnTo>
                  <a:cubicBezTo>
                    <a:pt x="10000" y="22189"/>
                    <a:pt x="10061" y="22220"/>
                    <a:pt x="10152" y="22220"/>
                  </a:cubicBezTo>
                  <a:lnTo>
                    <a:pt x="18633" y="21460"/>
                  </a:lnTo>
                  <a:cubicBezTo>
                    <a:pt x="18694" y="21460"/>
                    <a:pt x="18754" y="21429"/>
                    <a:pt x="18815" y="21369"/>
                  </a:cubicBezTo>
                  <a:lnTo>
                    <a:pt x="27782" y="10852"/>
                  </a:lnTo>
                  <a:cubicBezTo>
                    <a:pt x="27873" y="10760"/>
                    <a:pt x="27873" y="10578"/>
                    <a:pt x="27782" y="10487"/>
                  </a:cubicBezTo>
                  <a:lnTo>
                    <a:pt x="17934" y="92"/>
                  </a:lnTo>
                  <a:cubicBezTo>
                    <a:pt x="17873" y="31"/>
                    <a:pt x="17782" y="0"/>
                    <a:pt x="1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20"/>
          <p:cNvGrpSpPr/>
          <p:nvPr/>
        </p:nvGrpSpPr>
        <p:grpSpPr>
          <a:xfrm>
            <a:off x="420700" y="4469813"/>
            <a:ext cx="792600" cy="940775"/>
            <a:chOff x="4097800" y="1302400"/>
            <a:chExt cx="792600" cy="940775"/>
          </a:xfrm>
        </p:grpSpPr>
        <p:sp>
          <p:nvSpPr>
            <p:cNvPr id="950" name="Google Shape;950;p20"/>
            <p:cNvSpPr/>
            <p:nvPr/>
          </p:nvSpPr>
          <p:spPr>
            <a:xfrm>
              <a:off x="4097800" y="1442225"/>
              <a:ext cx="751575" cy="800950"/>
            </a:xfrm>
            <a:custGeom>
              <a:avLst/>
              <a:gdLst/>
              <a:ahLst/>
              <a:cxnLst/>
              <a:rect l="l" t="t" r="r" b="b"/>
              <a:pathLst>
                <a:path w="30063" h="32038" extrusionOk="0">
                  <a:moveTo>
                    <a:pt x="25290" y="1"/>
                  </a:moveTo>
                  <a:lnTo>
                    <a:pt x="1" y="27691"/>
                  </a:lnTo>
                  <a:lnTo>
                    <a:pt x="4773" y="32038"/>
                  </a:lnTo>
                  <a:lnTo>
                    <a:pt x="30062" y="4377"/>
                  </a:lnTo>
                  <a:lnTo>
                    <a:pt x="252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4302225" y="1302400"/>
              <a:ext cx="588175" cy="619350"/>
            </a:xfrm>
            <a:custGeom>
              <a:avLst/>
              <a:gdLst/>
              <a:ahLst/>
              <a:cxnLst/>
              <a:rect l="l" t="t" r="r" b="b"/>
              <a:pathLst>
                <a:path w="23527" h="24774" extrusionOk="0">
                  <a:moveTo>
                    <a:pt x="18451" y="669"/>
                  </a:moveTo>
                  <a:lnTo>
                    <a:pt x="22828" y="4651"/>
                  </a:lnTo>
                  <a:lnTo>
                    <a:pt x="5077" y="24074"/>
                  </a:lnTo>
                  <a:lnTo>
                    <a:pt x="730" y="20092"/>
                  </a:lnTo>
                  <a:lnTo>
                    <a:pt x="18451" y="669"/>
                  </a:lnTo>
                  <a:close/>
                  <a:moveTo>
                    <a:pt x="18420" y="1"/>
                  </a:moveTo>
                  <a:cubicBezTo>
                    <a:pt x="18359" y="1"/>
                    <a:pt x="18268" y="31"/>
                    <a:pt x="18238" y="92"/>
                  </a:cubicBezTo>
                  <a:lnTo>
                    <a:pt x="122" y="19910"/>
                  </a:lnTo>
                  <a:cubicBezTo>
                    <a:pt x="0" y="20031"/>
                    <a:pt x="0" y="20214"/>
                    <a:pt x="122" y="20305"/>
                  </a:cubicBezTo>
                  <a:lnTo>
                    <a:pt x="4894" y="24682"/>
                  </a:lnTo>
                  <a:cubicBezTo>
                    <a:pt x="4955" y="24743"/>
                    <a:pt x="5016" y="24773"/>
                    <a:pt x="5107" y="24773"/>
                  </a:cubicBezTo>
                  <a:lnTo>
                    <a:pt x="5107" y="24743"/>
                  </a:lnTo>
                  <a:cubicBezTo>
                    <a:pt x="5168" y="24743"/>
                    <a:pt x="5259" y="24712"/>
                    <a:pt x="5289" y="24682"/>
                  </a:cubicBezTo>
                  <a:lnTo>
                    <a:pt x="23436" y="4834"/>
                  </a:lnTo>
                  <a:cubicBezTo>
                    <a:pt x="23527" y="4712"/>
                    <a:pt x="23527" y="4560"/>
                    <a:pt x="23405" y="4438"/>
                  </a:cubicBezTo>
                  <a:lnTo>
                    <a:pt x="18633" y="61"/>
                  </a:lnTo>
                  <a:cubicBezTo>
                    <a:pt x="18572" y="31"/>
                    <a:pt x="18481" y="1"/>
                    <a:pt x="18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20"/>
          <p:cNvGrpSpPr/>
          <p:nvPr/>
        </p:nvGrpSpPr>
        <p:grpSpPr>
          <a:xfrm rot="10800000">
            <a:off x="4773350" y="-69450"/>
            <a:ext cx="1387600" cy="526650"/>
            <a:chOff x="5618350" y="3984050"/>
            <a:chExt cx="1387600" cy="526650"/>
          </a:xfrm>
        </p:grpSpPr>
        <p:sp>
          <p:nvSpPr>
            <p:cNvPr id="953" name="Google Shape;953;p20"/>
            <p:cNvSpPr/>
            <p:nvPr/>
          </p:nvSpPr>
          <p:spPr>
            <a:xfrm>
              <a:off x="5904075" y="3984050"/>
              <a:ext cx="1006875" cy="516750"/>
            </a:xfrm>
            <a:custGeom>
              <a:avLst/>
              <a:gdLst/>
              <a:ahLst/>
              <a:cxnLst/>
              <a:rect l="l" t="t" r="r" b="b"/>
              <a:pathLst>
                <a:path w="40275" h="20670" extrusionOk="0">
                  <a:moveTo>
                    <a:pt x="19606" y="1"/>
                  </a:moveTo>
                  <a:lnTo>
                    <a:pt x="1" y="20670"/>
                  </a:lnTo>
                  <a:lnTo>
                    <a:pt x="40275" y="20670"/>
                  </a:lnTo>
                  <a:lnTo>
                    <a:pt x="196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5618350" y="4223425"/>
              <a:ext cx="540325" cy="277375"/>
            </a:xfrm>
            <a:custGeom>
              <a:avLst/>
              <a:gdLst/>
              <a:ahLst/>
              <a:cxnLst/>
              <a:rect l="l" t="t" r="r" b="b"/>
              <a:pathLst>
                <a:path w="21613" h="11095" extrusionOk="0">
                  <a:moveTo>
                    <a:pt x="10518" y="1"/>
                  </a:moveTo>
                  <a:lnTo>
                    <a:pt x="1" y="11095"/>
                  </a:lnTo>
                  <a:lnTo>
                    <a:pt x="21612" y="11095"/>
                  </a:lnTo>
                  <a:lnTo>
                    <a:pt x="10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6148000" y="4063100"/>
              <a:ext cx="857950" cy="447600"/>
            </a:xfrm>
            <a:custGeom>
              <a:avLst/>
              <a:gdLst/>
              <a:ahLst/>
              <a:cxnLst/>
              <a:rect l="l" t="t" r="r" b="b"/>
              <a:pathLst>
                <a:path w="34318" h="17904" extrusionOk="0">
                  <a:moveTo>
                    <a:pt x="16688" y="0"/>
                  </a:moveTo>
                  <a:cubicBezTo>
                    <a:pt x="16693" y="0"/>
                    <a:pt x="16698" y="0"/>
                    <a:pt x="16703" y="0"/>
                  </a:cubicBezTo>
                  <a:lnTo>
                    <a:pt x="16703" y="0"/>
                  </a:lnTo>
                  <a:cubicBezTo>
                    <a:pt x="16708" y="0"/>
                    <a:pt x="16713" y="0"/>
                    <a:pt x="16718" y="0"/>
                  </a:cubicBezTo>
                  <a:close/>
                  <a:moveTo>
                    <a:pt x="16703" y="0"/>
                  </a:moveTo>
                  <a:cubicBezTo>
                    <a:pt x="16617" y="4"/>
                    <a:pt x="16532" y="34"/>
                    <a:pt x="16475" y="91"/>
                  </a:cubicBezTo>
                  <a:lnTo>
                    <a:pt x="122" y="17356"/>
                  </a:lnTo>
                  <a:cubicBezTo>
                    <a:pt x="1" y="17478"/>
                    <a:pt x="1" y="17690"/>
                    <a:pt x="122" y="17812"/>
                  </a:cubicBezTo>
                  <a:cubicBezTo>
                    <a:pt x="198" y="17873"/>
                    <a:pt x="282" y="17903"/>
                    <a:pt x="365" y="17903"/>
                  </a:cubicBezTo>
                  <a:cubicBezTo>
                    <a:pt x="449" y="17903"/>
                    <a:pt x="533" y="17873"/>
                    <a:pt x="608" y="17812"/>
                  </a:cubicBezTo>
                  <a:lnTo>
                    <a:pt x="16718" y="821"/>
                  </a:lnTo>
                  <a:lnTo>
                    <a:pt x="33709" y="17812"/>
                  </a:lnTo>
                  <a:cubicBezTo>
                    <a:pt x="33785" y="17873"/>
                    <a:pt x="33869" y="17903"/>
                    <a:pt x="33953" y="17903"/>
                  </a:cubicBezTo>
                  <a:cubicBezTo>
                    <a:pt x="34036" y="17903"/>
                    <a:pt x="34120" y="17873"/>
                    <a:pt x="34196" y="17812"/>
                  </a:cubicBezTo>
                  <a:cubicBezTo>
                    <a:pt x="34317" y="17690"/>
                    <a:pt x="34317" y="17478"/>
                    <a:pt x="34196" y="17356"/>
                  </a:cubicBezTo>
                  <a:lnTo>
                    <a:pt x="16931" y="91"/>
                  </a:lnTo>
                  <a:cubicBezTo>
                    <a:pt x="16874" y="34"/>
                    <a:pt x="16789" y="4"/>
                    <a:pt x="16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6"/>
            </a:gs>
            <a:gs pos="100000">
              <a:schemeClr val="accent5"/>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0250" y="528000"/>
            <a:ext cx="6983400" cy="968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1pPr>
            <a:lvl2pPr lvl="1">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566325" y="2615525"/>
            <a:ext cx="6897300" cy="2047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1" r:id="rId7"/>
    <p:sldLayoutId id="2147483665" r:id="rId8"/>
    <p:sldLayoutId id="2147483666" r:id="rId9"/>
    <p:sldLayoutId id="2147483667" r:id="rId10"/>
    <p:sldLayoutId id="2147483668" r:id="rId11"/>
    <p:sldLayoutId id="2147483672"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AFA"/>
            </a:gs>
            <a:gs pos="100000">
              <a:schemeClr val="accent5"/>
            </a:gs>
          </a:gsLst>
          <a:lin ang="5400012" scaled="0"/>
        </a:gradFill>
        <a:effectLst/>
      </p:bgPr>
    </p:bg>
    <p:spTree>
      <p:nvGrpSpPr>
        <p:cNvPr id="1" name="Shape 1237"/>
        <p:cNvGrpSpPr/>
        <p:nvPr/>
      </p:nvGrpSpPr>
      <p:grpSpPr>
        <a:xfrm>
          <a:off x="0" y="0"/>
          <a:ext cx="0" cy="0"/>
          <a:chOff x="0" y="0"/>
          <a:chExt cx="0" cy="0"/>
        </a:xfrm>
      </p:grpSpPr>
      <p:grpSp>
        <p:nvGrpSpPr>
          <p:cNvPr id="1238" name="Google Shape;1238;p32"/>
          <p:cNvGrpSpPr/>
          <p:nvPr/>
        </p:nvGrpSpPr>
        <p:grpSpPr>
          <a:xfrm>
            <a:off x="2158952" y="3359735"/>
            <a:ext cx="4656955" cy="553204"/>
            <a:chOff x="547138" y="2070875"/>
            <a:chExt cx="714662" cy="882162"/>
          </a:xfrm>
        </p:grpSpPr>
        <p:sp>
          <p:nvSpPr>
            <p:cNvPr id="1239" name="Google Shape;1239;p32"/>
            <p:cNvSpPr/>
            <p:nvPr/>
          </p:nvSpPr>
          <p:spPr>
            <a:xfrm>
              <a:off x="547138" y="2256137"/>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2"/>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32"/>
          <p:cNvSpPr txBox="1">
            <a:spLocks noGrp="1"/>
          </p:cNvSpPr>
          <p:nvPr>
            <p:ph type="ctrTitle"/>
          </p:nvPr>
        </p:nvSpPr>
        <p:spPr>
          <a:xfrm>
            <a:off x="1133721" y="1287984"/>
            <a:ext cx="6876557" cy="198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Thermistors and Strain Gauge</a:t>
            </a:r>
            <a:endParaRPr dirty="0"/>
          </a:p>
        </p:txBody>
      </p:sp>
      <p:sp>
        <p:nvSpPr>
          <p:cNvPr id="1242" name="Google Shape;1242;p32"/>
          <p:cNvSpPr txBox="1">
            <a:spLocks noGrp="1"/>
          </p:cNvSpPr>
          <p:nvPr>
            <p:ph type="subTitle" idx="1"/>
          </p:nvPr>
        </p:nvSpPr>
        <p:spPr>
          <a:xfrm>
            <a:off x="1999375" y="3330273"/>
            <a:ext cx="5096100" cy="4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 project report of Physics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241"/>
                                        </p:tgtEl>
                                        <p:attrNameLst>
                                          <p:attrName>style.visibility</p:attrName>
                                        </p:attrNameLst>
                                      </p:cBhvr>
                                      <p:to>
                                        <p:strVal val="visible"/>
                                      </p:to>
                                    </p:set>
                                    <p:animEffect transition="in" filter="wipe(down)">
                                      <p:cBhvr>
                                        <p:cTn id="7" dur="580">
                                          <p:stCondLst>
                                            <p:cond delay="0"/>
                                          </p:stCondLst>
                                        </p:cTn>
                                        <p:tgtEl>
                                          <p:spTgt spid="1241"/>
                                        </p:tgtEl>
                                      </p:cBhvr>
                                    </p:animEffect>
                                    <p:anim calcmode="lin" valueType="num">
                                      <p:cBhvr>
                                        <p:cTn id="8" dur="1822" tmFilter="0,0; 0.14,0.36; 0.43,0.73; 0.71,0.91; 1.0,1.0">
                                          <p:stCondLst>
                                            <p:cond delay="0"/>
                                          </p:stCondLst>
                                        </p:cTn>
                                        <p:tgtEl>
                                          <p:spTgt spid="124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4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4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4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41"/>
                                        </p:tgtEl>
                                        <p:attrNameLst>
                                          <p:attrName>ppt_y</p:attrName>
                                        </p:attrNameLst>
                                      </p:cBhvr>
                                      <p:tavLst>
                                        <p:tav tm="0" fmla="#ppt_y-sin(pi*$)/81">
                                          <p:val>
                                            <p:fltVal val="0"/>
                                          </p:val>
                                        </p:tav>
                                        <p:tav tm="100000">
                                          <p:val>
                                            <p:fltVal val="1"/>
                                          </p:val>
                                        </p:tav>
                                      </p:tavLst>
                                    </p:anim>
                                    <p:animScale>
                                      <p:cBhvr>
                                        <p:cTn id="13" dur="26">
                                          <p:stCondLst>
                                            <p:cond delay="650"/>
                                          </p:stCondLst>
                                        </p:cTn>
                                        <p:tgtEl>
                                          <p:spTgt spid="1241"/>
                                        </p:tgtEl>
                                      </p:cBhvr>
                                      <p:to x="100000" y="60000"/>
                                    </p:animScale>
                                    <p:animScale>
                                      <p:cBhvr>
                                        <p:cTn id="14" dur="166" decel="50000">
                                          <p:stCondLst>
                                            <p:cond delay="676"/>
                                          </p:stCondLst>
                                        </p:cTn>
                                        <p:tgtEl>
                                          <p:spTgt spid="1241"/>
                                        </p:tgtEl>
                                      </p:cBhvr>
                                      <p:to x="100000" y="100000"/>
                                    </p:animScale>
                                    <p:animScale>
                                      <p:cBhvr>
                                        <p:cTn id="15" dur="26">
                                          <p:stCondLst>
                                            <p:cond delay="1312"/>
                                          </p:stCondLst>
                                        </p:cTn>
                                        <p:tgtEl>
                                          <p:spTgt spid="1241"/>
                                        </p:tgtEl>
                                      </p:cBhvr>
                                      <p:to x="100000" y="80000"/>
                                    </p:animScale>
                                    <p:animScale>
                                      <p:cBhvr>
                                        <p:cTn id="16" dur="166" decel="50000">
                                          <p:stCondLst>
                                            <p:cond delay="1338"/>
                                          </p:stCondLst>
                                        </p:cTn>
                                        <p:tgtEl>
                                          <p:spTgt spid="1241"/>
                                        </p:tgtEl>
                                      </p:cBhvr>
                                      <p:to x="100000" y="100000"/>
                                    </p:animScale>
                                    <p:animScale>
                                      <p:cBhvr>
                                        <p:cTn id="17" dur="26">
                                          <p:stCondLst>
                                            <p:cond delay="1642"/>
                                          </p:stCondLst>
                                        </p:cTn>
                                        <p:tgtEl>
                                          <p:spTgt spid="1241"/>
                                        </p:tgtEl>
                                      </p:cBhvr>
                                      <p:to x="100000" y="90000"/>
                                    </p:animScale>
                                    <p:animScale>
                                      <p:cBhvr>
                                        <p:cTn id="18" dur="166" decel="50000">
                                          <p:stCondLst>
                                            <p:cond delay="1668"/>
                                          </p:stCondLst>
                                        </p:cTn>
                                        <p:tgtEl>
                                          <p:spTgt spid="1241"/>
                                        </p:tgtEl>
                                      </p:cBhvr>
                                      <p:to x="100000" y="100000"/>
                                    </p:animScale>
                                    <p:animScale>
                                      <p:cBhvr>
                                        <p:cTn id="19" dur="26">
                                          <p:stCondLst>
                                            <p:cond delay="1808"/>
                                          </p:stCondLst>
                                        </p:cTn>
                                        <p:tgtEl>
                                          <p:spTgt spid="1241"/>
                                        </p:tgtEl>
                                      </p:cBhvr>
                                      <p:to x="100000" y="95000"/>
                                    </p:animScale>
                                    <p:animScale>
                                      <p:cBhvr>
                                        <p:cTn id="20" dur="166" decel="50000">
                                          <p:stCondLst>
                                            <p:cond delay="1834"/>
                                          </p:stCondLst>
                                        </p:cTn>
                                        <p:tgtEl>
                                          <p:spTgt spid="124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33"/>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Once you have gathered your components, follow these steps to measure the value of the thermistor:</a:t>
            </a:r>
            <a:endParaRPr sz="1400" dirty="0"/>
          </a:p>
        </p:txBody>
      </p:sp>
      <p:sp>
        <p:nvSpPr>
          <p:cNvPr id="1248" name="Google Shape;1248;p33"/>
          <p:cNvSpPr txBox="1">
            <a:spLocks noGrp="1"/>
          </p:cNvSpPr>
          <p:nvPr>
            <p:ph type="body" idx="1"/>
          </p:nvPr>
        </p:nvSpPr>
        <p:spPr>
          <a:xfrm>
            <a:off x="604150" y="1142825"/>
            <a:ext cx="7791000" cy="3636900"/>
          </a:xfrm>
          <a:prstGeom prst="rect">
            <a:avLst/>
          </a:prstGeom>
        </p:spPr>
        <p:txBody>
          <a:bodyPr spcFirstLastPara="1" wrap="square" lIns="91425" tIns="91425" rIns="91425" bIns="91425" anchor="t" anchorCtr="0">
            <a:noAutofit/>
          </a:bodyPr>
          <a:lstStyle/>
          <a:p>
            <a:pPr marL="342900" indent="-342900" algn="just"/>
            <a:r>
              <a:rPr lang="en-GB" sz="1600" dirty="0"/>
              <a:t>Insert the thermistor and the fixed resistor into the breadboard. Connect one end of the fixed resistor to the positive rail of the breadboard and connect the other end of the resistor to the negative rail.</a:t>
            </a:r>
          </a:p>
          <a:p>
            <a:pPr marL="342900" indent="-342900" algn="just"/>
            <a:r>
              <a:rPr lang="en-GB" sz="1600" dirty="0"/>
              <a:t>Connect one lead of the thermistor to the negative rail of the breadboard and the other lead to the point where the fixed resistor and the thermistor meet</a:t>
            </a:r>
          </a:p>
          <a:p>
            <a:pPr marL="342900" indent="-342900" algn="just"/>
            <a:r>
              <a:rPr lang="en-GB" sz="1600" dirty="0"/>
              <a:t>Set your multimeter to measure DC voltage.</a:t>
            </a:r>
          </a:p>
          <a:p>
            <a:pPr marL="342900" indent="-342900" algn="just"/>
            <a:r>
              <a:rPr lang="en-GB" sz="1600" dirty="0"/>
              <a:t>Connect the positive lead of the multimeter to the point where the fixed resistor and the thermistor meet, and connect the negative lead of the multimeter to the negative rail of the breadboard</a:t>
            </a:r>
          </a:p>
          <a:p>
            <a:pPr marL="342900" indent="-342900" algn="just"/>
            <a:r>
              <a:rPr lang="en-GB" sz="1600" dirty="0"/>
              <a:t>Apply a voltage to the circuit. You can use a battery or a power supply to provide a voltage to the circuit. Make sure the voltage is appropriate for your components.</a:t>
            </a:r>
          </a:p>
        </p:txBody>
      </p:sp>
    </p:spTree>
    <p:extLst>
      <p:ext uri="{BB962C8B-B14F-4D97-AF65-F5344CB8AC3E}">
        <p14:creationId xmlns:p14="http://schemas.microsoft.com/office/powerpoint/2010/main" val="4148859320"/>
      </p:ext>
    </p:extLst>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8" name="Google Shape;1248;p33"/>
          <p:cNvSpPr txBox="1">
            <a:spLocks noGrp="1"/>
          </p:cNvSpPr>
          <p:nvPr>
            <p:ph type="body" idx="1"/>
          </p:nvPr>
        </p:nvSpPr>
        <p:spPr>
          <a:xfrm>
            <a:off x="579098" y="813321"/>
            <a:ext cx="4719412" cy="3516857"/>
          </a:xfrm>
          <a:prstGeom prst="rect">
            <a:avLst/>
          </a:prstGeom>
        </p:spPr>
        <p:txBody>
          <a:bodyPr spcFirstLastPara="1" wrap="square" lIns="91425" tIns="91425" rIns="91425" bIns="91425" anchor="t" anchorCtr="0">
            <a:noAutofit/>
          </a:bodyPr>
          <a:lstStyle/>
          <a:p>
            <a:pPr marL="342900" indent="-342900" algn="just">
              <a:buFont typeface="+mj-lt"/>
              <a:buAutoNum type="arabicPeriod" startAt="6"/>
            </a:pPr>
            <a:r>
              <a:rPr lang="en-GB" sz="1600" dirty="0"/>
              <a:t>Read the voltage across the thermistor and the fixed resistor on your multimeter. Use Ohm's law to calculate the resistance of the thermistor. The resistance of the thermistor is equal to the resistance of the fixed resistor multiplied by the ratio of the voltage across the thermistor to the total voltage across the circuit.</a:t>
            </a:r>
          </a:p>
          <a:p>
            <a:pPr marL="342900" indent="-342900" algn="just">
              <a:buAutoNum type="arabicPeriod" startAt="6"/>
            </a:pPr>
            <a:r>
              <a:rPr lang="en-GB" sz="1600" dirty="0"/>
              <a:t>Repeat the measurements for different temperatures to determine the temperature coefficient of the thermistor.</a:t>
            </a:r>
          </a:p>
        </p:txBody>
      </p:sp>
      <p:pic>
        <p:nvPicPr>
          <p:cNvPr id="4" name="Picture 3">
            <a:extLst>
              <a:ext uri="{FF2B5EF4-FFF2-40B4-BE49-F238E27FC236}">
                <a16:creationId xmlns:a16="http://schemas.microsoft.com/office/drawing/2014/main" id="{CB2C152A-64FB-C58D-01B3-C7405961C73D}"/>
              </a:ext>
            </a:extLst>
          </p:cNvPr>
          <p:cNvPicPr>
            <a:picLocks noChangeAspect="1"/>
          </p:cNvPicPr>
          <p:nvPr/>
        </p:nvPicPr>
        <p:blipFill>
          <a:blip r:embed="rId3"/>
          <a:stretch>
            <a:fillRect/>
          </a:stretch>
        </p:blipFill>
        <p:spPr>
          <a:xfrm>
            <a:off x="5468669" y="1599352"/>
            <a:ext cx="3517697" cy="1944793"/>
          </a:xfrm>
          <a:prstGeom prst="rect">
            <a:avLst/>
          </a:prstGeom>
        </p:spPr>
      </p:pic>
    </p:spTree>
    <p:extLst>
      <p:ext uri="{BB962C8B-B14F-4D97-AF65-F5344CB8AC3E}">
        <p14:creationId xmlns:p14="http://schemas.microsoft.com/office/powerpoint/2010/main" val="22742690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grpSp>
        <p:nvGrpSpPr>
          <p:cNvPr id="1550" name="Google Shape;1550;p49"/>
          <p:cNvGrpSpPr/>
          <p:nvPr/>
        </p:nvGrpSpPr>
        <p:grpSpPr>
          <a:xfrm>
            <a:off x="229746" y="1212700"/>
            <a:ext cx="761438" cy="760650"/>
            <a:chOff x="500363" y="2070875"/>
            <a:chExt cx="761438" cy="760650"/>
          </a:xfrm>
        </p:grpSpPr>
        <p:sp>
          <p:nvSpPr>
            <p:cNvPr id="1551" name="Google Shape;1551;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9"/>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49"/>
          <p:cNvGrpSpPr/>
          <p:nvPr/>
        </p:nvGrpSpPr>
        <p:grpSpPr>
          <a:xfrm>
            <a:off x="223431" y="2921279"/>
            <a:ext cx="761438" cy="760650"/>
            <a:chOff x="500363" y="2070875"/>
            <a:chExt cx="761438" cy="760650"/>
          </a:xfrm>
        </p:grpSpPr>
        <p:sp>
          <p:nvSpPr>
            <p:cNvPr id="1554" name="Google Shape;1554;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9"/>
            <p:cNvSpPr/>
            <p:nvPr/>
          </p:nvSpPr>
          <p:spPr>
            <a:xfrm>
              <a:off x="564900" y="2070875"/>
              <a:ext cx="696900" cy="696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49"/>
          <p:cNvGrpSpPr/>
          <p:nvPr/>
        </p:nvGrpSpPr>
        <p:grpSpPr>
          <a:xfrm>
            <a:off x="3337247" y="1195632"/>
            <a:ext cx="761438" cy="760650"/>
            <a:chOff x="500363" y="2070875"/>
            <a:chExt cx="761438" cy="760650"/>
          </a:xfrm>
        </p:grpSpPr>
        <p:sp>
          <p:nvSpPr>
            <p:cNvPr id="1557" name="Google Shape;1557;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9"/>
            <p:cNvSpPr/>
            <p:nvPr/>
          </p:nvSpPr>
          <p:spPr>
            <a:xfrm>
              <a:off x="564900" y="2070875"/>
              <a:ext cx="696900" cy="696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49"/>
          <p:cNvGrpSpPr/>
          <p:nvPr/>
        </p:nvGrpSpPr>
        <p:grpSpPr>
          <a:xfrm>
            <a:off x="3337246" y="2917785"/>
            <a:ext cx="761438" cy="760650"/>
            <a:chOff x="500363" y="2070875"/>
            <a:chExt cx="761438" cy="760650"/>
          </a:xfrm>
        </p:grpSpPr>
        <p:sp>
          <p:nvSpPr>
            <p:cNvPr id="1560" name="Google Shape;1560;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9"/>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49"/>
          <p:cNvGrpSpPr/>
          <p:nvPr/>
        </p:nvGrpSpPr>
        <p:grpSpPr>
          <a:xfrm>
            <a:off x="6159064" y="1195632"/>
            <a:ext cx="761437" cy="760650"/>
            <a:chOff x="500363" y="2070875"/>
            <a:chExt cx="761438" cy="760650"/>
          </a:xfrm>
        </p:grpSpPr>
        <p:sp>
          <p:nvSpPr>
            <p:cNvPr id="1563" name="Google Shape;1563;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9"/>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9"/>
          <p:cNvGrpSpPr/>
          <p:nvPr/>
        </p:nvGrpSpPr>
        <p:grpSpPr>
          <a:xfrm>
            <a:off x="6191972" y="2917785"/>
            <a:ext cx="761438" cy="760650"/>
            <a:chOff x="500363" y="2070875"/>
            <a:chExt cx="761438" cy="760650"/>
          </a:xfrm>
        </p:grpSpPr>
        <p:sp>
          <p:nvSpPr>
            <p:cNvPr id="1566" name="Google Shape;1566;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9"/>
            <p:cNvSpPr/>
            <p:nvPr/>
          </p:nvSpPr>
          <p:spPr>
            <a:xfrm>
              <a:off x="564900" y="2070875"/>
              <a:ext cx="696900" cy="696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 name="Google Shape;1568;p49"/>
          <p:cNvSpPr txBox="1">
            <a:spLocks noGrp="1"/>
          </p:cNvSpPr>
          <p:nvPr>
            <p:ph type="ctrTitle" idx="2"/>
          </p:nvPr>
        </p:nvSpPr>
        <p:spPr>
          <a:xfrm>
            <a:off x="1018922" y="1036150"/>
            <a:ext cx="1974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Lower cost</a:t>
            </a:r>
            <a:endParaRPr dirty="0"/>
          </a:p>
        </p:txBody>
      </p:sp>
      <p:sp>
        <p:nvSpPr>
          <p:cNvPr id="1569" name="Google Shape;1569;p49"/>
          <p:cNvSpPr txBox="1">
            <a:spLocks noGrp="1"/>
          </p:cNvSpPr>
          <p:nvPr>
            <p:ph type="subTitle" idx="1"/>
          </p:nvPr>
        </p:nvSpPr>
        <p:spPr>
          <a:xfrm>
            <a:off x="1027909" y="1440106"/>
            <a:ext cx="1882309" cy="96831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They provide accurate data for small temperature range at low cost</a:t>
            </a:r>
            <a:endParaRPr dirty="0"/>
          </a:p>
        </p:txBody>
      </p:sp>
      <p:sp>
        <p:nvSpPr>
          <p:cNvPr id="1570" name="Google Shape;1570;p49"/>
          <p:cNvSpPr txBox="1">
            <a:spLocks noGrp="1"/>
          </p:cNvSpPr>
          <p:nvPr>
            <p:ph type="ctrTitle" idx="3"/>
          </p:nvPr>
        </p:nvSpPr>
        <p:spPr>
          <a:xfrm>
            <a:off x="4070873" y="994982"/>
            <a:ext cx="214982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No Overheating</a:t>
            </a:r>
            <a:endParaRPr sz="1800" dirty="0"/>
          </a:p>
        </p:txBody>
      </p:sp>
      <p:sp>
        <p:nvSpPr>
          <p:cNvPr id="1571" name="Google Shape;1571;p49"/>
          <p:cNvSpPr txBox="1">
            <a:spLocks noGrp="1"/>
          </p:cNvSpPr>
          <p:nvPr>
            <p:ph type="subTitle" idx="4"/>
          </p:nvPr>
        </p:nvSpPr>
        <p:spPr>
          <a:xfrm>
            <a:off x="4093194" y="1404931"/>
            <a:ext cx="2001333" cy="7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Thermistor absorbs the heat in the circuit to reach set amount of resistance</a:t>
            </a:r>
            <a:endParaRPr dirty="0"/>
          </a:p>
        </p:txBody>
      </p:sp>
      <p:sp>
        <p:nvSpPr>
          <p:cNvPr id="1572" name="Google Shape;1572;p49"/>
          <p:cNvSpPr txBox="1">
            <a:spLocks noGrp="1"/>
          </p:cNvSpPr>
          <p:nvPr>
            <p:ph type="ctrTitle" idx="5"/>
          </p:nvPr>
        </p:nvSpPr>
        <p:spPr>
          <a:xfrm>
            <a:off x="6995342" y="1032249"/>
            <a:ext cx="214865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Assorted Uses</a:t>
            </a:r>
            <a:endParaRPr dirty="0"/>
          </a:p>
        </p:txBody>
      </p:sp>
      <p:sp>
        <p:nvSpPr>
          <p:cNvPr id="1573" name="Google Shape;1573;p49"/>
          <p:cNvSpPr txBox="1">
            <a:spLocks noGrp="1"/>
          </p:cNvSpPr>
          <p:nvPr>
            <p:ph type="subTitle" idx="6"/>
          </p:nvPr>
        </p:nvSpPr>
        <p:spPr>
          <a:xfrm>
            <a:off x="6995342" y="1544082"/>
            <a:ext cx="2001332" cy="10276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They are also ued to measure pressure, liquid levels and power</a:t>
            </a:r>
            <a:endParaRPr dirty="0"/>
          </a:p>
        </p:txBody>
      </p:sp>
      <p:sp>
        <p:nvSpPr>
          <p:cNvPr id="1574" name="Google Shape;1574;p49"/>
          <p:cNvSpPr txBox="1">
            <a:spLocks noGrp="1"/>
          </p:cNvSpPr>
          <p:nvPr>
            <p:ph type="ctrTitle" idx="7"/>
          </p:nvPr>
        </p:nvSpPr>
        <p:spPr>
          <a:xfrm>
            <a:off x="1002001" y="2800260"/>
            <a:ext cx="1974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Smaller size</a:t>
            </a:r>
            <a:endParaRPr dirty="0"/>
          </a:p>
        </p:txBody>
      </p:sp>
      <p:sp>
        <p:nvSpPr>
          <p:cNvPr id="1575" name="Google Shape;1575;p49"/>
          <p:cNvSpPr txBox="1">
            <a:spLocks noGrp="1"/>
          </p:cNvSpPr>
          <p:nvPr>
            <p:ph type="subTitle" idx="8"/>
          </p:nvPr>
        </p:nvSpPr>
        <p:spPr>
          <a:xfrm>
            <a:off x="1018811" y="3324629"/>
            <a:ext cx="2206616" cy="96535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Though they are available in small sizes, thermistors are exceptionally durable and long-lasting.</a:t>
            </a:r>
            <a:endParaRPr dirty="0"/>
          </a:p>
        </p:txBody>
      </p:sp>
      <p:sp>
        <p:nvSpPr>
          <p:cNvPr id="1576" name="Google Shape;1576;p49"/>
          <p:cNvSpPr txBox="1">
            <a:spLocks noGrp="1"/>
          </p:cNvSpPr>
          <p:nvPr>
            <p:ph type="ctrTitle" idx="9"/>
          </p:nvPr>
        </p:nvSpPr>
        <p:spPr>
          <a:xfrm>
            <a:off x="4217972" y="2775740"/>
            <a:ext cx="1974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Accuracy</a:t>
            </a:r>
            <a:endParaRPr dirty="0"/>
          </a:p>
        </p:txBody>
      </p:sp>
      <p:sp>
        <p:nvSpPr>
          <p:cNvPr id="1577" name="Google Shape;1577;p49"/>
          <p:cNvSpPr txBox="1">
            <a:spLocks noGrp="1"/>
          </p:cNvSpPr>
          <p:nvPr>
            <p:ph type="subTitle" idx="13"/>
          </p:nvPr>
        </p:nvSpPr>
        <p:spPr>
          <a:xfrm>
            <a:off x="4106903" y="3275151"/>
            <a:ext cx="2196138" cy="1346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Thermistors operate over a small temperature range, their readings are more precise. </a:t>
            </a:r>
            <a:endParaRPr dirty="0"/>
          </a:p>
        </p:txBody>
      </p:sp>
      <p:sp>
        <p:nvSpPr>
          <p:cNvPr id="1578" name="Google Shape;1578;p49"/>
          <p:cNvSpPr txBox="1">
            <a:spLocks noGrp="1"/>
          </p:cNvSpPr>
          <p:nvPr>
            <p:ph type="ctrTitle" idx="14"/>
          </p:nvPr>
        </p:nvSpPr>
        <p:spPr>
          <a:xfrm>
            <a:off x="7035199" y="2762082"/>
            <a:ext cx="214865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Customization</a:t>
            </a:r>
            <a:endParaRPr dirty="0"/>
          </a:p>
        </p:txBody>
      </p:sp>
      <p:sp>
        <p:nvSpPr>
          <p:cNvPr id="1579" name="Google Shape;1579;p49"/>
          <p:cNvSpPr txBox="1">
            <a:spLocks noGrp="1"/>
          </p:cNvSpPr>
          <p:nvPr>
            <p:ph type="subTitle" idx="15"/>
          </p:nvPr>
        </p:nvSpPr>
        <p:spPr>
          <a:xfrm>
            <a:off x="7082703" y="3298110"/>
            <a:ext cx="2026576" cy="13467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Their multiple types and sizes allow them to be used in any operation, condition, or situation.</a:t>
            </a:r>
            <a:endParaRPr dirty="0"/>
          </a:p>
        </p:txBody>
      </p:sp>
      <p:sp>
        <p:nvSpPr>
          <p:cNvPr id="1580" name="Google Shape;1580;p49"/>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 of Thermistors</a:t>
            </a:r>
            <a:endParaRPr dirty="0"/>
          </a:p>
        </p:txBody>
      </p:sp>
      <p:pic>
        <p:nvPicPr>
          <p:cNvPr id="7" name="Picture 6">
            <a:extLst>
              <a:ext uri="{FF2B5EF4-FFF2-40B4-BE49-F238E27FC236}">
                <a16:creationId xmlns:a16="http://schemas.microsoft.com/office/drawing/2014/main" id="{F7B86922-5DA5-BA7D-7963-5B00D83D841A}"/>
              </a:ext>
            </a:extLst>
          </p:cNvPr>
          <p:cNvPicPr>
            <a:picLocks noChangeAspect="1"/>
          </p:cNvPicPr>
          <p:nvPr/>
        </p:nvPicPr>
        <p:blipFill>
          <a:blip r:embed="rId3"/>
          <a:stretch>
            <a:fillRect/>
          </a:stretch>
        </p:blipFill>
        <p:spPr>
          <a:xfrm>
            <a:off x="327975" y="1275711"/>
            <a:ext cx="594142" cy="594142"/>
          </a:xfrm>
          <a:prstGeom prst="rect">
            <a:avLst/>
          </a:prstGeom>
        </p:spPr>
      </p:pic>
      <p:pic>
        <p:nvPicPr>
          <p:cNvPr id="9" name="Picture 8">
            <a:extLst>
              <a:ext uri="{FF2B5EF4-FFF2-40B4-BE49-F238E27FC236}">
                <a16:creationId xmlns:a16="http://schemas.microsoft.com/office/drawing/2014/main" id="{D72789EA-A76C-7F09-DC18-63F0813C0C9C}"/>
              </a:ext>
            </a:extLst>
          </p:cNvPr>
          <p:cNvPicPr>
            <a:picLocks noChangeAspect="1"/>
          </p:cNvPicPr>
          <p:nvPr/>
        </p:nvPicPr>
        <p:blipFill>
          <a:blip r:embed="rId4"/>
          <a:stretch>
            <a:fillRect/>
          </a:stretch>
        </p:blipFill>
        <p:spPr>
          <a:xfrm>
            <a:off x="3530535" y="1296146"/>
            <a:ext cx="461341" cy="461341"/>
          </a:xfrm>
          <a:prstGeom prst="rect">
            <a:avLst/>
          </a:prstGeom>
        </p:spPr>
      </p:pic>
      <p:pic>
        <p:nvPicPr>
          <p:cNvPr id="11" name="Picture 10">
            <a:extLst>
              <a:ext uri="{FF2B5EF4-FFF2-40B4-BE49-F238E27FC236}">
                <a16:creationId xmlns:a16="http://schemas.microsoft.com/office/drawing/2014/main" id="{202B55C7-2791-435E-F898-08760517DD81}"/>
              </a:ext>
            </a:extLst>
          </p:cNvPr>
          <p:cNvPicPr>
            <a:picLocks noChangeAspect="1"/>
          </p:cNvPicPr>
          <p:nvPr/>
        </p:nvPicPr>
        <p:blipFill>
          <a:blip r:embed="rId5"/>
          <a:stretch>
            <a:fillRect/>
          </a:stretch>
        </p:blipFill>
        <p:spPr>
          <a:xfrm>
            <a:off x="455353" y="3121235"/>
            <a:ext cx="348343" cy="348343"/>
          </a:xfrm>
          <a:prstGeom prst="rect">
            <a:avLst/>
          </a:prstGeom>
        </p:spPr>
      </p:pic>
      <p:pic>
        <p:nvPicPr>
          <p:cNvPr id="13" name="Picture 12">
            <a:extLst>
              <a:ext uri="{FF2B5EF4-FFF2-40B4-BE49-F238E27FC236}">
                <a16:creationId xmlns:a16="http://schemas.microsoft.com/office/drawing/2014/main" id="{BF2559F7-70A9-613F-643C-B58DB37E5B4C}"/>
              </a:ext>
            </a:extLst>
          </p:cNvPr>
          <p:cNvPicPr>
            <a:picLocks noChangeAspect="1"/>
          </p:cNvPicPr>
          <p:nvPr/>
        </p:nvPicPr>
        <p:blipFill>
          <a:blip r:embed="rId6"/>
          <a:stretch>
            <a:fillRect/>
          </a:stretch>
        </p:blipFill>
        <p:spPr>
          <a:xfrm>
            <a:off x="3494352" y="3034095"/>
            <a:ext cx="522621" cy="522621"/>
          </a:xfrm>
          <a:prstGeom prst="rect">
            <a:avLst/>
          </a:prstGeom>
        </p:spPr>
      </p:pic>
      <p:pic>
        <p:nvPicPr>
          <p:cNvPr id="15" name="Picture 14">
            <a:extLst>
              <a:ext uri="{FF2B5EF4-FFF2-40B4-BE49-F238E27FC236}">
                <a16:creationId xmlns:a16="http://schemas.microsoft.com/office/drawing/2014/main" id="{374924E9-BE3C-A2AD-E661-B0CBFF85F7B0}"/>
              </a:ext>
            </a:extLst>
          </p:cNvPr>
          <p:cNvPicPr>
            <a:picLocks noChangeAspect="1"/>
          </p:cNvPicPr>
          <p:nvPr/>
        </p:nvPicPr>
        <p:blipFill>
          <a:blip r:embed="rId7"/>
          <a:stretch>
            <a:fillRect/>
          </a:stretch>
        </p:blipFill>
        <p:spPr>
          <a:xfrm>
            <a:off x="6384831" y="3078424"/>
            <a:ext cx="433961" cy="433961"/>
          </a:xfrm>
          <a:prstGeom prst="rect">
            <a:avLst/>
          </a:prstGeom>
        </p:spPr>
      </p:pic>
      <p:pic>
        <p:nvPicPr>
          <p:cNvPr id="17" name="Picture 16">
            <a:extLst>
              <a:ext uri="{FF2B5EF4-FFF2-40B4-BE49-F238E27FC236}">
                <a16:creationId xmlns:a16="http://schemas.microsoft.com/office/drawing/2014/main" id="{2643045B-FD40-8968-2074-384B51FD1C32}"/>
              </a:ext>
            </a:extLst>
          </p:cNvPr>
          <p:cNvPicPr>
            <a:picLocks noChangeAspect="1"/>
          </p:cNvPicPr>
          <p:nvPr/>
        </p:nvPicPr>
        <p:blipFill>
          <a:blip r:embed="rId8"/>
          <a:stretch>
            <a:fillRect/>
          </a:stretch>
        </p:blipFill>
        <p:spPr>
          <a:xfrm>
            <a:off x="6260222" y="1280950"/>
            <a:ext cx="560400" cy="560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34"/>
          <p:cNvSpPr txBox="1">
            <a:spLocks noGrp="1"/>
          </p:cNvSpPr>
          <p:nvPr>
            <p:ph type="subTitle" idx="1"/>
          </p:nvPr>
        </p:nvSpPr>
        <p:spPr>
          <a:xfrm>
            <a:off x="3027521" y="2567214"/>
            <a:ext cx="3088957" cy="6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Strain Gauge</a:t>
            </a:r>
            <a:endParaRPr dirty="0"/>
          </a:p>
        </p:txBody>
      </p:sp>
      <p:sp>
        <p:nvSpPr>
          <p:cNvPr id="1254" name="Google Shape;1254;p34"/>
          <p:cNvSpPr txBox="1">
            <a:spLocks noGrp="1"/>
          </p:cNvSpPr>
          <p:nvPr>
            <p:ph type="subTitle" idx="2"/>
          </p:nvPr>
        </p:nvSpPr>
        <p:spPr>
          <a:xfrm>
            <a:off x="2815650" y="3405243"/>
            <a:ext cx="3512700" cy="59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Compositon, Mechanism and Advantages</a:t>
            </a:r>
            <a:endParaRPr dirty="0"/>
          </a:p>
        </p:txBody>
      </p:sp>
      <p:sp>
        <p:nvSpPr>
          <p:cNvPr id="1255" name="Google Shape;1255;p34"/>
          <p:cNvSpPr txBox="1">
            <a:spLocks noGrp="1"/>
          </p:cNvSpPr>
          <p:nvPr>
            <p:ph type="title"/>
          </p:nvPr>
        </p:nvSpPr>
        <p:spPr>
          <a:xfrm>
            <a:off x="3334200" y="1139607"/>
            <a:ext cx="2475600" cy="115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318560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55"/>
                                        </p:tgtEl>
                                        <p:attrNameLst>
                                          <p:attrName>style.visibility</p:attrName>
                                        </p:attrNameLst>
                                      </p:cBhvr>
                                      <p:to>
                                        <p:strVal val="visible"/>
                                      </p:to>
                                    </p:set>
                                    <p:anim calcmode="lin" valueType="num">
                                      <p:cBhvr additive="base">
                                        <p:cTn id="7" dur="500" fill="hold"/>
                                        <p:tgtEl>
                                          <p:spTgt spid="1255"/>
                                        </p:tgtEl>
                                        <p:attrNameLst>
                                          <p:attrName>ppt_x</p:attrName>
                                        </p:attrNameLst>
                                      </p:cBhvr>
                                      <p:tavLst>
                                        <p:tav tm="0">
                                          <p:val>
                                            <p:strVal val="1+#ppt_w/2"/>
                                          </p:val>
                                        </p:tav>
                                        <p:tav tm="100000">
                                          <p:val>
                                            <p:strVal val="#ppt_x"/>
                                          </p:val>
                                        </p:tav>
                                      </p:tavLst>
                                    </p:anim>
                                    <p:anim calcmode="lin" valueType="num">
                                      <p:cBhvr additive="base">
                                        <p:cTn id="8" dur="500" fill="hold"/>
                                        <p:tgtEl>
                                          <p:spTgt spid="125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54"/>
                                        </p:tgtEl>
                                        <p:attrNameLst>
                                          <p:attrName>style.visibility</p:attrName>
                                        </p:attrNameLst>
                                      </p:cBhvr>
                                      <p:to>
                                        <p:strVal val="visible"/>
                                      </p:to>
                                    </p:set>
                                    <p:anim calcmode="lin" valueType="num">
                                      <p:cBhvr additive="base">
                                        <p:cTn id="11" dur="500" fill="hold"/>
                                        <p:tgtEl>
                                          <p:spTgt spid="1254"/>
                                        </p:tgtEl>
                                        <p:attrNameLst>
                                          <p:attrName>ppt_x</p:attrName>
                                        </p:attrNameLst>
                                      </p:cBhvr>
                                      <p:tavLst>
                                        <p:tav tm="0">
                                          <p:val>
                                            <p:strVal val="0-#ppt_w/2"/>
                                          </p:val>
                                        </p:tav>
                                        <p:tav tm="100000">
                                          <p:val>
                                            <p:strVal val="#ppt_x"/>
                                          </p:val>
                                        </p:tav>
                                      </p:tavLst>
                                    </p:anim>
                                    <p:anim calcmode="lin" valueType="num">
                                      <p:cBhvr additive="base">
                                        <p:cTn id="12" dur="500" fill="hold"/>
                                        <p:tgtEl>
                                          <p:spTgt spid="125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53"/>
                                        </p:tgtEl>
                                        <p:attrNameLst>
                                          <p:attrName>style.visibility</p:attrName>
                                        </p:attrNameLst>
                                      </p:cBhvr>
                                      <p:to>
                                        <p:strVal val="visible"/>
                                      </p:to>
                                    </p:set>
                                    <p:anim calcmode="lin" valueType="num">
                                      <p:cBhvr additive="base">
                                        <p:cTn id="15" dur="500" fill="hold"/>
                                        <p:tgtEl>
                                          <p:spTgt spid="1253"/>
                                        </p:tgtEl>
                                        <p:attrNameLst>
                                          <p:attrName>ppt_x</p:attrName>
                                        </p:attrNameLst>
                                      </p:cBhvr>
                                      <p:tavLst>
                                        <p:tav tm="0">
                                          <p:val>
                                            <p:strVal val="0-#ppt_w/2"/>
                                          </p:val>
                                        </p:tav>
                                        <p:tav tm="100000">
                                          <p:val>
                                            <p:strVal val="#ppt_x"/>
                                          </p:val>
                                        </p:tav>
                                      </p:tavLst>
                                    </p:anim>
                                    <p:anim calcmode="lin" valueType="num">
                                      <p:cBhvr additive="base">
                                        <p:cTn id="16" dur="500" fill="hold"/>
                                        <p:tgtEl>
                                          <p:spTgt spid="1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 grpId="0"/>
      <p:bldP spid="1254" grpId="0"/>
      <p:bldP spid="12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33"/>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to Strain Gauge</a:t>
            </a:r>
            <a:endParaRPr dirty="0"/>
          </a:p>
        </p:txBody>
      </p:sp>
      <p:sp>
        <p:nvSpPr>
          <p:cNvPr id="1248" name="Google Shape;1248;p33"/>
          <p:cNvSpPr txBox="1">
            <a:spLocks noGrp="1"/>
          </p:cNvSpPr>
          <p:nvPr>
            <p:ph type="body" idx="1"/>
          </p:nvPr>
        </p:nvSpPr>
        <p:spPr>
          <a:xfrm>
            <a:off x="604150" y="1142825"/>
            <a:ext cx="7791000" cy="101165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t>Strain gauges are devices that are used to measure strain or deformation in a material. They are commonly used in physics to measure the amount of stress and strain experienced by an object.</a:t>
            </a:r>
          </a:p>
        </p:txBody>
      </p:sp>
      <p:pic>
        <p:nvPicPr>
          <p:cNvPr id="3" name="Picture 2">
            <a:extLst>
              <a:ext uri="{FF2B5EF4-FFF2-40B4-BE49-F238E27FC236}">
                <a16:creationId xmlns:a16="http://schemas.microsoft.com/office/drawing/2014/main" id="{7FB03877-0ABA-999B-4B33-726E573898C3}"/>
              </a:ext>
            </a:extLst>
          </p:cNvPr>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473451" y="2010407"/>
            <a:ext cx="2172398" cy="2311441"/>
          </a:xfrm>
          <a:prstGeom prst="rect">
            <a:avLst/>
          </a:prstGeom>
          <a:noFill/>
        </p:spPr>
      </p:pic>
      <p:sp>
        <p:nvSpPr>
          <p:cNvPr id="4" name="Google Shape;1248;p33">
            <a:extLst>
              <a:ext uri="{FF2B5EF4-FFF2-40B4-BE49-F238E27FC236}">
                <a16:creationId xmlns:a16="http://schemas.microsoft.com/office/drawing/2014/main" id="{CFCE7D51-602D-1916-844B-7C491B35114F}"/>
              </a:ext>
            </a:extLst>
          </p:cNvPr>
          <p:cNvSpPr txBox="1">
            <a:spLocks/>
          </p:cNvSpPr>
          <p:nvPr/>
        </p:nvSpPr>
        <p:spPr>
          <a:xfrm>
            <a:off x="604150" y="2154477"/>
            <a:ext cx="5686722" cy="2336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91179"/>
              </a:buClr>
              <a:buSzPts val="1200"/>
              <a:buFont typeface="Nunito"/>
              <a:buAutoNum type="arabicPeriod"/>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rgbClr val="091179"/>
              </a:buClr>
              <a:buSzPts val="1200"/>
              <a:buFont typeface="Nunito"/>
              <a:buAutoNum type="alphaLcPeriod"/>
              <a:defRPr sz="1400" b="0" i="0" u="none" strike="noStrike" cap="none">
                <a:solidFill>
                  <a:schemeClr val="dk1"/>
                </a:solidFill>
                <a:latin typeface="Montserrat Medium"/>
                <a:ea typeface="Montserrat Medium"/>
                <a:cs typeface="Montserrat Medium"/>
                <a:sym typeface="Montserrat Medium"/>
              </a:defRPr>
            </a:lvl2pPr>
            <a:lvl3pPr marL="1371600" marR="0" lvl="2" indent="-304800" algn="l" rtl="0">
              <a:lnSpc>
                <a:spcPct val="100000"/>
              </a:lnSpc>
              <a:spcBef>
                <a:spcPts val="0"/>
              </a:spcBef>
              <a:spcAft>
                <a:spcPts val="0"/>
              </a:spcAft>
              <a:buClr>
                <a:srgbClr val="091179"/>
              </a:buClr>
              <a:buSzPts val="1200"/>
              <a:buFont typeface="Nunito"/>
              <a:buAutoNum type="romanLcPeriod"/>
              <a:defRPr sz="1400" b="0" i="0" u="none" strike="noStrike" cap="none">
                <a:solidFill>
                  <a:schemeClr val="dk1"/>
                </a:solidFill>
                <a:latin typeface="Montserrat Medium"/>
                <a:ea typeface="Montserrat Medium"/>
                <a:cs typeface="Montserrat Medium"/>
                <a:sym typeface="Montserrat Medium"/>
              </a:defRPr>
            </a:lvl3pPr>
            <a:lvl4pPr marL="1828800" marR="0" lvl="3" indent="-304800" algn="l" rtl="0">
              <a:lnSpc>
                <a:spcPct val="100000"/>
              </a:lnSpc>
              <a:spcBef>
                <a:spcPts val="0"/>
              </a:spcBef>
              <a:spcAft>
                <a:spcPts val="0"/>
              </a:spcAft>
              <a:buClr>
                <a:srgbClr val="091179"/>
              </a:buClr>
              <a:buSzPts val="1200"/>
              <a:buFont typeface="Nunito"/>
              <a:buAutoNum type="arabicPeriod"/>
              <a:defRPr sz="1400" b="0" i="0" u="none" strike="noStrike" cap="none">
                <a:solidFill>
                  <a:schemeClr val="dk1"/>
                </a:solidFill>
                <a:latin typeface="Montserrat Medium"/>
                <a:ea typeface="Montserrat Medium"/>
                <a:cs typeface="Montserrat Medium"/>
                <a:sym typeface="Montserrat Medium"/>
              </a:defRPr>
            </a:lvl4pPr>
            <a:lvl5pPr marL="2286000" marR="0" lvl="4" indent="-304800" algn="l" rtl="0">
              <a:lnSpc>
                <a:spcPct val="100000"/>
              </a:lnSpc>
              <a:spcBef>
                <a:spcPts val="0"/>
              </a:spcBef>
              <a:spcAft>
                <a:spcPts val="0"/>
              </a:spcAft>
              <a:buClr>
                <a:srgbClr val="091179"/>
              </a:buClr>
              <a:buSzPts val="1200"/>
              <a:buFont typeface="Nunito"/>
              <a:buAutoNum type="alphaLcPeriod"/>
              <a:defRPr sz="1400" b="0" i="0" u="none" strike="noStrike" cap="none">
                <a:solidFill>
                  <a:schemeClr val="dk1"/>
                </a:solidFill>
                <a:latin typeface="Montserrat Medium"/>
                <a:ea typeface="Montserrat Medium"/>
                <a:cs typeface="Montserrat Medium"/>
                <a:sym typeface="Montserrat Medium"/>
              </a:defRPr>
            </a:lvl5pPr>
            <a:lvl6pPr marL="2743200" marR="0" lvl="5" indent="-304800" algn="l" rtl="0">
              <a:lnSpc>
                <a:spcPct val="100000"/>
              </a:lnSpc>
              <a:spcBef>
                <a:spcPts val="0"/>
              </a:spcBef>
              <a:spcAft>
                <a:spcPts val="0"/>
              </a:spcAft>
              <a:buClr>
                <a:srgbClr val="091179"/>
              </a:buClr>
              <a:buSzPts val="1200"/>
              <a:buFont typeface="Nunito"/>
              <a:buAutoNum type="romanLcPeriod"/>
              <a:defRPr sz="1400" b="0" i="0" u="none" strike="noStrike" cap="none">
                <a:solidFill>
                  <a:schemeClr val="dk1"/>
                </a:solidFill>
                <a:latin typeface="Montserrat Medium"/>
                <a:ea typeface="Montserrat Medium"/>
                <a:cs typeface="Montserrat Medium"/>
                <a:sym typeface="Montserrat Medium"/>
              </a:defRPr>
            </a:lvl6pPr>
            <a:lvl7pPr marL="3200400" marR="0" lvl="6" indent="-304800" algn="l" rtl="0">
              <a:lnSpc>
                <a:spcPct val="100000"/>
              </a:lnSpc>
              <a:spcBef>
                <a:spcPts val="0"/>
              </a:spcBef>
              <a:spcAft>
                <a:spcPts val="0"/>
              </a:spcAft>
              <a:buClr>
                <a:srgbClr val="091179"/>
              </a:buClr>
              <a:buSzPts val="1200"/>
              <a:buFont typeface="Nunito"/>
              <a:buAutoNum type="arabicPeriod"/>
              <a:defRPr sz="1400" b="0" i="0" u="none" strike="noStrike" cap="none">
                <a:solidFill>
                  <a:schemeClr val="dk1"/>
                </a:solidFill>
                <a:latin typeface="Montserrat Medium"/>
                <a:ea typeface="Montserrat Medium"/>
                <a:cs typeface="Montserrat Medium"/>
                <a:sym typeface="Montserrat Medium"/>
              </a:defRPr>
            </a:lvl7pPr>
            <a:lvl8pPr marL="3657600" marR="0" lvl="7" indent="-304800" algn="l" rtl="0">
              <a:lnSpc>
                <a:spcPct val="100000"/>
              </a:lnSpc>
              <a:spcBef>
                <a:spcPts val="0"/>
              </a:spcBef>
              <a:spcAft>
                <a:spcPts val="0"/>
              </a:spcAft>
              <a:buClr>
                <a:srgbClr val="674EA7"/>
              </a:buClr>
              <a:buSzPts val="1200"/>
              <a:buFont typeface="Inconsolata"/>
              <a:buAutoNum type="alphaLcPeriod"/>
              <a:defRPr sz="1400" b="0" i="0" u="none" strike="noStrike" cap="none">
                <a:solidFill>
                  <a:schemeClr val="dk1"/>
                </a:solidFill>
                <a:latin typeface="Montserrat Medium"/>
                <a:ea typeface="Montserrat Medium"/>
                <a:cs typeface="Montserrat Medium"/>
                <a:sym typeface="Montserrat Medium"/>
              </a:defRPr>
            </a:lvl8pPr>
            <a:lvl9pPr marL="4114800" marR="0" lvl="8" indent="-304800" algn="l" rtl="0">
              <a:lnSpc>
                <a:spcPct val="100000"/>
              </a:lnSpc>
              <a:spcBef>
                <a:spcPts val="0"/>
              </a:spcBef>
              <a:spcAft>
                <a:spcPts val="0"/>
              </a:spcAft>
              <a:buClr>
                <a:srgbClr val="674EA7"/>
              </a:buClr>
              <a:buSzPts val="1200"/>
              <a:buFont typeface="Arial"/>
              <a:buAutoNum type="romanLcPeriod"/>
              <a:defRPr sz="1400" b="0" i="0" u="none" strike="noStrike" cap="none">
                <a:solidFill>
                  <a:schemeClr val="dk1"/>
                </a:solidFill>
                <a:latin typeface="Montserrat Medium"/>
                <a:ea typeface="Montserrat Medium"/>
                <a:cs typeface="Montserrat Medium"/>
                <a:sym typeface="Montserrat Medium"/>
              </a:defRPr>
            </a:lvl9pPr>
          </a:lstStyle>
          <a:p>
            <a:pPr marL="0" indent="0" algn="just">
              <a:buFont typeface="Nunito"/>
              <a:buNone/>
            </a:pPr>
            <a:r>
              <a:rPr lang="en-GB" sz="1600" dirty="0"/>
              <a:t>A strain gauge typically consists of a thin metal wire or foil that is attached to the surface of the material being measured. When the material is subjected to stress or strain, the wire or foil changes shape and its electrical resistance changes as well. By measuring this change in resistance, the amount of strain on the material can be calculated.</a:t>
            </a:r>
          </a:p>
        </p:txBody>
      </p:sp>
    </p:spTree>
    <p:extLst>
      <p:ext uri="{BB962C8B-B14F-4D97-AF65-F5344CB8AC3E}">
        <p14:creationId xmlns:p14="http://schemas.microsoft.com/office/powerpoint/2010/main" val="37858800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79" name="Google Shape;1379;p42"/>
          <p:cNvSpPr txBox="1">
            <a:spLocks noGrp="1"/>
          </p:cNvSpPr>
          <p:nvPr>
            <p:ph type="title"/>
          </p:nvPr>
        </p:nvSpPr>
        <p:spPr>
          <a:xfrm>
            <a:off x="674601" y="661497"/>
            <a:ext cx="4213078" cy="845700"/>
          </a:xfrm>
          <a:prstGeom prst="rect">
            <a:avLst/>
          </a:prstGeom>
        </p:spPr>
        <p:txBody>
          <a:bodyPr spcFirstLastPara="1" wrap="square" lIns="0" tIns="0" rIns="91425" bIns="91425" anchor="b" anchorCtr="0">
            <a:noAutofit/>
          </a:bodyPr>
          <a:lstStyle/>
          <a:p>
            <a:pPr marL="0" lvl="0" indent="0" algn="l" rtl="0">
              <a:spcBef>
                <a:spcPts val="0"/>
              </a:spcBef>
              <a:spcAft>
                <a:spcPts val="0"/>
              </a:spcAft>
              <a:buNone/>
            </a:pPr>
            <a:r>
              <a:rPr lang="en" dirty="0"/>
              <a:t>Composition of Strain Gauge</a:t>
            </a:r>
            <a:endParaRPr dirty="0"/>
          </a:p>
        </p:txBody>
      </p:sp>
      <p:sp>
        <p:nvSpPr>
          <p:cNvPr id="1380" name="Google Shape;1380;p42"/>
          <p:cNvSpPr txBox="1">
            <a:spLocks noGrp="1"/>
          </p:cNvSpPr>
          <p:nvPr>
            <p:ph type="subTitle" idx="1"/>
          </p:nvPr>
        </p:nvSpPr>
        <p:spPr>
          <a:xfrm>
            <a:off x="815032" y="1593504"/>
            <a:ext cx="3974682" cy="2978496"/>
          </a:xfrm>
          <a:prstGeom prst="rect">
            <a:avLst/>
          </a:prstGeom>
        </p:spPr>
        <p:txBody>
          <a:bodyPr spcFirstLastPara="1" wrap="square" lIns="0" tIns="0" rIns="91425" bIns="91425" anchor="t" anchorCtr="0">
            <a:noAutofit/>
          </a:bodyPr>
          <a:lstStyle/>
          <a:p>
            <a:pPr marL="0" lvl="0" indent="0" algn="just" rtl="0">
              <a:spcBef>
                <a:spcPts val="0"/>
              </a:spcBef>
              <a:spcAft>
                <a:spcPts val="0"/>
              </a:spcAft>
              <a:buNone/>
            </a:pPr>
            <a:r>
              <a:rPr lang="en-GB" dirty="0"/>
              <a:t>A strain gauge is typically made of a thin metal foil (usually made of Constantan or Karma alloy) that is bonded to a backing material, such as paper or plastic. The gauge is then attached to the surface of the object being measured using a special adhesive. When the object is subjected to deformation, the strain gauge also deforms, causing the metal foil to stretch or compress. This deformation causes a change in the electrical resistance of the metal foil, which is measured using a Wheatstone bridge circuit.</a:t>
            </a:r>
            <a:endParaRPr dirty="0"/>
          </a:p>
        </p:txBody>
      </p:sp>
      <p:pic>
        <p:nvPicPr>
          <p:cNvPr id="3" name="Picture 2" descr="Understanding the Fundamentals of Strain Gauge - Bestech Australia">
            <a:extLst>
              <a:ext uri="{FF2B5EF4-FFF2-40B4-BE49-F238E27FC236}">
                <a16:creationId xmlns:a16="http://schemas.microsoft.com/office/drawing/2014/main" id="{42A3F1B2-2A1F-C3F5-BD16-36C12C0F3652}"/>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1000"/>
                    </a14:imgEffect>
                  </a14:imgLayer>
                </a14:imgProps>
              </a:ext>
              <a:ext uri="{28A0092B-C50C-407E-A947-70E740481C1C}">
                <a14:useLocalDpi xmlns:a14="http://schemas.microsoft.com/office/drawing/2010/main" val="0"/>
              </a:ext>
            </a:extLst>
          </a:blip>
          <a:srcRect/>
          <a:stretch>
            <a:fillRect/>
          </a:stretch>
        </p:blipFill>
        <p:spPr bwMode="auto">
          <a:xfrm>
            <a:off x="4789714" y="1220159"/>
            <a:ext cx="4255957" cy="2703181"/>
          </a:xfrm>
          <a:prstGeom prst="rect">
            <a:avLst/>
          </a:prstGeom>
          <a:noFill/>
          <a:ln>
            <a:noFill/>
          </a:ln>
        </p:spPr>
      </p:pic>
    </p:spTree>
    <p:extLst>
      <p:ext uri="{BB962C8B-B14F-4D97-AF65-F5344CB8AC3E}">
        <p14:creationId xmlns:p14="http://schemas.microsoft.com/office/powerpoint/2010/main" val="35199258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55"/>
          <p:cNvSpPr txBox="1">
            <a:spLocks noGrp="1"/>
          </p:cNvSpPr>
          <p:nvPr>
            <p:ph type="title"/>
          </p:nvPr>
        </p:nvSpPr>
        <p:spPr>
          <a:xfrm>
            <a:off x="572703" y="343399"/>
            <a:ext cx="4638325" cy="5730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dirty="0"/>
              <a:t>Mechanism of Strain Gauge</a:t>
            </a:r>
            <a:endParaRPr dirty="0"/>
          </a:p>
        </p:txBody>
      </p:sp>
      <p:sp>
        <p:nvSpPr>
          <p:cNvPr id="1724" name="Google Shape;1724;p55"/>
          <p:cNvSpPr txBox="1">
            <a:spLocks noGrp="1"/>
          </p:cNvSpPr>
          <p:nvPr>
            <p:ph type="subTitle" idx="1"/>
          </p:nvPr>
        </p:nvSpPr>
        <p:spPr>
          <a:xfrm>
            <a:off x="4897676" y="1197908"/>
            <a:ext cx="3852051" cy="303129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The Wheatstone bridge circuit is a network of four resistors connected in a diamond pattern. The strain gauge is connected in one arm of the bridge, and a voltage is applied across the bridge. When the object being measured is deformed, the resistance of the strain gauge changes, causing an imbalance in the bridge circuit. This imbalance produces a small electrical signal that is proportional to the amount of strain applied to the gauge.</a:t>
            </a:r>
            <a:endParaRPr dirty="0"/>
          </a:p>
        </p:txBody>
      </p:sp>
      <p:pic>
        <p:nvPicPr>
          <p:cNvPr id="3" name="Picture 2">
            <a:extLst>
              <a:ext uri="{FF2B5EF4-FFF2-40B4-BE49-F238E27FC236}">
                <a16:creationId xmlns:a16="http://schemas.microsoft.com/office/drawing/2014/main" id="{AD7AD1DF-FD72-CEEB-C741-0F47AF0FDB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696" y="1534266"/>
            <a:ext cx="4445304" cy="2074967"/>
          </a:xfrm>
          <a:prstGeom prst="rect">
            <a:avLst/>
          </a:prstGeom>
          <a:noFill/>
        </p:spPr>
      </p:pic>
    </p:spTree>
    <p:extLst>
      <p:ext uri="{BB962C8B-B14F-4D97-AF65-F5344CB8AC3E}">
        <p14:creationId xmlns:p14="http://schemas.microsoft.com/office/powerpoint/2010/main" val="26406265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grpSp>
        <p:nvGrpSpPr>
          <p:cNvPr id="1550" name="Google Shape;1550;p49"/>
          <p:cNvGrpSpPr/>
          <p:nvPr/>
        </p:nvGrpSpPr>
        <p:grpSpPr>
          <a:xfrm>
            <a:off x="229746" y="1212700"/>
            <a:ext cx="761438" cy="760650"/>
            <a:chOff x="500363" y="2070875"/>
            <a:chExt cx="761438" cy="760650"/>
          </a:xfrm>
        </p:grpSpPr>
        <p:sp>
          <p:nvSpPr>
            <p:cNvPr id="1551" name="Google Shape;1551;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9"/>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49"/>
          <p:cNvGrpSpPr/>
          <p:nvPr/>
        </p:nvGrpSpPr>
        <p:grpSpPr>
          <a:xfrm>
            <a:off x="1480040" y="2971611"/>
            <a:ext cx="761438" cy="760650"/>
            <a:chOff x="500363" y="2070875"/>
            <a:chExt cx="761438" cy="760650"/>
          </a:xfrm>
        </p:grpSpPr>
        <p:sp>
          <p:nvSpPr>
            <p:cNvPr id="1554" name="Google Shape;1554;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9"/>
            <p:cNvSpPr/>
            <p:nvPr/>
          </p:nvSpPr>
          <p:spPr>
            <a:xfrm>
              <a:off x="564900" y="2070875"/>
              <a:ext cx="696900" cy="696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49"/>
          <p:cNvGrpSpPr/>
          <p:nvPr/>
        </p:nvGrpSpPr>
        <p:grpSpPr>
          <a:xfrm>
            <a:off x="3337247" y="1195632"/>
            <a:ext cx="761438" cy="760650"/>
            <a:chOff x="500363" y="2070875"/>
            <a:chExt cx="761438" cy="760650"/>
          </a:xfrm>
        </p:grpSpPr>
        <p:sp>
          <p:nvSpPr>
            <p:cNvPr id="1557" name="Google Shape;1557;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9"/>
            <p:cNvSpPr/>
            <p:nvPr/>
          </p:nvSpPr>
          <p:spPr>
            <a:xfrm>
              <a:off x="564900" y="2070875"/>
              <a:ext cx="696900" cy="696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49"/>
          <p:cNvGrpSpPr/>
          <p:nvPr/>
        </p:nvGrpSpPr>
        <p:grpSpPr>
          <a:xfrm>
            <a:off x="4593855" y="2968117"/>
            <a:ext cx="761438" cy="760650"/>
            <a:chOff x="500363" y="2070875"/>
            <a:chExt cx="761438" cy="760650"/>
          </a:xfrm>
        </p:grpSpPr>
        <p:sp>
          <p:nvSpPr>
            <p:cNvPr id="1560" name="Google Shape;1560;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9"/>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49"/>
          <p:cNvGrpSpPr/>
          <p:nvPr/>
        </p:nvGrpSpPr>
        <p:grpSpPr>
          <a:xfrm>
            <a:off x="6159064" y="1195632"/>
            <a:ext cx="761437" cy="760650"/>
            <a:chOff x="500363" y="2070875"/>
            <a:chExt cx="761438" cy="760650"/>
          </a:xfrm>
        </p:grpSpPr>
        <p:sp>
          <p:nvSpPr>
            <p:cNvPr id="1563" name="Google Shape;1563;p49"/>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9"/>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 name="Google Shape;1568;p49"/>
          <p:cNvSpPr txBox="1">
            <a:spLocks noGrp="1"/>
          </p:cNvSpPr>
          <p:nvPr>
            <p:ph type="ctrTitle" idx="2"/>
          </p:nvPr>
        </p:nvSpPr>
        <p:spPr>
          <a:xfrm>
            <a:off x="1018922" y="1036150"/>
            <a:ext cx="1974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Sensitivity</a:t>
            </a:r>
            <a:endParaRPr dirty="0"/>
          </a:p>
        </p:txBody>
      </p:sp>
      <p:sp>
        <p:nvSpPr>
          <p:cNvPr id="1569" name="Google Shape;1569;p49"/>
          <p:cNvSpPr txBox="1">
            <a:spLocks noGrp="1"/>
          </p:cNvSpPr>
          <p:nvPr>
            <p:ph type="subTitle" idx="1"/>
          </p:nvPr>
        </p:nvSpPr>
        <p:spPr>
          <a:xfrm>
            <a:off x="1027909" y="1440106"/>
            <a:ext cx="1882309" cy="96831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They can detect small chage in deformation or strain.</a:t>
            </a:r>
            <a:endParaRPr dirty="0"/>
          </a:p>
        </p:txBody>
      </p:sp>
      <p:sp>
        <p:nvSpPr>
          <p:cNvPr id="1570" name="Google Shape;1570;p49"/>
          <p:cNvSpPr txBox="1">
            <a:spLocks noGrp="1"/>
          </p:cNvSpPr>
          <p:nvPr>
            <p:ph type="ctrTitle" idx="3"/>
          </p:nvPr>
        </p:nvSpPr>
        <p:spPr>
          <a:xfrm>
            <a:off x="4070873" y="994982"/>
            <a:ext cx="214982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Non- intrusive</a:t>
            </a:r>
            <a:endParaRPr sz="1800" dirty="0"/>
          </a:p>
        </p:txBody>
      </p:sp>
      <p:sp>
        <p:nvSpPr>
          <p:cNvPr id="1571" name="Google Shape;1571;p49"/>
          <p:cNvSpPr txBox="1">
            <a:spLocks noGrp="1"/>
          </p:cNvSpPr>
          <p:nvPr>
            <p:ph type="subTitle" idx="4"/>
          </p:nvPr>
        </p:nvSpPr>
        <p:spPr>
          <a:xfrm>
            <a:off x="4093194" y="1404931"/>
            <a:ext cx="2001333" cy="7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Strain gauges do not require any physical contact with the object being measured.</a:t>
            </a:r>
            <a:endParaRPr dirty="0"/>
          </a:p>
        </p:txBody>
      </p:sp>
      <p:sp>
        <p:nvSpPr>
          <p:cNvPr id="1572" name="Google Shape;1572;p49"/>
          <p:cNvSpPr txBox="1">
            <a:spLocks noGrp="1"/>
          </p:cNvSpPr>
          <p:nvPr>
            <p:ph type="ctrTitle" idx="5"/>
          </p:nvPr>
        </p:nvSpPr>
        <p:spPr>
          <a:xfrm>
            <a:off x="6995342" y="1032249"/>
            <a:ext cx="214865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Versatile</a:t>
            </a:r>
            <a:endParaRPr dirty="0"/>
          </a:p>
        </p:txBody>
      </p:sp>
      <p:sp>
        <p:nvSpPr>
          <p:cNvPr id="1573" name="Google Shape;1573;p49"/>
          <p:cNvSpPr txBox="1">
            <a:spLocks noGrp="1"/>
          </p:cNvSpPr>
          <p:nvPr>
            <p:ph type="subTitle" idx="6"/>
          </p:nvPr>
        </p:nvSpPr>
        <p:spPr>
          <a:xfrm>
            <a:off x="6995342" y="1544082"/>
            <a:ext cx="2001332" cy="10276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Strain gauges can be used to measure strain in a wide range of materials</a:t>
            </a:r>
            <a:endParaRPr dirty="0"/>
          </a:p>
        </p:txBody>
      </p:sp>
      <p:sp>
        <p:nvSpPr>
          <p:cNvPr id="1574" name="Google Shape;1574;p49"/>
          <p:cNvSpPr txBox="1">
            <a:spLocks noGrp="1"/>
          </p:cNvSpPr>
          <p:nvPr>
            <p:ph type="ctrTitle" idx="7"/>
          </p:nvPr>
        </p:nvSpPr>
        <p:spPr>
          <a:xfrm>
            <a:off x="2258610" y="2850592"/>
            <a:ext cx="206793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Cost-effective</a:t>
            </a:r>
            <a:endParaRPr dirty="0"/>
          </a:p>
        </p:txBody>
      </p:sp>
      <p:sp>
        <p:nvSpPr>
          <p:cNvPr id="1575" name="Google Shape;1575;p49"/>
          <p:cNvSpPr txBox="1">
            <a:spLocks noGrp="1"/>
          </p:cNvSpPr>
          <p:nvPr>
            <p:ph type="subTitle" idx="8"/>
          </p:nvPr>
        </p:nvSpPr>
        <p:spPr>
          <a:xfrm>
            <a:off x="2275420" y="3374961"/>
            <a:ext cx="2206616" cy="96535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They are relatively inexpensive to other types of sensors.</a:t>
            </a:r>
            <a:endParaRPr dirty="0"/>
          </a:p>
        </p:txBody>
      </p:sp>
      <p:sp>
        <p:nvSpPr>
          <p:cNvPr id="1576" name="Google Shape;1576;p49"/>
          <p:cNvSpPr txBox="1">
            <a:spLocks noGrp="1"/>
          </p:cNvSpPr>
          <p:nvPr>
            <p:ph type="ctrTitle" idx="9"/>
          </p:nvPr>
        </p:nvSpPr>
        <p:spPr>
          <a:xfrm>
            <a:off x="5474581" y="2826072"/>
            <a:ext cx="1974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Integration</a:t>
            </a:r>
            <a:endParaRPr dirty="0"/>
          </a:p>
        </p:txBody>
      </p:sp>
      <p:sp>
        <p:nvSpPr>
          <p:cNvPr id="1577" name="Google Shape;1577;p49"/>
          <p:cNvSpPr txBox="1">
            <a:spLocks noGrp="1"/>
          </p:cNvSpPr>
          <p:nvPr>
            <p:ph type="subTitle" idx="13"/>
          </p:nvPr>
        </p:nvSpPr>
        <p:spPr>
          <a:xfrm>
            <a:off x="5363512" y="3325483"/>
            <a:ext cx="2196138" cy="1346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Strain Gauge can be easily integrated with other electronic components</a:t>
            </a:r>
            <a:endParaRPr dirty="0"/>
          </a:p>
        </p:txBody>
      </p:sp>
      <p:sp>
        <p:nvSpPr>
          <p:cNvPr id="1580" name="Google Shape;1580;p49"/>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 of Strain Guage</a:t>
            </a:r>
            <a:endParaRPr dirty="0"/>
          </a:p>
        </p:txBody>
      </p:sp>
      <p:pic>
        <p:nvPicPr>
          <p:cNvPr id="7" name="Picture 6">
            <a:extLst>
              <a:ext uri="{FF2B5EF4-FFF2-40B4-BE49-F238E27FC236}">
                <a16:creationId xmlns:a16="http://schemas.microsoft.com/office/drawing/2014/main" id="{F7B86922-5DA5-BA7D-7963-5B00D83D841A}"/>
              </a:ext>
            </a:extLst>
          </p:cNvPr>
          <p:cNvPicPr>
            <a:picLocks noChangeAspect="1"/>
          </p:cNvPicPr>
          <p:nvPr/>
        </p:nvPicPr>
        <p:blipFill>
          <a:blip r:embed="rId3"/>
          <a:stretch>
            <a:fillRect/>
          </a:stretch>
        </p:blipFill>
        <p:spPr>
          <a:xfrm>
            <a:off x="1644530" y="3076986"/>
            <a:ext cx="496994" cy="496994"/>
          </a:xfrm>
          <a:prstGeom prst="rect">
            <a:avLst/>
          </a:prstGeom>
        </p:spPr>
      </p:pic>
      <p:pic>
        <p:nvPicPr>
          <p:cNvPr id="8" name="Picture 7">
            <a:extLst>
              <a:ext uri="{FF2B5EF4-FFF2-40B4-BE49-F238E27FC236}">
                <a16:creationId xmlns:a16="http://schemas.microsoft.com/office/drawing/2014/main" id="{13931ECC-DB5D-10BC-BA54-C0F307E47EC6}"/>
              </a:ext>
            </a:extLst>
          </p:cNvPr>
          <p:cNvPicPr>
            <a:picLocks noChangeAspect="1"/>
          </p:cNvPicPr>
          <p:nvPr/>
        </p:nvPicPr>
        <p:blipFill>
          <a:blip r:embed="rId4"/>
          <a:stretch>
            <a:fillRect/>
          </a:stretch>
        </p:blipFill>
        <p:spPr>
          <a:xfrm>
            <a:off x="4780729" y="3076986"/>
            <a:ext cx="471714" cy="471714"/>
          </a:xfrm>
          <a:prstGeom prst="rect">
            <a:avLst/>
          </a:prstGeom>
        </p:spPr>
      </p:pic>
      <p:pic>
        <p:nvPicPr>
          <p:cNvPr id="12" name="Picture 11">
            <a:extLst>
              <a:ext uri="{FF2B5EF4-FFF2-40B4-BE49-F238E27FC236}">
                <a16:creationId xmlns:a16="http://schemas.microsoft.com/office/drawing/2014/main" id="{2A4F4567-8C28-1925-825C-A1D22F691330}"/>
              </a:ext>
            </a:extLst>
          </p:cNvPr>
          <p:cNvPicPr>
            <a:picLocks noChangeAspect="1"/>
          </p:cNvPicPr>
          <p:nvPr/>
        </p:nvPicPr>
        <p:blipFill>
          <a:blip r:embed="rId5"/>
          <a:stretch>
            <a:fillRect/>
          </a:stretch>
        </p:blipFill>
        <p:spPr>
          <a:xfrm>
            <a:off x="341491" y="1229745"/>
            <a:ext cx="594142" cy="594142"/>
          </a:xfrm>
          <a:prstGeom prst="rect">
            <a:avLst/>
          </a:prstGeom>
        </p:spPr>
      </p:pic>
      <p:sp>
        <p:nvSpPr>
          <p:cNvPr id="14" name="Google Shape;4300;p70">
            <a:extLst>
              <a:ext uri="{FF2B5EF4-FFF2-40B4-BE49-F238E27FC236}">
                <a16:creationId xmlns:a16="http://schemas.microsoft.com/office/drawing/2014/main" id="{89EB93F7-E8CF-E380-28DE-684D05BFF567}"/>
              </a:ext>
            </a:extLst>
          </p:cNvPr>
          <p:cNvSpPr/>
          <p:nvPr/>
        </p:nvSpPr>
        <p:spPr>
          <a:xfrm>
            <a:off x="3533445" y="1332344"/>
            <a:ext cx="475880" cy="480875"/>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Picture 16">
            <a:extLst>
              <a:ext uri="{FF2B5EF4-FFF2-40B4-BE49-F238E27FC236}">
                <a16:creationId xmlns:a16="http://schemas.microsoft.com/office/drawing/2014/main" id="{E190D923-D835-9B2C-EEEE-80A9EEE55614}"/>
              </a:ext>
            </a:extLst>
          </p:cNvPr>
          <p:cNvPicPr>
            <a:picLocks noChangeAspect="1"/>
          </p:cNvPicPr>
          <p:nvPr/>
        </p:nvPicPr>
        <p:blipFill>
          <a:blip r:embed="rId6"/>
          <a:stretch>
            <a:fillRect/>
          </a:stretch>
        </p:blipFill>
        <p:spPr>
          <a:xfrm>
            <a:off x="6360080" y="1363207"/>
            <a:ext cx="406926" cy="406926"/>
          </a:xfrm>
          <a:prstGeom prst="rect">
            <a:avLst/>
          </a:prstGeom>
        </p:spPr>
      </p:pic>
    </p:spTree>
    <p:extLst>
      <p:ext uri="{BB962C8B-B14F-4D97-AF65-F5344CB8AC3E}">
        <p14:creationId xmlns:p14="http://schemas.microsoft.com/office/powerpoint/2010/main" val="35814440"/>
      </p:ext>
    </p:extLst>
  </p:cSld>
  <p:clrMapOvr>
    <a:masterClrMapping/>
  </p:clrMapOvr>
  <p:transition spd="slow">
    <p:pull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41"/>
          <p:cNvSpPr txBox="1">
            <a:spLocks noGrp="1"/>
          </p:cNvSpPr>
          <p:nvPr>
            <p:ph type="subTitle" idx="1"/>
          </p:nvPr>
        </p:nvSpPr>
        <p:spPr>
          <a:xfrm>
            <a:off x="1261200" y="670151"/>
            <a:ext cx="6621600" cy="39727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In conclusion, both thermistors and strain gauges are useful sensors for measuring physical parameters. Thermistors are temperature sensors that change resistance with changes in temperature, making them ideal for monitoring temperature changes in a wide range of applications. Strain gauges, on the other hand, are used to measure changes in length or deformation of an object under stress.</a:t>
            </a:r>
          </a:p>
          <a:p>
            <a:pPr marL="0" lvl="0" indent="0" algn="ctr" rtl="0">
              <a:spcBef>
                <a:spcPts val="0"/>
              </a:spcBef>
              <a:spcAft>
                <a:spcPts val="0"/>
              </a:spcAft>
              <a:buNone/>
            </a:pPr>
            <a:endParaRPr lang="en-GB" dirty="0"/>
          </a:p>
          <a:p>
            <a:pPr marL="0" lvl="0" indent="0" algn="ctr" rtl="0">
              <a:spcBef>
                <a:spcPts val="0"/>
              </a:spcBef>
              <a:spcAft>
                <a:spcPts val="0"/>
              </a:spcAft>
              <a:buNone/>
            </a:pPr>
            <a:r>
              <a:rPr lang="en-GB" dirty="0"/>
              <a:t>While both sensors have different applications, they share some similarities. For example, both thermistors and strain gauges are used in industrial and scientific settings to monitor and control various processes. They are also both sensitive to environmental factors such as humidity, which can affect their accuracy.</a:t>
            </a:r>
          </a:p>
          <a:p>
            <a:pPr marL="0" lvl="0" indent="0" algn="ctr" rtl="0">
              <a:spcBef>
                <a:spcPts val="0"/>
              </a:spcBef>
              <a:spcAft>
                <a:spcPts val="0"/>
              </a:spcAft>
              <a:buNone/>
            </a:pPr>
            <a:endParaRPr lang="en-GB" dirty="0"/>
          </a:p>
          <a:p>
            <a:pPr marL="0" lvl="0" indent="0" algn="ctr" rtl="0">
              <a:spcBef>
                <a:spcPts val="0"/>
              </a:spcBef>
              <a:spcAft>
                <a:spcPts val="0"/>
              </a:spcAft>
              <a:buNone/>
            </a:pPr>
            <a:r>
              <a:rPr lang="en-GB" dirty="0"/>
              <a:t>Overall, the choice of which sensor to use depends on the specific application and the parameters being measured. Thermistors are ideal for measuring temperature changes in a wide range of applications, while strain gauges are ideal for measuring stress and deformation in materials. Understanding the strengths and limitations of each sensor is crucial in selecting the right tool for the job.</a:t>
            </a:r>
          </a:p>
        </p:txBody>
      </p:sp>
      <p:sp>
        <p:nvSpPr>
          <p:cNvPr id="1373" name="Google Shape;1373;p41"/>
          <p:cNvSpPr txBox="1">
            <a:spLocks noGrp="1"/>
          </p:cNvSpPr>
          <p:nvPr>
            <p:ph type="subTitle" idx="2"/>
          </p:nvPr>
        </p:nvSpPr>
        <p:spPr>
          <a:xfrm>
            <a:off x="2950650" y="171851"/>
            <a:ext cx="3242700" cy="49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1374" name="Google Shape;1374;p41"/>
          <p:cNvSpPr/>
          <p:nvPr/>
        </p:nvSpPr>
        <p:spPr>
          <a:xfrm rot="10800000">
            <a:off x="8584663" y="4376875"/>
            <a:ext cx="784975" cy="517525"/>
          </a:xfrm>
          <a:custGeom>
            <a:avLst/>
            <a:gdLst/>
            <a:ahLst/>
            <a:cxnLst/>
            <a:rect l="l" t="t" r="r" b="b"/>
            <a:pathLst>
              <a:path w="31399" h="20701" extrusionOk="0">
                <a:moveTo>
                  <a:pt x="0" y="1"/>
                </a:moveTo>
                <a:lnTo>
                  <a:pt x="0" y="20700"/>
                </a:lnTo>
                <a:lnTo>
                  <a:pt x="31399" y="20700"/>
                </a:lnTo>
                <a:lnTo>
                  <a:pt x="313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2" name="Google Shape;1822;p62"/>
          <p:cNvSpPr txBox="1">
            <a:spLocks noGrp="1"/>
          </p:cNvSpPr>
          <p:nvPr>
            <p:ph type="title"/>
          </p:nvPr>
        </p:nvSpPr>
        <p:spPr>
          <a:xfrm>
            <a:off x="4372219" y="1006651"/>
            <a:ext cx="3877200" cy="909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THANKS!</a:t>
            </a:r>
            <a:endParaRPr dirty="0"/>
          </a:p>
        </p:txBody>
      </p:sp>
      <p:sp>
        <p:nvSpPr>
          <p:cNvPr id="1823" name="Google Shape;1823;p62"/>
          <p:cNvSpPr txBox="1">
            <a:spLocks noGrp="1"/>
          </p:cNvSpPr>
          <p:nvPr>
            <p:ph type="subTitle" idx="1"/>
          </p:nvPr>
        </p:nvSpPr>
        <p:spPr>
          <a:xfrm>
            <a:off x="4470825" y="2100054"/>
            <a:ext cx="4070009" cy="1840575"/>
          </a:xfrm>
          <a:prstGeom prst="rect">
            <a:avLst/>
          </a:prstGeom>
        </p:spPr>
        <p:txBody>
          <a:bodyPr spcFirstLastPara="1" wrap="square" lIns="91425" tIns="91425" rIns="91425" bIns="91425" anchor="t" anchorCtr="0">
            <a:noAutofit/>
          </a:bodyPr>
          <a:lstStyle/>
          <a:p>
            <a:pPr marL="0" indent="0">
              <a:lnSpc>
                <a:spcPct val="90000"/>
              </a:lnSpc>
            </a:pPr>
            <a:r>
              <a:rPr lang="en-US" sz="3000" dirty="0">
                <a:latin typeface="Montserrat Medium"/>
                <a:sym typeface="Montserrat Medium"/>
              </a:rPr>
              <a:t>Presentation By:</a:t>
            </a:r>
          </a:p>
          <a:p>
            <a:pPr marL="0" indent="0">
              <a:lnSpc>
                <a:spcPct val="90000"/>
              </a:lnSpc>
            </a:pPr>
            <a:r>
              <a:rPr lang="en-US" sz="3000" dirty="0">
                <a:latin typeface="Montserrat Medium"/>
                <a:sym typeface="Montserrat Medium"/>
              </a:rPr>
              <a:t>Kshitiz Rayamajhi</a:t>
            </a:r>
          </a:p>
          <a:p>
            <a:pPr marL="0" indent="0">
              <a:lnSpc>
                <a:spcPct val="90000"/>
              </a:lnSpc>
            </a:pPr>
            <a:r>
              <a:rPr lang="en-US" sz="3000" dirty="0">
                <a:latin typeface="Montserrat Medium"/>
                <a:sym typeface="Montserrat Medium"/>
              </a:rPr>
              <a:t>Anirudra Regmi</a:t>
            </a:r>
          </a:p>
          <a:p>
            <a:pPr marL="0" indent="0">
              <a:lnSpc>
                <a:spcPct val="90000"/>
              </a:lnSpc>
            </a:pPr>
            <a:r>
              <a:rPr lang="en-US" sz="3000" dirty="0">
                <a:latin typeface="Montserrat Medium"/>
                <a:sym typeface="Montserrat Medium"/>
              </a:rPr>
              <a:t>Niranjan Kattel</a:t>
            </a:r>
            <a:endParaRPr sz="3000" dirty="0">
              <a:latin typeface="Montserrat Medium"/>
              <a:sym typeface="Montserrat Medium"/>
            </a:endParaRPr>
          </a:p>
        </p:txBody>
      </p:sp>
      <p:pic>
        <p:nvPicPr>
          <p:cNvPr id="4" name="Google Shape;1995;p68">
            <a:extLst>
              <a:ext uri="{FF2B5EF4-FFF2-40B4-BE49-F238E27FC236}">
                <a16:creationId xmlns:a16="http://schemas.microsoft.com/office/drawing/2014/main" id="{172535D4-5958-DFCF-D44A-7E9D53D1433B}"/>
              </a:ext>
            </a:extLst>
          </p:cNvPr>
          <p:cNvPicPr preferRelativeResize="0"/>
          <p:nvPr/>
        </p:nvPicPr>
        <p:blipFill rotWithShape="1">
          <a:blip r:embed="rId3">
            <a:alphaModFix/>
          </a:blip>
          <a:srcRect/>
          <a:stretch/>
        </p:blipFill>
        <p:spPr>
          <a:xfrm>
            <a:off x="530594" y="865078"/>
            <a:ext cx="3620999" cy="36210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22"/>
                                        </p:tgtEl>
                                        <p:attrNameLst>
                                          <p:attrName>style.visibility</p:attrName>
                                        </p:attrNameLst>
                                      </p:cBhvr>
                                      <p:to>
                                        <p:strVal val="visible"/>
                                      </p:to>
                                    </p:set>
                                    <p:anim calcmode="lin" valueType="num">
                                      <p:cBhvr additive="base">
                                        <p:cTn id="12" dur="500" fill="hold"/>
                                        <p:tgtEl>
                                          <p:spTgt spid="1822"/>
                                        </p:tgtEl>
                                        <p:attrNameLst>
                                          <p:attrName>ppt_x</p:attrName>
                                        </p:attrNameLst>
                                      </p:cBhvr>
                                      <p:tavLst>
                                        <p:tav tm="0">
                                          <p:val>
                                            <p:strVal val="1+#ppt_w/2"/>
                                          </p:val>
                                        </p:tav>
                                        <p:tav tm="100000">
                                          <p:val>
                                            <p:strVal val="#ppt_x"/>
                                          </p:val>
                                        </p:tav>
                                      </p:tavLst>
                                    </p:anim>
                                    <p:anim calcmode="lin" valueType="num">
                                      <p:cBhvr additive="base">
                                        <p:cTn id="13" dur="500" fill="hold"/>
                                        <p:tgtEl>
                                          <p:spTgt spid="18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823">
                                            <p:txEl>
                                              <p:pRg st="0" end="0"/>
                                            </p:txEl>
                                          </p:spTgt>
                                        </p:tgtEl>
                                        <p:attrNameLst>
                                          <p:attrName>style.visibility</p:attrName>
                                        </p:attrNameLst>
                                      </p:cBhvr>
                                      <p:to>
                                        <p:strVal val="visible"/>
                                      </p:to>
                                    </p:set>
                                    <p:animEffect transition="in" filter="fade">
                                      <p:cBhvr>
                                        <p:cTn id="17" dur="1000"/>
                                        <p:tgtEl>
                                          <p:spTgt spid="1823">
                                            <p:txEl>
                                              <p:pRg st="0" end="0"/>
                                            </p:txEl>
                                          </p:spTgt>
                                        </p:tgtEl>
                                      </p:cBhvr>
                                    </p:animEffect>
                                    <p:anim calcmode="lin" valueType="num">
                                      <p:cBhvr>
                                        <p:cTn id="18" dur="1000" fill="hold"/>
                                        <p:tgtEl>
                                          <p:spTgt spid="182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823">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823">
                                            <p:txEl>
                                              <p:pRg st="1" end="1"/>
                                            </p:txEl>
                                          </p:spTgt>
                                        </p:tgtEl>
                                        <p:attrNameLst>
                                          <p:attrName>style.visibility</p:attrName>
                                        </p:attrNameLst>
                                      </p:cBhvr>
                                      <p:to>
                                        <p:strVal val="visible"/>
                                      </p:to>
                                    </p:set>
                                    <p:animEffect transition="in" filter="fade">
                                      <p:cBhvr>
                                        <p:cTn id="23" dur="1000"/>
                                        <p:tgtEl>
                                          <p:spTgt spid="1823">
                                            <p:txEl>
                                              <p:pRg st="1" end="1"/>
                                            </p:txEl>
                                          </p:spTgt>
                                        </p:tgtEl>
                                      </p:cBhvr>
                                    </p:animEffect>
                                    <p:anim calcmode="lin" valueType="num">
                                      <p:cBhvr>
                                        <p:cTn id="24" dur="1000" fill="hold"/>
                                        <p:tgtEl>
                                          <p:spTgt spid="1823">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1823">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823">
                                            <p:txEl>
                                              <p:pRg st="2" end="2"/>
                                            </p:txEl>
                                          </p:spTgt>
                                        </p:tgtEl>
                                        <p:attrNameLst>
                                          <p:attrName>style.visibility</p:attrName>
                                        </p:attrNameLst>
                                      </p:cBhvr>
                                      <p:to>
                                        <p:strVal val="visible"/>
                                      </p:to>
                                    </p:set>
                                    <p:animEffect transition="in" filter="fade">
                                      <p:cBhvr>
                                        <p:cTn id="29" dur="1000"/>
                                        <p:tgtEl>
                                          <p:spTgt spid="1823">
                                            <p:txEl>
                                              <p:pRg st="2" end="2"/>
                                            </p:txEl>
                                          </p:spTgt>
                                        </p:tgtEl>
                                      </p:cBhvr>
                                    </p:animEffect>
                                    <p:anim calcmode="lin" valueType="num">
                                      <p:cBhvr>
                                        <p:cTn id="30" dur="1000" fill="hold"/>
                                        <p:tgtEl>
                                          <p:spTgt spid="182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823">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grpId="0" nodeType="afterEffect">
                                  <p:stCondLst>
                                    <p:cond delay="0"/>
                                  </p:stCondLst>
                                  <p:childTnLst>
                                    <p:set>
                                      <p:cBhvr>
                                        <p:cTn id="34" dur="1" fill="hold">
                                          <p:stCondLst>
                                            <p:cond delay="0"/>
                                          </p:stCondLst>
                                        </p:cTn>
                                        <p:tgtEl>
                                          <p:spTgt spid="1823">
                                            <p:txEl>
                                              <p:pRg st="3" end="3"/>
                                            </p:txEl>
                                          </p:spTgt>
                                        </p:tgtEl>
                                        <p:attrNameLst>
                                          <p:attrName>style.visibility</p:attrName>
                                        </p:attrNameLst>
                                      </p:cBhvr>
                                      <p:to>
                                        <p:strVal val="visible"/>
                                      </p:to>
                                    </p:set>
                                    <p:animEffect transition="in" filter="fade">
                                      <p:cBhvr>
                                        <p:cTn id="35" dur="1000"/>
                                        <p:tgtEl>
                                          <p:spTgt spid="1823">
                                            <p:txEl>
                                              <p:pRg st="3" end="3"/>
                                            </p:txEl>
                                          </p:spTgt>
                                        </p:tgtEl>
                                      </p:cBhvr>
                                    </p:animEffect>
                                    <p:anim calcmode="lin" valueType="num">
                                      <p:cBhvr>
                                        <p:cTn id="36" dur="1000" fill="hold"/>
                                        <p:tgtEl>
                                          <p:spTgt spid="182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82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 grpId="0"/>
      <p:bldP spid="18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34"/>
          <p:cNvSpPr txBox="1">
            <a:spLocks noGrp="1"/>
          </p:cNvSpPr>
          <p:nvPr>
            <p:ph type="subTitle" idx="1"/>
          </p:nvPr>
        </p:nvSpPr>
        <p:spPr>
          <a:xfrm>
            <a:off x="3027521" y="2567214"/>
            <a:ext cx="3088957" cy="6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THERMISTORS</a:t>
            </a:r>
            <a:endParaRPr dirty="0"/>
          </a:p>
        </p:txBody>
      </p:sp>
      <p:sp>
        <p:nvSpPr>
          <p:cNvPr id="1254" name="Google Shape;1254;p34"/>
          <p:cNvSpPr txBox="1">
            <a:spLocks noGrp="1"/>
          </p:cNvSpPr>
          <p:nvPr>
            <p:ph type="subTitle" idx="2"/>
          </p:nvPr>
        </p:nvSpPr>
        <p:spPr>
          <a:xfrm>
            <a:off x="2815650" y="3405243"/>
            <a:ext cx="3512700" cy="59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Types, Compositon, Principle and Advantages</a:t>
            </a:r>
            <a:endParaRPr dirty="0"/>
          </a:p>
        </p:txBody>
      </p:sp>
      <p:sp>
        <p:nvSpPr>
          <p:cNvPr id="1255" name="Google Shape;1255;p34"/>
          <p:cNvSpPr txBox="1">
            <a:spLocks noGrp="1"/>
          </p:cNvSpPr>
          <p:nvPr>
            <p:ph type="title"/>
          </p:nvPr>
        </p:nvSpPr>
        <p:spPr>
          <a:xfrm>
            <a:off x="3334200" y="1139607"/>
            <a:ext cx="2475600" cy="115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55"/>
                                        </p:tgtEl>
                                        <p:attrNameLst>
                                          <p:attrName>style.visibility</p:attrName>
                                        </p:attrNameLst>
                                      </p:cBhvr>
                                      <p:to>
                                        <p:strVal val="visible"/>
                                      </p:to>
                                    </p:set>
                                    <p:anim calcmode="lin" valueType="num">
                                      <p:cBhvr additive="base">
                                        <p:cTn id="7" dur="500" fill="hold"/>
                                        <p:tgtEl>
                                          <p:spTgt spid="1255"/>
                                        </p:tgtEl>
                                        <p:attrNameLst>
                                          <p:attrName>ppt_x</p:attrName>
                                        </p:attrNameLst>
                                      </p:cBhvr>
                                      <p:tavLst>
                                        <p:tav tm="0">
                                          <p:val>
                                            <p:strVal val="1+#ppt_w/2"/>
                                          </p:val>
                                        </p:tav>
                                        <p:tav tm="100000">
                                          <p:val>
                                            <p:strVal val="#ppt_x"/>
                                          </p:val>
                                        </p:tav>
                                      </p:tavLst>
                                    </p:anim>
                                    <p:anim calcmode="lin" valueType="num">
                                      <p:cBhvr additive="base">
                                        <p:cTn id="8" dur="500" fill="hold"/>
                                        <p:tgtEl>
                                          <p:spTgt spid="125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53">
                                            <p:txEl>
                                              <p:pRg st="0" end="0"/>
                                            </p:txEl>
                                          </p:spTgt>
                                        </p:tgtEl>
                                        <p:attrNameLst>
                                          <p:attrName>style.visibility</p:attrName>
                                        </p:attrNameLst>
                                      </p:cBhvr>
                                      <p:to>
                                        <p:strVal val="visible"/>
                                      </p:to>
                                    </p:set>
                                    <p:anim calcmode="lin" valueType="num">
                                      <p:cBhvr additive="base">
                                        <p:cTn id="11" dur="500" fill="hold"/>
                                        <p:tgtEl>
                                          <p:spTgt spid="125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5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54">
                                            <p:txEl>
                                              <p:pRg st="0" end="0"/>
                                            </p:txEl>
                                          </p:spTgt>
                                        </p:tgtEl>
                                        <p:attrNameLst>
                                          <p:attrName>style.visibility</p:attrName>
                                        </p:attrNameLst>
                                      </p:cBhvr>
                                      <p:to>
                                        <p:strVal val="visible"/>
                                      </p:to>
                                    </p:set>
                                    <p:anim calcmode="lin" valueType="num">
                                      <p:cBhvr additive="base">
                                        <p:cTn id="15" dur="500" fill="hold"/>
                                        <p:tgtEl>
                                          <p:spTgt spid="1254">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5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 grpId="0" build="p"/>
      <p:bldP spid="1254" grpId="0" build="p"/>
      <p:bldP spid="12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33"/>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to Thermistors</a:t>
            </a:r>
            <a:endParaRPr dirty="0"/>
          </a:p>
        </p:txBody>
      </p:sp>
      <p:sp>
        <p:nvSpPr>
          <p:cNvPr id="1248" name="Google Shape;1248;p33"/>
          <p:cNvSpPr txBox="1">
            <a:spLocks noGrp="1"/>
          </p:cNvSpPr>
          <p:nvPr>
            <p:ph type="body" idx="1"/>
          </p:nvPr>
        </p:nvSpPr>
        <p:spPr>
          <a:xfrm>
            <a:off x="604150" y="1142825"/>
            <a:ext cx="7791000" cy="3636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t>Thermistors are temperature-sensitive resistors that are commonly used in various electronic devices and applications. It is a resistance thermometer, or a resistor whose resistance is dependent on temperature. The term is a combination of “thermal” and “resistor”. It is made of metallic oxides, pressed into a bead, disk, or cylindrical shape and then encapsulated with an impermeable material such as epoxy or glass.</a:t>
            </a:r>
          </a:p>
          <a:p>
            <a:pPr marL="0" lvl="0" indent="0" algn="just" rtl="0">
              <a:spcBef>
                <a:spcPts val="0"/>
              </a:spcBef>
              <a:spcAft>
                <a:spcPts val="0"/>
              </a:spcAft>
              <a:buNone/>
            </a:pPr>
            <a:endParaRPr lang="en-GB" sz="1600" dirty="0"/>
          </a:p>
          <a:p>
            <a:pPr marL="0" lvl="0" indent="0" algn="just" rtl="0">
              <a:spcBef>
                <a:spcPts val="0"/>
              </a:spcBef>
              <a:spcAft>
                <a:spcPts val="0"/>
              </a:spcAft>
              <a:buNone/>
            </a:pPr>
            <a:endParaRPr lang="en-GB" sz="1600" dirty="0"/>
          </a:p>
          <a:p>
            <a:pPr marL="0" lvl="0" indent="0" algn="just" rtl="0">
              <a:spcBef>
                <a:spcPts val="0"/>
              </a:spcBef>
              <a:spcAft>
                <a:spcPts val="0"/>
              </a:spcAft>
              <a:buNone/>
            </a:pPr>
            <a:endParaRPr lang="en-GB" sz="1600" dirty="0"/>
          </a:p>
          <a:p>
            <a:pPr marL="0" lvl="0" indent="0" algn="just" rtl="0">
              <a:spcBef>
                <a:spcPts val="0"/>
              </a:spcBef>
              <a:spcAft>
                <a:spcPts val="0"/>
              </a:spcAft>
              <a:buNone/>
            </a:pPr>
            <a:endParaRPr lang="en-GB" sz="1600" dirty="0"/>
          </a:p>
          <a:p>
            <a:pPr marL="0" lvl="0" indent="0" algn="just" rtl="0">
              <a:spcBef>
                <a:spcPts val="0"/>
              </a:spcBef>
              <a:spcAft>
                <a:spcPts val="0"/>
              </a:spcAft>
              <a:buNone/>
            </a:pPr>
            <a:endParaRPr lang="en-GB" sz="1600" dirty="0"/>
          </a:p>
          <a:p>
            <a:pPr marL="0" lvl="0" indent="0" algn="just" rtl="0">
              <a:spcBef>
                <a:spcPts val="0"/>
              </a:spcBef>
              <a:spcAft>
                <a:spcPts val="0"/>
              </a:spcAft>
              <a:buNone/>
            </a:pPr>
            <a:endParaRPr lang="en-GB" sz="1600" dirty="0"/>
          </a:p>
          <a:p>
            <a:pPr marL="0" lvl="0" indent="0" algn="ctr" rtl="0">
              <a:spcBef>
                <a:spcPts val="0"/>
              </a:spcBef>
              <a:spcAft>
                <a:spcPts val="0"/>
              </a:spcAft>
              <a:buNone/>
            </a:pPr>
            <a:r>
              <a:rPr lang="en-GB" sz="1600" dirty="0"/>
              <a:t>Symbol of Thermistor</a:t>
            </a:r>
          </a:p>
        </p:txBody>
      </p:sp>
      <p:pic>
        <p:nvPicPr>
          <p:cNvPr id="2" name="Picture 1">
            <a:extLst>
              <a:ext uri="{FF2B5EF4-FFF2-40B4-BE49-F238E27FC236}">
                <a16:creationId xmlns:a16="http://schemas.microsoft.com/office/drawing/2014/main" id="{1FEA7E6E-912D-A477-1F37-03B366AA85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1017" y="2889087"/>
            <a:ext cx="1917265" cy="1111588"/>
          </a:xfrm>
          <a:prstGeom prst="rect">
            <a:avLst/>
          </a:prstGeom>
          <a:noFill/>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grpSp>
        <p:nvGrpSpPr>
          <p:cNvPr id="1636" name="Google Shape;1636;p52"/>
          <p:cNvGrpSpPr/>
          <p:nvPr/>
        </p:nvGrpSpPr>
        <p:grpSpPr>
          <a:xfrm>
            <a:off x="4754384" y="1541399"/>
            <a:ext cx="3455708" cy="2992397"/>
            <a:chOff x="500363" y="2070875"/>
            <a:chExt cx="761438" cy="760650"/>
          </a:xfrm>
        </p:grpSpPr>
        <p:sp>
          <p:nvSpPr>
            <p:cNvPr id="1637" name="Google Shape;1637;p52"/>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2"/>
            <p:cNvSpPr/>
            <p:nvPr/>
          </p:nvSpPr>
          <p:spPr>
            <a:xfrm>
              <a:off x="564900" y="2070875"/>
              <a:ext cx="696900" cy="696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52"/>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THERMISTORS</a:t>
            </a:r>
            <a:endParaRPr dirty="0"/>
          </a:p>
        </p:txBody>
      </p:sp>
      <p:grpSp>
        <p:nvGrpSpPr>
          <p:cNvPr id="1640" name="Google Shape;1640;p52"/>
          <p:cNvGrpSpPr/>
          <p:nvPr/>
        </p:nvGrpSpPr>
        <p:grpSpPr>
          <a:xfrm>
            <a:off x="933909" y="1541399"/>
            <a:ext cx="3455708" cy="2992397"/>
            <a:chOff x="500363" y="2070875"/>
            <a:chExt cx="761438" cy="760650"/>
          </a:xfrm>
        </p:grpSpPr>
        <p:sp>
          <p:nvSpPr>
            <p:cNvPr id="1641" name="Google Shape;1641;p52"/>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2"/>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3" name="Google Shape;1643;p52"/>
          <p:cNvSpPr txBox="1">
            <a:spLocks noGrp="1"/>
          </p:cNvSpPr>
          <p:nvPr>
            <p:ph type="body" idx="1"/>
          </p:nvPr>
        </p:nvSpPr>
        <p:spPr>
          <a:xfrm>
            <a:off x="1407658" y="1603828"/>
            <a:ext cx="2801100" cy="26791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b="1" dirty="0"/>
              <a:t>NTC Thermistor</a:t>
            </a:r>
          </a:p>
          <a:p>
            <a:pPr marL="0" lvl="0" indent="0" algn="just" rtl="0">
              <a:spcBef>
                <a:spcPts val="0"/>
              </a:spcBef>
              <a:spcAft>
                <a:spcPts val="0"/>
              </a:spcAft>
              <a:buNone/>
            </a:pPr>
            <a:endParaRPr lang="en-GB" sz="1600" b="1" dirty="0"/>
          </a:p>
          <a:p>
            <a:pPr marL="0" lvl="0" indent="0" algn="just" rtl="0">
              <a:spcBef>
                <a:spcPts val="0"/>
              </a:spcBef>
              <a:spcAft>
                <a:spcPts val="0"/>
              </a:spcAft>
              <a:buNone/>
            </a:pPr>
            <a:r>
              <a:rPr lang="en-GB" sz="1300" dirty="0"/>
              <a:t>In an NTC thermistor, when the temperature increases, resistance decreases. This type of thermistor is used the most. NTC thermistors are typically made of metal oxides, such as titanium, nickel, or manganese, which are mixed with ceramic materials to form a semiconductor material.</a:t>
            </a:r>
            <a:endParaRPr sz="1300" dirty="0"/>
          </a:p>
        </p:txBody>
      </p:sp>
      <p:sp>
        <p:nvSpPr>
          <p:cNvPr id="1644" name="Google Shape;1644;p52"/>
          <p:cNvSpPr txBox="1">
            <a:spLocks noGrp="1"/>
          </p:cNvSpPr>
          <p:nvPr>
            <p:ph type="body" idx="2"/>
          </p:nvPr>
        </p:nvSpPr>
        <p:spPr>
          <a:xfrm>
            <a:off x="5228133" y="1701108"/>
            <a:ext cx="2801100" cy="231693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b="1" dirty="0"/>
              <a:t>PTC Thermistor</a:t>
            </a:r>
          </a:p>
          <a:p>
            <a:pPr marL="0" lvl="0" indent="0" algn="just" rtl="0">
              <a:spcBef>
                <a:spcPts val="0"/>
              </a:spcBef>
              <a:spcAft>
                <a:spcPts val="0"/>
              </a:spcAft>
              <a:buNone/>
            </a:pPr>
            <a:endParaRPr lang="en-GB" sz="1600" b="1" dirty="0"/>
          </a:p>
          <a:p>
            <a:pPr marL="0" lvl="0" indent="0" algn="just" rtl="0">
              <a:spcBef>
                <a:spcPts val="0"/>
              </a:spcBef>
              <a:spcAft>
                <a:spcPts val="0"/>
              </a:spcAft>
              <a:buNone/>
            </a:pPr>
            <a:r>
              <a:rPr lang="en-GB" dirty="0"/>
              <a:t>In an PTC thermistor, when temperature decreases, resistance increases. PTC thermistors are made from a variety of materials such as barium titanate, lead titanate, and polycrystalline ceramic materials. </a:t>
            </a:r>
            <a:endParaRPr sz="1300" dirty="0"/>
          </a:p>
        </p:txBody>
      </p:sp>
      <p:pic>
        <p:nvPicPr>
          <p:cNvPr id="3" name="Picture 2">
            <a:extLst>
              <a:ext uri="{FF2B5EF4-FFF2-40B4-BE49-F238E27FC236}">
                <a16:creationId xmlns:a16="http://schemas.microsoft.com/office/drawing/2014/main" id="{ACF013E3-7489-E6F1-0157-BF86E6B2F97B}"/>
              </a:ext>
            </a:extLst>
          </p:cNvPr>
          <p:cNvPicPr>
            <a:picLocks noChangeAspect="1"/>
          </p:cNvPicPr>
          <p:nvPr/>
        </p:nvPicPr>
        <p:blipFill>
          <a:blip r:embed="rId3"/>
          <a:stretch>
            <a:fillRect/>
          </a:stretch>
        </p:blipFill>
        <p:spPr>
          <a:xfrm>
            <a:off x="7708593" y="1701108"/>
            <a:ext cx="256032" cy="256032"/>
          </a:xfrm>
          <a:prstGeom prst="rect">
            <a:avLst/>
          </a:prstGeom>
        </p:spPr>
      </p:pic>
      <p:pic>
        <p:nvPicPr>
          <p:cNvPr id="5" name="Picture 4">
            <a:extLst>
              <a:ext uri="{FF2B5EF4-FFF2-40B4-BE49-F238E27FC236}">
                <a16:creationId xmlns:a16="http://schemas.microsoft.com/office/drawing/2014/main" id="{B466A726-5884-5F9E-5D08-10F1FA7F52F4}"/>
              </a:ext>
            </a:extLst>
          </p:cNvPr>
          <p:cNvPicPr>
            <a:picLocks noChangeAspect="1"/>
          </p:cNvPicPr>
          <p:nvPr/>
        </p:nvPicPr>
        <p:blipFill>
          <a:blip r:embed="rId4"/>
          <a:stretch>
            <a:fillRect/>
          </a:stretch>
        </p:blipFill>
        <p:spPr>
          <a:xfrm>
            <a:off x="3853815" y="1690095"/>
            <a:ext cx="246743" cy="2467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childTnLst>
                                    <p:set>
                                      <p:cBhvr>
                                        <p:cTn id="6" dur="1" fill="hold">
                                          <p:stCondLst>
                                            <p:cond delay="0"/>
                                          </p:stCondLst>
                                        </p:cTn>
                                        <p:tgtEl>
                                          <p:spTgt spid="1643">
                                            <p:txEl>
                                              <p:pRg st="0" end="0"/>
                                            </p:txEl>
                                          </p:spTgt>
                                        </p:tgtEl>
                                        <p:attrNameLst>
                                          <p:attrName>style.visibility</p:attrName>
                                        </p:attrNameLst>
                                      </p:cBhvr>
                                      <p:to>
                                        <p:strVal val="visible"/>
                                      </p:to>
                                    </p:set>
                                    <p:animEffect transition="in" filter="fade">
                                      <p:cBhvr>
                                        <p:cTn id="7" dur="100"/>
                                        <p:tgtEl>
                                          <p:spTgt spid="1643">
                                            <p:txEl>
                                              <p:pRg st="0" end="0"/>
                                            </p:txEl>
                                          </p:spTgt>
                                        </p:tgtEl>
                                      </p:cBhvr>
                                    </p:animEffect>
                                    <p:anim calcmode="lin" valueType="num">
                                      <p:cBhvr>
                                        <p:cTn id="8" dur="400" fill="hold"/>
                                        <p:tgtEl>
                                          <p:spTgt spid="164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64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64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64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grpId="0" nodeType="withEffect">
                                  <p:stCondLst>
                                    <p:cond delay="0"/>
                                  </p:stCondLst>
                                  <p:childTnLst>
                                    <p:set>
                                      <p:cBhvr>
                                        <p:cTn id="13" dur="1" fill="hold">
                                          <p:stCondLst>
                                            <p:cond delay="0"/>
                                          </p:stCondLst>
                                        </p:cTn>
                                        <p:tgtEl>
                                          <p:spTgt spid="1643">
                                            <p:txEl>
                                              <p:pRg st="2" end="2"/>
                                            </p:txEl>
                                          </p:spTgt>
                                        </p:tgtEl>
                                        <p:attrNameLst>
                                          <p:attrName>style.visibility</p:attrName>
                                        </p:attrNameLst>
                                      </p:cBhvr>
                                      <p:to>
                                        <p:strVal val="visible"/>
                                      </p:to>
                                    </p:set>
                                    <p:animEffect transition="in" filter="fade">
                                      <p:cBhvr>
                                        <p:cTn id="14" dur="100"/>
                                        <p:tgtEl>
                                          <p:spTgt spid="1643">
                                            <p:txEl>
                                              <p:pRg st="2" end="2"/>
                                            </p:txEl>
                                          </p:spTgt>
                                        </p:tgtEl>
                                      </p:cBhvr>
                                    </p:animEffect>
                                    <p:anim calcmode="lin" valueType="num">
                                      <p:cBhvr>
                                        <p:cTn id="15" dur="400" fill="hold"/>
                                        <p:tgtEl>
                                          <p:spTgt spid="1643">
                                            <p:txEl>
                                              <p:pRg st="2" end="2"/>
                                            </p:txEl>
                                          </p:spTgt>
                                        </p:tgtEl>
                                        <p:attrNameLst>
                                          <p:attrName>ppt_x</p:attrName>
                                        </p:attrNameLst>
                                      </p:cBhvr>
                                      <p:tavLst>
                                        <p:tav tm="0">
                                          <p:val>
                                            <p:strVal val="#ppt_x"/>
                                          </p:val>
                                        </p:tav>
                                        <p:tav tm="100000">
                                          <p:val>
                                            <p:strVal val="#ppt_x"/>
                                          </p:val>
                                        </p:tav>
                                      </p:tavLst>
                                    </p:anim>
                                    <p:anim calcmode="lin" valueType="num">
                                      <p:cBhvr>
                                        <p:cTn id="16" dur="400" fill="hold"/>
                                        <p:tgtEl>
                                          <p:spTgt spid="1643">
                                            <p:txEl>
                                              <p:pRg st="2" end="2"/>
                                            </p:txEl>
                                          </p:spTgt>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164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164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 presetID="43" presetClass="entr" presetSubtype="0" fill="hold" nodeType="withEffect">
                                  <p:stCondLst>
                                    <p:cond delay="0"/>
                                  </p:stCondLst>
                                  <p:childTnLst>
                                    <p:set>
                                      <p:cBhvr>
                                        <p:cTn id="20" dur="1" fill="hold">
                                          <p:stCondLst>
                                            <p:cond delay="0"/>
                                          </p:stCondLst>
                                        </p:cTn>
                                        <p:tgtEl>
                                          <p:spTgt spid="1640"/>
                                        </p:tgtEl>
                                        <p:attrNameLst>
                                          <p:attrName>style.visibility</p:attrName>
                                        </p:attrNameLst>
                                      </p:cBhvr>
                                      <p:to>
                                        <p:strVal val="visible"/>
                                      </p:to>
                                    </p:set>
                                    <p:animEffect transition="in" filter="fade">
                                      <p:cBhvr>
                                        <p:cTn id="21" dur="100"/>
                                        <p:tgtEl>
                                          <p:spTgt spid="1640"/>
                                        </p:tgtEl>
                                      </p:cBhvr>
                                    </p:animEffect>
                                    <p:anim calcmode="lin" valueType="num">
                                      <p:cBhvr>
                                        <p:cTn id="22" dur="400" fill="hold"/>
                                        <p:tgtEl>
                                          <p:spTgt spid="1640"/>
                                        </p:tgtEl>
                                        <p:attrNameLst>
                                          <p:attrName>ppt_x</p:attrName>
                                        </p:attrNameLst>
                                      </p:cBhvr>
                                      <p:tavLst>
                                        <p:tav tm="0">
                                          <p:val>
                                            <p:strVal val="#ppt_x"/>
                                          </p:val>
                                        </p:tav>
                                        <p:tav tm="100000">
                                          <p:val>
                                            <p:strVal val="#ppt_x"/>
                                          </p:val>
                                        </p:tav>
                                      </p:tavLst>
                                    </p:anim>
                                    <p:anim calcmode="lin" valueType="num">
                                      <p:cBhvr>
                                        <p:cTn id="23" dur="400" fill="hold"/>
                                        <p:tgtEl>
                                          <p:spTgt spid="1640"/>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164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164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6" presetID="43" presetClass="entr" presetSubtype="0" fill="hold" grpId="0" nodeType="withEffect">
                                  <p:stCondLst>
                                    <p:cond delay="0"/>
                                  </p:stCondLst>
                                  <p:childTnLst>
                                    <p:set>
                                      <p:cBhvr>
                                        <p:cTn id="27" dur="1" fill="hold">
                                          <p:stCondLst>
                                            <p:cond delay="0"/>
                                          </p:stCondLst>
                                        </p:cTn>
                                        <p:tgtEl>
                                          <p:spTgt spid="1644">
                                            <p:txEl>
                                              <p:pRg st="0" end="0"/>
                                            </p:txEl>
                                          </p:spTgt>
                                        </p:tgtEl>
                                        <p:attrNameLst>
                                          <p:attrName>style.visibility</p:attrName>
                                        </p:attrNameLst>
                                      </p:cBhvr>
                                      <p:to>
                                        <p:strVal val="visible"/>
                                      </p:to>
                                    </p:set>
                                    <p:animEffect transition="in" filter="fade">
                                      <p:cBhvr>
                                        <p:cTn id="28" dur="100"/>
                                        <p:tgtEl>
                                          <p:spTgt spid="1644">
                                            <p:txEl>
                                              <p:pRg st="0" end="0"/>
                                            </p:txEl>
                                          </p:spTgt>
                                        </p:tgtEl>
                                      </p:cBhvr>
                                    </p:animEffect>
                                    <p:anim calcmode="lin" valueType="num">
                                      <p:cBhvr>
                                        <p:cTn id="29" dur="400" fill="hold"/>
                                        <p:tgtEl>
                                          <p:spTgt spid="1644">
                                            <p:txEl>
                                              <p:pRg st="0" end="0"/>
                                            </p:txEl>
                                          </p:spTgt>
                                        </p:tgtEl>
                                        <p:attrNameLst>
                                          <p:attrName>ppt_x</p:attrName>
                                        </p:attrNameLst>
                                      </p:cBhvr>
                                      <p:tavLst>
                                        <p:tav tm="0">
                                          <p:val>
                                            <p:strVal val="#ppt_x"/>
                                          </p:val>
                                        </p:tav>
                                        <p:tav tm="100000">
                                          <p:val>
                                            <p:strVal val="#ppt_x"/>
                                          </p:val>
                                        </p:tav>
                                      </p:tavLst>
                                    </p:anim>
                                    <p:anim calcmode="lin" valueType="num">
                                      <p:cBhvr>
                                        <p:cTn id="30" dur="400" fill="hold"/>
                                        <p:tgtEl>
                                          <p:spTgt spid="1644">
                                            <p:txEl>
                                              <p:pRg st="0" end="0"/>
                                            </p:txEl>
                                          </p:spTgt>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1644">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1644">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3" presetID="43" presetClass="entr" presetSubtype="0" fill="hold" grpId="0" nodeType="withEffect">
                                  <p:stCondLst>
                                    <p:cond delay="0"/>
                                  </p:stCondLst>
                                  <p:childTnLst>
                                    <p:set>
                                      <p:cBhvr>
                                        <p:cTn id="34" dur="1" fill="hold">
                                          <p:stCondLst>
                                            <p:cond delay="0"/>
                                          </p:stCondLst>
                                        </p:cTn>
                                        <p:tgtEl>
                                          <p:spTgt spid="1644">
                                            <p:txEl>
                                              <p:pRg st="2" end="2"/>
                                            </p:txEl>
                                          </p:spTgt>
                                        </p:tgtEl>
                                        <p:attrNameLst>
                                          <p:attrName>style.visibility</p:attrName>
                                        </p:attrNameLst>
                                      </p:cBhvr>
                                      <p:to>
                                        <p:strVal val="visible"/>
                                      </p:to>
                                    </p:set>
                                    <p:animEffect transition="in" filter="fade">
                                      <p:cBhvr>
                                        <p:cTn id="35" dur="100"/>
                                        <p:tgtEl>
                                          <p:spTgt spid="1644">
                                            <p:txEl>
                                              <p:pRg st="2" end="2"/>
                                            </p:txEl>
                                          </p:spTgt>
                                        </p:tgtEl>
                                      </p:cBhvr>
                                    </p:animEffect>
                                    <p:anim calcmode="lin" valueType="num">
                                      <p:cBhvr>
                                        <p:cTn id="36" dur="400" fill="hold"/>
                                        <p:tgtEl>
                                          <p:spTgt spid="1644">
                                            <p:txEl>
                                              <p:pRg st="2" end="2"/>
                                            </p:txEl>
                                          </p:spTgt>
                                        </p:tgtEl>
                                        <p:attrNameLst>
                                          <p:attrName>ppt_x</p:attrName>
                                        </p:attrNameLst>
                                      </p:cBhvr>
                                      <p:tavLst>
                                        <p:tav tm="0">
                                          <p:val>
                                            <p:strVal val="#ppt_x"/>
                                          </p:val>
                                        </p:tav>
                                        <p:tav tm="100000">
                                          <p:val>
                                            <p:strVal val="#ppt_x"/>
                                          </p:val>
                                        </p:tav>
                                      </p:tavLst>
                                    </p:anim>
                                    <p:anim calcmode="lin" valueType="num">
                                      <p:cBhvr>
                                        <p:cTn id="37" dur="400" fill="hold"/>
                                        <p:tgtEl>
                                          <p:spTgt spid="1644">
                                            <p:txEl>
                                              <p:pRg st="2" end="2"/>
                                            </p:txEl>
                                          </p:spTgt>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1644">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1644">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0" presetID="43" presetClass="entr" presetSubtype="0" fill="hold" nodeType="withEffect">
                                  <p:stCondLst>
                                    <p:cond delay="0"/>
                                  </p:stCondLst>
                                  <p:childTnLst>
                                    <p:set>
                                      <p:cBhvr>
                                        <p:cTn id="41" dur="1" fill="hold">
                                          <p:stCondLst>
                                            <p:cond delay="0"/>
                                          </p:stCondLst>
                                        </p:cTn>
                                        <p:tgtEl>
                                          <p:spTgt spid="1636"/>
                                        </p:tgtEl>
                                        <p:attrNameLst>
                                          <p:attrName>style.visibility</p:attrName>
                                        </p:attrNameLst>
                                      </p:cBhvr>
                                      <p:to>
                                        <p:strVal val="visible"/>
                                      </p:to>
                                    </p:set>
                                    <p:animEffect transition="in" filter="fade">
                                      <p:cBhvr>
                                        <p:cTn id="42" dur="100"/>
                                        <p:tgtEl>
                                          <p:spTgt spid="1636"/>
                                        </p:tgtEl>
                                      </p:cBhvr>
                                    </p:animEffect>
                                    <p:anim calcmode="lin" valueType="num">
                                      <p:cBhvr>
                                        <p:cTn id="43" dur="400" fill="hold"/>
                                        <p:tgtEl>
                                          <p:spTgt spid="1636"/>
                                        </p:tgtEl>
                                        <p:attrNameLst>
                                          <p:attrName>ppt_x</p:attrName>
                                        </p:attrNameLst>
                                      </p:cBhvr>
                                      <p:tavLst>
                                        <p:tav tm="0">
                                          <p:val>
                                            <p:strVal val="#ppt_x"/>
                                          </p:val>
                                        </p:tav>
                                        <p:tav tm="100000">
                                          <p:val>
                                            <p:strVal val="#ppt_x"/>
                                          </p:val>
                                        </p:tav>
                                      </p:tavLst>
                                    </p:anim>
                                    <p:anim calcmode="lin" valueType="num">
                                      <p:cBhvr>
                                        <p:cTn id="44" dur="400" fill="hold"/>
                                        <p:tgtEl>
                                          <p:spTgt spid="1636"/>
                                        </p:tgtEl>
                                        <p:attrNameLst>
                                          <p:attrName>ppt_y</p:attrName>
                                        </p:attrNameLst>
                                      </p:cBhvr>
                                      <p:tavLst>
                                        <p:tav tm="0">
                                          <p:val>
                                            <p:strVal val="#ppt_y+0.31"/>
                                          </p:val>
                                        </p:tav>
                                        <p:tav tm="100000">
                                          <p:val>
                                            <p:strVal val="#ppt_y+0.31"/>
                                          </p:val>
                                        </p:tav>
                                      </p:tavLst>
                                    </p:anim>
                                    <p:anim calcmode="lin" valueType="num">
                                      <p:cBhvr>
                                        <p:cTn id="45" dur="600" decel="50000" fill="hold">
                                          <p:stCondLst>
                                            <p:cond delay="400"/>
                                          </p:stCondLst>
                                        </p:cTn>
                                        <p:tgtEl>
                                          <p:spTgt spid="163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6" dur="600" decel="50000" fill="hold">
                                          <p:stCondLst>
                                            <p:cond delay="400"/>
                                          </p:stCondLst>
                                        </p:cTn>
                                        <p:tgtEl>
                                          <p:spTgt spid="163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 grpId="0" build="p"/>
      <p:bldP spid="164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79" name="Google Shape;1379;p42"/>
          <p:cNvSpPr txBox="1">
            <a:spLocks noGrp="1"/>
          </p:cNvSpPr>
          <p:nvPr>
            <p:ph type="title"/>
          </p:nvPr>
        </p:nvSpPr>
        <p:spPr>
          <a:xfrm>
            <a:off x="674601" y="661497"/>
            <a:ext cx="4213078" cy="845700"/>
          </a:xfrm>
          <a:prstGeom prst="rect">
            <a:avLst/>
          </a:prstGeom>
        </p:spPr>
        <p:txBody>
          <a:bodyPr spcFirstLastPara="1" wrap="square" lIns="0" tIns="0" rIns="91425" bIns="91425" anchor="b" anchorCtr="0">
            <a:noAutofit/>
          </a:bodyPr>
          <a:lstStyle/>
          <a:p>
            <a:pPr marL="0" lvl="0" indent="0" algn="l" rtl="0">
              <a:spcBef>
                <a:spcPts val="0"/>
              </a:spcBef>
              <a:spcAft>
                <a:spcPts val="0"/>
              </a:spcAft>
              <a:buNone/>
            </a:pPr>
            <a:r>
              <a:rPr lang="en" dirty="0"/>
              <a:t>Composition of Bead-shaped Thermistors</a:t>
            </a:r>
            <a:endParaRPr dirty="0"/>
          </a:p>
        </p:txBody>
      </p:sp>
      <p:sp>
        <p:nvSpPr>
          <p:cNvPr id="1380" name="Google Shape;1380;p42"/>
          <p:cNvSpPr txBox="1">
            <a:spLocks noGrp="1"/>
          </p:cNvSpPr>
          <p:nvPr>
            <p:ph type="subTitle" idx="1"/>
          </p:nvPr>
        </p:nvSpPr>
        <p:spPr>
          <a:xfrm>
            <a:off x="815032" y="1593504"/>
            <a:ext cx="3974682" cy="2978496"/>
          </a:xfrm>
          <a:prstGeom prst="rect">
            <a:avLst/>
          </a:prstGeom>
        </p:spPr>
        <p:txBody>
          <a:bodyPr spcFirstLastPara="1" wrap="square" lIns="0" tIns="0" rIns="91425" bIns="91425" anchor="t" anchorCtr="0">
            <a:noAutofit/>
          </a:bodyPr>
          <a:lstStyle/>
          <a:p>
            <a:pPr marL="0" lvl="0" indent="0" algn="just" rtl="0">
              <a:spcBef>
                <a:spcPts val="0"/>
              </a:spcBef>
              <a:spcAft>
                <a:spcPts val="0"/>
              </a:spcAft>
              <a:buNone/>
            </a:pPr>
            <a:r>
              <a:rPr lang="en-GB" dirty="0"/>
              <a:t>Bead-shaped thermistors are fabricated by applying a slurry of metal oxides with a binder onto spaced platinum alloy lead wires. The binder is the essential part of the process and supplies the appropriate level of surface tension to draw the material into the bead shape. Bead thermistors offer high stability, fast response, and operate at high temperatures and exhibit a low dissipation constant. They can be as small as 0.0004 in (0.01 mm) to 0.05 in (1.2 mm).</a:t>
            </a:r>
            <a:endParaRPr dirty="0"/>
          </a:p>
        </p:txBody>
      </p:sp>
      <p:pic>
        <p:nvPicPr>
          <p:cNvPr id="2" name="Picture 1">
            <a:extLst>
              <a:ext uri="{FF2B5EF4-FFF2-40B4-BE49-F238E27FC236}">
                <a16:creationId xmlns:a16="http://schemas.microsoft.com/office/drawing/2014/main" id="{33CB3060-D3ED-F19D-782D-18018EF3D25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789714" y="1593504"/>
            <a:ext cx="4231708" cy="2421921"/>
          </a:xfrm>
          <a:prstGeom prst="rect">
            <a:avLst/>
          </a:prstGeom>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36"/>
          <p:cNvSpPr txBox="1">
            <a:spLocks noGrp="1"/>
          </p:cNvSpPr>
          <p:nvPr>
            <p:ph type="title"/>
          </p:nvPr>
        </p:nvSpPr>
        <p:spPr>
          <a:xfrm>
            <a:off x="877724" y="517996"/>
            <a:ext cx="3781361" cy="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Composition of Disc-shaped Thermistors</a:t>
            </a:r>
            <a:endParaRPr dirty="0"/>
          </a:p>
        </p:txBody>
      </p:sp>
      <p:sp>
        <p:nvSpPr>
          <p:cNvPr id="1290" name="Google Shape;1290;p36"/>
          <p:cNvSpPr txBox="1">
            <a:spLocks noGrp="1"/>
          </p:cNvSpPr>
          <p:nvPr>
            <p:ph type="body" idx="1"/>
          </p:nvPr>
        </p:nvSpPr>
        <p:spPr>
          <a:xfrm>
            <a:off x="1136138" y="1455282"/>
            <a:ext cx="3522947" cy="291351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Disc type thermistors are manufactured by pressing oxide powders into a circular mould. The pressed materials are sintered at a high temperature under pressure to form a cylindrical shape with diameters of 0.094 in to 0.98 in (2.5 mm to 25 mm). The widely varying sizes of disc type thermistors offers a selection of thermistors to fit any application.</a:t>
            </a:r>
            <a:endParaRPr dirty="0"/>
          </a:p>
        </p:txBody>
      </p:sp>
      <p:pic>
        <p:nvPicPr>
          <p:cNvPr id="3" name="Picture 2">
            <a:extLst>
              <a:ext uri="{FF2B5EF4-FFF2-40B4-BE49-F238E27FC236}">
                <a16:creationId xmlns:a16="http://schemas.microsoft.com/office/drawing/2014/main" id="{9B4D0959-CE6B-AC86-17BE-26991570610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18510" y="1712686"/>
            <a:ext cx="3685062" cy="1541780"/>
          </a:xfrm>
          <a:prstGeom prst="rect">
            <a:avLst/>
          </a:prstGeom>
          <a:noFill/>
          <a:ln>
            <a:noFill/>
          </a:ln>
        </p:spPr>
      </p:pic>
    </p:spTree>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55"/>
          <p:cNvSpPr txBox="1">
            <a:spLocks noGrp="1"/>
          </p:cNvSpPr>
          <p:nvPr>
            <p:ph type="title"/>
          </p:nvPr>
        </p:nvSpPr>
        <p:spPr>
          <a:xfrm>
            <a:off x="572704" y="343399"/>
            <a:ext cx="3999296" cy="5730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dirty="0"/>
              <a:t>Principle of Thermistors</a:t>
            </a:r>
            <a:endParaRPr dirty="0"/>
          </a:p>
        </p:txBody>
      </p:sp>
      <p:sp>
        <p:nvSpPr>
          <p:cNvPr id="1724" name="Google Shape;1724;p55"/>
          <p:cNvSpPr txBox="1">
            <a:spLocks noGrp="1"/>
          </p:cNvSpPr>
          <p:nvPr>
            <p:ph type="subTitle" idx="1"/>
          </p:nvPr>
        </p:nvSpPr>
        <p:spPr>
          <a:xfrm>
            <a:off x="4048772" y="1056101"/>
            <a:ext cx="4638326" cy="303129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The basic working principle of a thermistor is that its resistance is dependent on temperature. Its resistance is measured by an ohm meter, which is a device that measures electrical resistance. When examining thermistors, it should be remembered that they do not read values, but their resistance varies with temperature. The amount of resistance is determined by the substance applied to a device. Thermistors are unlike linear sensors because they are non-linear, with the points on a graph representing temperature and resistance.</a:t>
            </a:r>
            <a:endParaRPr dirty="0"/>
          </a:p>
        </p:txBody>
      </p:sp>
      <p:pic>
        <p:nvPicPr>
          <p:cNvPr id="2" name="Picture 1" descr="The thermistor temperature characteristic curve In Figure 1, the ...">
            <a:extLst>
              <a:ext uri="{FF2B5EF4-FFF2-40B4-BE49-F238E27FC236}">
                <a16:creationId xmlns:a16="http://schemas.microsoft.com/office/drawing/2014/main" id="{348CFCB5-6FF8-BD5F-0A66-2D2A01629960}"/>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895" t="10146"/>
          <a:stretch/>
        </p:blipFill>
        <p:spPr bwMode="auto">
          <a:xfrm>
            <a:off x="145143" y="1427168"/>
            <a:ext cx="3997972" cy="243867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33"/>
          <p:cNvSpPr txBox="1">
            <a:spLocks noGrp="1"/>
          </p:cNvSpPr>
          <p:nvPr>
            <p:ph type="title"/>
          </p:nvPr>
        </p:nvSpPr>
        <p:spPr>
          <a:xfrm>
            <a:off x="604150" y="521625"/>
            <a:ext cx="6955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Continue……..</a:t>
            </a:r>
            <a:endParaRPr dirty="0"/>
          </a:p>
        </p:txBody>
      </p:sp>
      <p:sp>
        <p:nvSpPr>
          <p:cNvPr id="1248" name="Google Shape;1248;p33"/>
          <p:cNvSpPr txBox="1">
            <a:spLocks noGrp="1"/>
          </p:cNvSpPr>
          <p:nvPr>
            <p:ph type="body" idx="1"/>
          </p:nvPr>
        </p:nvSpPr>
        <p:spPr>
          <a:xfrm>
            <a:off x="604150" y="1142825"/>
            <a:ext cx="7603679" cy="3636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t>By knowing how temperature changes affect the resistance in a thermistor, the acquired data can be used to obtain a temperature reading. The relationship between the two factors is non-linear and produces a curve instead of a line.</a:t>
            </a:r>
          </a:p>
          <a:p>
            <a:pPr marL="0" lvl="0" indent="0" algn="just" rtl="0">
              <a:spcBef>
                <a:spcPts val="0"/>
              </a:spcBef>
              <a:spcAft>
                <a:spcPts val="0"/>
              </a:spcAft>
              <a:buNone/>
            </a:pPr>
            <a:endParaRPr lang="en-GB" sz="1600" dirty="0"/>
          </a:p>
          <a:p>
            <a:pPr marL="0" lvl="0" indent="0" algn="just" rtl="0">
              <a:spcBef>
                <a:spcPts val="0"/>
              </a:spcBef>
              <a:spcAft>
                <a:spcPts val="0"/>
              </a:spcAft>
              <a:buNone/>
            </a:pPr>
            <a:r>
              <a:rPr lang="en-GB" sz="1600" dirty="0"/>
              <a:t>All resistors change in relationship to temperature, an effect that is measured by temperature coefficient resistance, which is represented by a change in resistance. With typical resistors, there is a form of temperature change during performance. For thermistors, a large temperature coefficient resistance change is necessary to be able to measure temperature.</a:t>
            </a:r>
          </a:p>
        </p:txBody>
      </p:sp>
    </p:spTree>
    <p:extLst>
      <p:ext uri="{BB962C8B-B14F-4D97-AF65-F5344CB8AC3E}">
        <p14:creationId xmlns:p14="http://schemas.microsoft.com/office/powerpoint/2010/main" val="36880652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grpSp>
        <p:nvGrpSpPr>
          <p:cNvPr id="1260" name="Google Shape;1260;p35"/>
          <p:cNvGrpSpPr/>
          <p:nvPr/>
        </p:nvGrpSpPr>
        <p:grpSpPr>
          <a:xfrm>
            <a:off x="646700" y="1203687"/>
            <a:ext cx="761438" cy="760650"/>
            <a:chOff x="500363" y="2070875"/>
            <a:chExt cx="761438" cy="760650"/>
          </a:xfrm>
        </p:grpSpPr>
        <p:sp>
          <p:nvSpPr>
            <p:cNvPr id="1261" name="Google Shape;1261;p35"/>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5"/>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5"/>
          <p:cNvGrpSpPr/>
          <p:nvPr/>
        </p:nvGrpSpPr>
        <p:grpSpPr>
          <a:xfrm>
            <a:off x="727800" y="3230963"/>
            <a:ext cx="761438" cy="760650"/>
            <a:chOff x="500363" y="2070875"/>
            <a:chExt cx="761438" cy="760650"/>
          </a:xfrm>
        </p:grpSpPr>
        <p:sp>
          <p:nvSpPr>
            <p:cNvPr id="1264" name="Google Shape;1264;p35"/>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5"/>
            <p:cNvSpPr/>
            <p:nvPr/>
          </p:nvSpPr>
          <p:spPr>
            <a:xfrm>
              <a:off x="564900" y="2070875"/>
              <a:ext cx="696900" cy="696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1266;p35"/>
          <p:cNvGrpSpPr/>
          <p:nvPr/>
        </p:nvGrpSpPr>
        <p:grpSpPr>
          <a:xfrm>
            <a:off x="4793874" y="1159347"/>
            <a:ext cx="761438" cy="760650"/>
            <a:chOff x="500363" y="2070875"/>
            <a:chExt cx="761438" cy="760650"/>
          </a:xfrm>
        </p:grpSpPr>
        <p:sp>
          <p:nvSpPr>
            <p:cNvPr id="1267" name="Google Shape;1267;p35"/>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5"/>
            <p:cNvSpPr/>
            <p:nvPr/>
          </p:nvSpPr>
          <p:spPr>
            <a:xfrm>
              <a:off x="564900" y="2070875"/>
              <a:ext cx="696900" cy="696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35"/>
          <p:cNvGrpSpPr/>
          <p:nvPr/>
        </p:nvGrpSpPr>
        <p:grpSpPr>
          <a:xfrm>
            <a:off x="4793875" y="3230963"/>
            <a:ext cx="761438" cy="760650"/>
            <a:chOff x="500363" y="2070875"/>
            <a:chExt cx="761438" cy="760650"/>
          </a:xfrm>
        </p:grpSpPr>
        <p:sp>
          <p:nvSpPr>
            <p:cNvPr id="1270" name="Google Shape;1270;p35"/>
            <p:cNvSpPr/>
            <p:nvPr/>
          </p:nvSpPr>
          <p:spPr>
            <a:xfrm>
              <a:off x="500363" y="2134625"/>
              <a:ext cx="696900" cy="6969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5"/>
            <p:cNvSpPr/>
            <p:nvPr/>
          </p:nvSpPr>
          <p:spPr>
            <a:xfrm>
              <a:off x="564900" y="2070875"/>
              <a:ext cx="696900" cy="696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2" name="Google Shape;1272;p35"/>
          <p:cNvSpPr txBox="1">
            <a:spLocks noGrp="1"/>
          </p:cNvSpPr>
          <p:nvPr>
            <p:ph type="ctrTitle"/>
          </p:nvPr>
        </p:nvSpPr>
        <p:spPr>
          <a:xfrm>
            <a:off x="1603887" y="3078398"/>
            <a:ext cx="3010800"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Breadboard</a:t>
            </a:r>
            <a:endParaRPr dirty="0"/>
          </a:p>
        </p:txBody>
      </p:sp>
      <p:sp>
        <p:nvSpPr>
          <p:cNvPr id="1273" name="Google Shape;1273;p35"/>
          <p:cNvSpPr txBox="1">
            <a:spLocks noGrp="1"/>
          </p:cNvSpPr>
          <p:nvPr>
            <p:ph type="subTitle" idx="1"/>
          </p:nvPr>
        </p:nvSpPr>
        <p:spPr>
          <a:xfrm>
            <a:off x="1587225" y="3401715"/>
            <a:ext cx="3027462" cy="14315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A breadboard is a useful tool for creating and testing electronic circuits. Make sure your breadboard has sufficient space to accommodate all components</a:t>
            </a:r>
            <a:endParaRPr dirty="0"/>
          </a:p>
        </p:txBody>
      </p:sp>
      <p:sp>
        <p:nvSpPr>
          <p:cNvPr id="1274" name="Google Shape;1274;p35"/>
          <p:cNvSpPr txBox="1">
            <a:spLocks noGrp="1"/>
          </p:cNvSpPr>
          <p:nvPr>
            <p:ph type="title" idx="2"/>
          </p:nvPr>
        </p:nvSpPr>
        <p:spPr>
          <a:xfrm>
            <a:off x="756850" y="3528538"/>
            <a:ext cx="939900"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275" name="Google Shape;1275;p35"/>
          <p:cNvSpPr txBox="1">
            <a:spLocks noGrp="1"/>
          </p:cNvSpPr>
          <p:nvPr>
            <p:ph type="ctrTitle" idx="3"/>
          </p:nvPr>
        </p:nvSpPr>
        <p:spPr>
          <a:xfrm>
            <a:off x="1501724" y="1194831"/>
            <a:ext cx="3010800"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Thermistor</a:t>
            </a:r>
            <a:endParaRPr dirty="0"/>
          </a:p>
        </p:txBody>
      </p:sp>
      <p:sp>
        <p:nvSpPr>
          <p:cNvPr id="1276" name="Google Shape;1276;p35"/>
          <p:cNvSpPr txBox="1">
            <a:spLocks noGrp="1"/>
          </p:cNvSpPr>
          <p:nvPr>
            <p:ph type="subTitle" idx="4"/>
          </p:nvPr>
        </p:nvSpPr>
        <p:spPr>
          <a:xfrm>
            <a:off x="1437187" y="1518147"/>
            <a:ext cx="3190625" cy="156540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Choose a thermistor with a resistance value that is appropriate for your application. The thermistor should have two leads that you can connect to your breadboard.</a:t>
            </a:r>
          </a:p>
        </p:txBody>
      </p:sp>
      <p:sp>
        <p:nvSpPr>
          <p:cNvPr id="1277" name="Google Shape;1277;p35"/>
          <p:cNvSpPr txBox="1">
            <a:spLocks noGrp="1"/>
          </p:cNvSpPr>
          <p:nvPr>
            <p:ph type="title" idx="5"/>
          </p:nvPr>
        </p:nvSpPr>
        <p:spPr>
          <a:xfrm>
            <a:off x="727800" y="1495200"/>
            <a:ext cx="939900"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278" name="Google Shape;1278;p35"/>
          <p:cNvSpPr txBox="1">
            <a:spLocks noGrp="1"/>
          </p:cNvSpPr>
          <p:nvPr>
            <p:ph type="ctrTitle" idx="6"/>
          </p:nvPr>
        </p:nvSpPr>
        <p:spPr>
          <a:xfrm>
            <a:off x="5634775" y="1194831"/>
            <a:ext cx="3010800"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Resistor</a:t>
            </a:r>
            <a:endParaRPr dirty="0"/>
          </a:p>
        </p:txBody>
      </p:sp>
      <p:sp>
        <p:nvSpPr>
          <p:cNvPr id="1279" name="Google Shape;1279;p35"/>
          <p:cNvSpPr txBox="1">
            <a:spLocks noGrp="1"/>
          </p:cNvSpPr>
          <p:nvPr>
            <p:ph type="subTitle" idx="7"/>
          </p:nvPr>
        </p:nvSpPr>
        <p:spPr>
          <a:xfrm>
            <a:off x="5619848" y="1430959"/>
            <a:ext cx="2934600" cy="106675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You will need a fixed resistor that is approximately the same resistance value as the thermistor. This resistor will be used to create a voltage divider circuit with the thermistor.</a:t>
            </a:r>
            <a:endParaRPr dirty="0"/>
          </a:p>
        </p:txBody>
      </p:sp>
      <p:sp>
        <p:nvSpPr>
          <p:cNvPr id="1280" name="Google Shape;1280;p35"/>
          <p:cNvSpPr txBox="1">
            <a:spLocks noGrp="1"/>
          </p:cNvSpPr>
          <p:nvPr>
            <p:ph type="title" idx="8"/>
          </p:nvPr>
        </p:nvSpPr>
        <p:spPr>
          <a:xfrm>
            <a:off x="4838049" y="1461685"/>
            <a:ext cx="939900"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281" name="Google Shape;1281;p35"/>
          <p:cNvSpPr txBox="1">
            <a:spLocks noGrp="1"/>
          </p:cNvSpPr>
          <p:nvPr>
            <p:ph type="ctrTitle" idx="9"/>
          </p:nvPr>
        </p:nvSpPr>
        <p:spPr>
          <a:xfrm>
            <a:off x="5672875" y="3083553"/>
            <a:ext cx="3010800"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Multimeter</a:t>
            </a:r>
            <a:endParaRPr dirty="0"/>
          </a:p>
        </p:txBody>
      </p:sp>
      <p:sp>
        <p:nvSpPr>
          <p:cNvPr id="1282" name="Google Shape;1282;p35"/>
          <p:cNvSpPr txBox="1">
            <a:spLocks noGrp="1"/>
          </p:cNvSpPr>
          <p:nvPr>
            <p:ph type="subTitle" idx="13"/>
          </p:nvPr>
        </p:nvSpPr>
        <p:spPr>
          <a:xfrm>
            <a:off x="5669963" y="3401715"/>
            <a:ext cx="2934600" cy="10032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You will need a multimeter to measure the voltage across the thermistor and the fixed resistor.</a:t>
            </a:r>
            <a:endParaRPr dirty="0"/>
          </a:p>
        </p:txBody>
      </p:sp>
      <p:sp>
        <p:nvSpPr>
          <p:cNvPr id="1283" name="Google Shape;1283;p35"/>
          <p:cNvSpPr txBox="1">
            <a:spLocks noGrp="1"/>
          </p:cNvSpPr>
          <p:nvPr>
            <p:ph type="title" idx="14"/>
          </p:nvPr>
        </p:nvSpPr>
        <p:spPr>
          <a:xfrm>
            <a:off x="4793875" y="3518625"/>
            <a:ext cx="939900"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284" name="Google Shape;1284;p35"/>
          <p:cNvSpPr txBox="1">
            <a:spLocks noGrp="1"/>
          </p:cNvSpPr>
          <p:nvPr>
            <p:ph type="title" idx="15"/>
          </p:nvPr>
        </p:nvSpPr>
        <p:spPr>
          <a:xfrm>
            <a:off x="604150" y="521625"/>
            <a:ext cx="6955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Temperature Coefficient of Thermistor</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Clinical Case 10-2023 by Slidesgo">
  <a:themeElements>
    <a:clrScheme name="Simple Light">
      <a:dk1>
        <a:srgbClr val="464646"/>
      </a:dk1>
      <a:lt1>
        <a:srgbClr val="FFFFFF"/>
      </a:lt1>
      <a:dk2>
        <a:srgbClr val="FFC7C0"/>
      </a:dk2>
      <a:lt2>
        <a:srgbClr val="B4EAEA"/>
      </a:lt2>
      <a:accent1>
        <a:srgbClr val="FDB7BD"/>
      </a:accent1>
      <a:accent2>
        <a:srgbClr val="FDE9E6"/>
      </a:accent2>
      <a:accent3>
        <a:srgbClr val="FDE9E6"/>
      </a:accent3>
      <a:accent4>
        <a:srgbClr val="FDE9E6"/>
      </a:accent4>
      <a:accent5>
        <a:srgbClr val="F3FFFF"/>
      </a:accent5>
      <a:accent6>
        <a:srgbClr val="FFFAFA"/>
      </a:accent6>
      <a:hlink>
        <a:srgbClr val="4646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1550</Words>
  <Application>Microsoft Office PowerPoint</Application>
  <PresentationFormat>On-screen Show (16:9)</PresentationFormat>
  <Paragraphs>97</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Nunito SemiBold</vt:lpstr>
      <vt:lpstr>Nunito</vt:lpstr>
      <vt:lpstr>Roboto</vt:lpstr>
      <vt:lpstr>Montserrat Medium</vt:lpstr>
      <vt:lpstr>Montserrat</vt:lpstr>
      <vt:lpstr>Inconsolata</vt:lpstr>
      <vt:lpstr>Clinical Case 10-2023 by Slidesgo</vt:lpstr>
      <vt:lpstr>Thermistors and Strain Gauge</vt:lpstr>
      <vt:lpstr>01</vt:lpstr>
      <vt:lpstr>Introduction to Thermistors</vt:lpstr>
      <vt:lpstr>TYPES OF THERMISTORS</vt:lpstr>
      <vt:lpstr>Composition of Bead-shaped Thermistors</vt:lpstr>
      <vt:lpstr>Composition of Disc-shaped Thermistors</vt:lpstr>
      <vt:lpstr>Principle of Thermistors</vt:lpstr>
      <vt:lpstr>Continue……..</vt:lpstr>
      <vt:lpstr>Breadboard</vt:lpstr>
      <vt:lpstr>Once you have gathered your components, follow these steps to measure the value of the thermistor:</vt:lpstr>
      <vt:lpstr>PowerPoint Presentation</vt:lpstr>
      <vt:lpstr>Lower cost</vt:lpstr>
      <vt:lpstr>02</vt:lpstr>
      <vt:lpstr>Introduction to Strain Gauge</vt:lpstr>
      <vt:lpstr>Composition of Strain Gauge</vt:lpstr>
      <vt:lpstr>Mechanism of Strain Gauge</vt:lpstr>
      <vt:lpstr>Sensitivity</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Thermistors and Strain Gauge</dc:title>
  <cp:lastModifiedBy>Spooky</cp:lastModifiedBy>
  <cp:revision>4</cp:revision>
  <dcterms:modified xsi:type="dcterms:W3CDTF">2023-04-27T04:28:09Z</dcterms:modified>
</cp:coreProperties>
</file>