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A767C-80D6-4E63-AA5B-5320B9B1389A}" v="1" dt="2021-10-14T01:34:51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nis Pouliou" userId="a263d0a00585eaec" providerId="LiveId" clId="{893A767C-80D6-4E63-AA5B-5320B9B1389A}"/>
    <pc:docChg chg="custSel addSld modSld">
      <pc:chgData name="Joannis Pouliou" userId="a263d0a00585eaec" providerId="LiveId" clId="{893A767C-80D6-4E63-AA5B-5320B9B1389A}" dt="2021-10-14T01:48:50.301" v="128" actId="20577"/>
      <pc:docMkLst>
        <pc:docMk/>
      </pc:docMkLst>
      <pc:sldChg chg="modSp mod">
        <pc:chgData name="Joannis Pouliou" userId="a263d0a00585eaec" providerId="LiveId" clId="{893A767C-80D6-4E63-AA5B-5320B9B1389A}" dt="2021-10-14T01:33:38.332" v="38" actId="20577"/>
        <pc:sldMkLst>
          <pc:docMk/>
          <pc:sldMk cId="2235863616" sldId="257"/>
        </pc:sldMkLst>
        <pc:spChg chg="mod">
          <ac:chgData name="Joannis Pouliou" userId="a263d0a00585eaec" providerId="LiveId" clId="{893A767C-80D6-4E63-AA5B-5320B9B1389A}" dt="2021-10-14T01:30:33.213" v="21" actId="20577"/>
          <ac:spMkLst>
            <pc:docMk/>
            <pc:sldMk cId="2235863616" sldId="257"/>
            <ac:spMk id="2" creationId="{54E548BB-2274-4A37-BB67-B6A887AC55F9}"/>
          </ac:spMkLst>
        </pc:spChg>
        <pc:spChg chg="mod">
          <ac:chgData name="Joannis Pouliou" userId="a263d0a00585eaec" providerId="LiveId" clId="{893A767C-80D6-4E63-AA5B-5320B9B1389A}" dt="2021-10-14T01:33:38.332" v="38" actId="20577"/>
          <ac:spMkLst>
            <pc:docMk/>
            <pc:sldMk cId="2235863616" sldId="257"/>
            <ac:spMk id="3" creationId="{A434BDA9-0007-4E40-BE84-5471A579DE8D}"/>
          </ac:spMkLst>
        </pc:spChg>
      </pc:sldChg>
      <pc:sldChg chg="addSp delSp modSp mod">
        <pc:chgData name="Joannis Pouliou" userId="a263d0a00585eaec" providerId="LiveId" clId="{893A767C-80D6-4E63-AA5B-5320B9B1389A}" dt="2021-10-14T01:34:53.220" v="49" actId="962"/>
        <pc:sldMkLst>
          <pc:docMk/>
          <pc:sldMk cId="933124437" sldId="258"/>
        </pc:sldMkLst>
        <pc:spChg chg="mod">
          <ac:chgData name="Joannis Pouliou" userId="a263d0a00585eaec" providerId="LiveId" clId="{893A767C-80D6-4E63-AA5B-5320B9B1389A}" dt="2021-10-14T01:33:53.776" v="46" actId="20577"/>
          <ac:spMkLst>
            <pc:docMk/>
            <pc:sldMk cId="933124437" sldId="258"/>
            <ac:spMk id="2" creationId="{9D334210-6D2A-42CE-BD47-889DD6480B71}"/>
          </ac:spMkLst>
        </pc:spChg>
        <pc:spChg chg="del">
          <ac:chgData name="Joannis Pouliou" userId="a263d0a00585eaec" providerId="LiveId" clId="{893A767C-80D6-4E63-AA5B-5320B9B1389A}" dt="2021-10-14T01:34:51.423" v="47"/>
          <ac:spMkLst>
            <pc:docMk/>
            <pc:sldMk cId="933124437" sldId="258"/>
            <ac:spMk id="3" creationId="{6BAC3461-4290-43B3-9FDC-880C50BBFF86}"/>
          </ac:spMkLst>
        </pc:spChg>
        <pc:picChg chg="add mod">
          <ac:chgData name="Joannis Pouliou" userId="a263d0a00585eaec" providerId="LiveId" clId="{893A767C-80D6-4E63-AA5B-5320B9B1389A}" dt="2021-10-14T01:34:53.220" v="49" actId="962"/>
          <ac:picMkLst>
            <pc:docMk/>
            <pc:sldMk cId="933124437" sldId="258"/>
            <ac:picMk id="5" creationId="{E317C2A1-3905-44AD-A7A3-4B3231630C8C}"/>
          </ac:picMkLst>
        </pc:picChg>
      </pc:sldChg>
      <pc:sldChg chg="modSp new mod">
        <pc:chgData name="Joannis Pouliou" userId="a263d0a00585eaec" providerId="LiveId" clId="{893A767C-80D6-4E63-AA5B-5320B9B1389A}" dt="2021-10-14T01:48:50.301" v="128" actId="20577"/>
        <pc:sldMkLst>
          <pc:docMk/>
          <pc:sldMk cId="1681262512" sldId="259"/>
        </pc:sldMkLst>
        <pc:spChg chg="mod">
          <ac:chgData name="Joannis Pouliou" userId="a263d0a00585eaec" providerId="LiveId" clId="{893A767C-80D6-4E63-AA5B-5320B9B1389A}" dt="2021-10-14T01:47:47.541" v="68" actId="20577"/>
          <ac:spMkLst>
            <pc:docMk/>
            <pc:sldMk cId="1681262512" sldId="259"/>
            <ac:spMk id="2" creationId="{60D87D1B-ADCA-4B94-8CAF-DF1376E926A5}"/>
          </ac:spMkLst>
        </pc:spChg>
        <pc:spChg chg="mod">
          <ac:chgData name="Joannis Pouliou" userId="a263d0a00585eaec" providerId="LiveId" clId="{893A767C-80D6-4E63-AA5B-5320B9B1389A}" dt="2021-10-14T01:48:50.301" v="128" actId="20577"/>
          <ac:spMkLst>
            <pc:docMk/>
            <pc:sldMk cId="1681262512" sldId="259"/>
            <ac:spMk id="3" creationId="{E0C07CA6-68C2-4707-A7D9-3D3A37CBC9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31151B-5003-4EA9-8A8B-14AF7A3C7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FI" dirty="0" err="1"/>
              <a:t>Stratego</a:t>
            </a:r>
            <a:endParaRPr lang="sv-FI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66F9C0E-B7A7-4E0C-A554-3E722E6A7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FI" dirty="0"/>
              <a:t>Joannis Pouliou</a:t>
            </a:r>
          </a:p>
        </p:txBody>
      </p:sp>
    </p:spTree>
    <p:extLst>
      <p:ext uri="{BB962C8B-B14F-4D97-AF65-F5344CB8AC3E}">
        <p14:creationId xmlns:p14="http://schemas.microsoft.com/office/powerpoint/2010/main" val="400912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4E548BB-2274-4A37-BB67-B6A887AC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FI" dirty="0"/>
              <a:t>C++</a:t>
            </a:r>
            <a:br>
              <a:rPr lang="sv-FI" dirty="0"/>
            </a:br>
            <a:r>
              <a:rPr lang="sv-FI" dirty="0"/>
              <a:t>SFML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434BDA9-0007-4E40-BE84-5471A579D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Simple and Fast Multimedia Library</a:t>
            </a:r>
          </a:p>
          <a:p>
            <a:r>
              <a:rPr lang="en-US" dirty="0">
                <a:solidFill>
                  <a:srgbClr val="FF0000"/>
                </a:solidFill>
                <a:latin typeface="Google Sans"/>
              </a:rPr>
              <a:t>Cross platform</a:t>
            </a:r>
            <a:endParaRPr lang="sv-FI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86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334210-6D2A-42CE-BD47-889DD648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FI" dirty="0" err="1"/>
              <a:t>Stratego</a:t>
            </a:r>
            <a:endParaRPr lang="sv-FI" dirty="0"/>
          </a:p>
        </p:txBody>
      </p:sp>
      <p:pic>
        <p:nvPicPr>
          <p:cNvPr id="5" name="Platshållare för innehåll 4" descr="En bild som visar bord&#10;&#10;Automatiskt genererad beskrivning">
            <a:extLst>
              <a:ext uri="{FF2B5EF4-FFF2-40B4-BE49-F238E27FC236}">
                <a16:creationId xmlns:a16="http://schemas.microsoft.com/office/drawing/2014/main" id="{E317C2A1-3905-44AD-A7A3-4B3231630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739195"/>
            <a:ext cx="6281738" cy="3376434"/>
          </a:xfrm>
        </p:spPr>
      </p:pic>
    </p:spTree>
    <p:extLst>
      <p:ext uri="{BB962C8B-B14F-4D97-AF65-F5344CB8AC3E}">
        <p14:creationId xmlns:p14="http://schemas.microsoft.com/office/powerpoint/2010/main" val="93312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D87D1B-ADCA-4B94-8CAF-DF1376E9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FI" dirty="0"/>
              <a:t>Ändringar i planen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0C07CA6-68C2-4707-A7D9-3D3A37CB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FI" dirty="0" err="1"/>
              <a:t>Multiplayer</a:t>
            </a:r>
            <a:r>
              <a:rPr lang="sv-FI" dirty="0"/>
              <a:t>-&gt;AI</a:t>
            </a:r>
          </a:p>
          <a:p>
            <a:r>
              <a:rPr lang="sv-FI"/>
              <a:t>Spelrutorna </a:t>
            </a:r>
            <a:r>
              <a:rPr lang="sv-FI" dirty="0"/>
              <a:t>fick en egen klass</a:t>
            </a:r>
          </a:p>
        </p:txBody>
      </p:sp>
    </p:spTree>
    <p:extLst>
      <p:ext uri="{BB962C8B-B14F-4D97-AF65-F5344CB8AC3E}">
        <p14:creationId xmlns:p14="http://schemas.microsoft.com/office/powerpoint/2010/main" val="168126251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{4BA96892-2225-47FF-9203-02E4E524C3BA}tf16401371</Template>
  <TotalTime>20</TotalTime>
  <Words>26</Words>
  <Application>Microsoft Office PowerPoint</Application>
  <PresentationFormat>Bredbild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10" baseType="lpstr">
      <vt:lpstr>Arial</vt:lpstr>
      <vt:lpstr>Calibri Light</vt:lpstr>
      <vt:lpstr>Google Sans</vt:lpstr>
      <vt:lpstr>Rockwell</vt:lpstr>
      <vt:lpstr>Wingdings</vt:lpstr>
      <vt:lpstr>Atlas</vt:lpstr>
      <vt:lpstr>Stratego</vt:lpstr>
      <vt:lpstr>C++ SFML</vt:lpstr>
      <vt:lpstr>Stratego</vt:lpstr>
      <vt:lpstr>Ändringar i planen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Stratego</dc:title>
  <dc:creator>Joannis Pouliou</dc:creator>
  <cp:lastModifiedBy>Joannis Pouliou</cp:lastModifiedBy>
  <cp:revision>1</cp:revision>
  <dcterms:created xsi:type="dcterms:W3CDTF">2021-10-14T01:27:59Z</dcterms:created>
  <dcterms:modified xsi:type="dcterms:W3CDTF">2021-10-14T01:48:53Z</dcterms:modified>
</cp:coreProperties>
</file>