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7" autoAdjust="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NoPol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2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65868" y="895687"/>
            <a:ext cx="4391524" cy="3556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83105" y="1176422"/>
            <a:ext cx="3943683" cy="2366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NoPol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83105" y="3596106"/>
            <a:ext cx="2152316" cy="5614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Compiler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02262" y="3596106"/>
            <a:ext cx="1724526" cy="5614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Runner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83105" y="4999789"/>
            <a:ext cx="1818105" cy="6684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21684" y="1176422"/>
            <a:ext cx="2259263" cy="6684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GZoltar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21684" y="3502529"/>
            <a:ext cx="2259263" cy="8154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Filter (Infra)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50000" y="4879472"/>
            <a:ext cx="1630947" cy="788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SMTLIB</a:t>
            </a:r>
          </a:p>
        </p:txBody>
      </p:sp>
    </p:spTree>
    <p:extLst>
      <p:ext uri="{BB962C8B-B14F-4D97-AF65-F5344CB8AC3E}">
        <p14:creationId xmlns:p14="http://schemas.microsoft.com/office/powerpoint/2010/main" val="48319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Spooning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62819" y="3112168"/>
            <a:ext cx="2753894" cy="989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SpoonedFile</a:t>
            </a:r>
            <a:r>
              <a:rPr lang="en-US" dirty="0"/>
              <a:t> </a:t>
            </a:r>
            <a:r>
              <a:rPr lang="en-US" dirty="0" smtClean="0"/>
              <a:t>(A)</a:t>
            </a:r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i="1" dirty="0"/>
              <a:t>Interface to process and</a:t>
            </a:r>
          </a:p>
          <a:p>
            <a:pPr algn="ctr"/>
            <a:r>
              <a:rPr lang="en-US" i="1" dirty="0"/>
              <a:t>define Java classes</a:t>
            </a:r>
            <a:r>
              <a:rPr lang="en-US" dirty="0"/>
              <a:t>”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1573" y="4816643"/>
            <a:ext cx="1457158" cy="5748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19110" y="5104064"/>
            <a:ext cx="2880895" cy="1036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DynamicClassCompiler</a:t>
            </a:r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i="1" dirty="0"/>
              <a:t>Compiles source </a:t>
            </a:r>
            <a:r>
              <a:rPr lang="en-US" i="1" dirty="0" smtClean="0"/>
              <a:t>code</a:t>
            </a:r>
          </a:p>
          <a:p>
            <a:pPr algn="ctr"/>
            <a:r>
              <a:rPr lang="en-US" i="1" dirty="0" smtClean="0"/>
              <a:t>into </a:t>
            </a:r>
            <a:r>
              <a:rPr lang="en-US" i="1" dirty="0" err="1" smtClean="0"/>
              <a:t>bytecodes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573" y="3112168"/>
            <a:ext cx="2072105" cy="4451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Spoon Processor(s)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85398" y="3312692"/>
            <a:ext cx="1818106" cy="3342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ClassLoader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106903" y="3646902"/>
            <a:ext cx="13368" cy="1016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641636" y="3646902"/>
            <a:ext cx="1577474" cy="1016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76262" y="4241799"/>
            <a:ext cx="0" cy="708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27001" y="3463760"/>
            <a:ext cx="54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694777" y="1663032"/>
            <a:ext cx="1957801" cy="5614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SpoonedProject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515791" y="1663032"/>
            <a:ext cx="1925722" cy="5614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SpoonedClass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7200" y="2553368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50105" y="1978526"/>
            <a:ext cx="1470527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95933" y="1663032"/>
            <a:ext cx="5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6248" y="4241799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95933" y="4631977"/>
            <a:ext cx="3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30478" y="3646902"/>
            <a:ext cx="28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820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SpoonElementLibrary</a:t>
            </a:r>
            <a:r>
              <a:rPr lang="en-US" dirty="0" smtClean="0"/>
              <a:t>: queries of </a:t>
            </a:r>
            <a:r>
              <a:rPr lang="en-US" dirty="0" err="1" smtClean="0"/>
              <a:t>CtElement</a:t>
            </a:r>
            <a:r>
              <a:rPr lang="en-US" dirty="0" smtClean="0"/>
              <a:t> (</a:t>
            </a:r>
            <a:r>
              <a:rPr lang="en-US" i="1" dirty="0" err="1" smtClean="0"/>
              <a:t>allChildrenOf</a:t>
            </a:r>
            <a:r>
              <a:rPr lang="en-US" dirty="0" smtClean="0"/>
              <a:t>, </a:t>
            </a:r>
            <a:r>
              <a:rPr lang="en-US" i="1" dirty="0" err="1" smtClean="0"/>
              <a:t>inStaticCode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SpoonLoopLibrary</a:t>
            </a:r>
            <a:r>
              <a:rPr lang="en-US" dirty="0" smtClean="0"/>
              <a:t>: queries of </a:t>
            </a:r>
            <a:r>
              <a:rPr lang="en-US" dirty="0" err="1" smtClean="0"/>
              <a:t>CtLoop</a:t>
            </a:r>
            <a:r>
              <a:rPr lang="en-US" dirty="0" smtClean="0"/>
              <a:t> (</a:t>
            </a:r>
            <a:r>
              <a:rPr lang="en-US" i="1" dirty="0" err="1" smtClean="0"/>
              <a:t>breakStatementsIn</a:t>
            </a:r>
            <a:r>
              <a:rPr lang="en-US" dirty="0" smtClean="0"/>
              <a:t>, </a:t>
            </a:r>
            <a:r>
              <a:rPr lang="en-US" i="1" dirty="0" err="1" smtClean="0"/>
              <a:t>returnStatementsIn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b="1" dirty="0" err="1" smtClean="0"/>
              <a:t>SpoonMethodLibrary</a:t>
            </a:r>
            <a:r>
              <a:rPr lang="en-US" dirty="0" smtClean="0"/>
              <a:t>: queries of </a:t>
            </a:r>
            <a:r>
              <a:rPr lang="en-US" dirty="0" err="1" smtClean="0"/>
              <a:t>CtMethod</a:t>
            </a:r>
            <a:r>
              <a:rPr lang="en-US" dirty="0" smtClean="0"/>
              <a:t> (</a:t>
            </a:r>
            <a:r>
              <a:rPr lang="en-US" i="1" dirty="0" err="1" smtClean="0"/>
              <a:t>isGetter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b="1" dirty="0" err="1" smtClean="0"/>
              <a:t>SpoonModelLibrary</a:t>
            </a:r>
            <a:r>
              <a:rPr lang="en-US" dirty="0" smtClean="0"/>
              <a:t>: deals with spoon model (</a:t>
            </a:r>
            <a:r>
              <a:rPr lang="en-US" i="1" dirty="0" err="1" smtClean="0"/>
              <a:t>modelFor</a:t>
            </a:r>
            <a:r>
              <a:rPr lang="en-US" dirty="0" smtClean="0"/>
              <a:t>, </a:t>
            </a:r>
            <a:r>
              <a:rPr lang="en-US" i="1" dirty="0" err="1" smtClean="0"/>
              <a:t>newLocalVariable</a:t>
            </a:r>
            <a:r>
              <a:rPr lang="en-US" dirty="0" smtClean="0"/>
              <a:t>, </a:t>
            </a:r>
            <a:r>
              <a:rPr lang="en-US" i="1" dirty="0" err="1" smtClean="0"/>
              <a:t>newIf</a:t>
            </a:r>
            <a:r>
              <a:rPr lang="en-US" dirty="0" smtClean="0"/>
              <a:t>, </a:t>
            </a:r>
            <a:r>
              <a:rPr lang="en-US" i="1" dirty="0" err="1" smtClean="0"/>
              <a:t>newStatementFromSnippet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SpoonReferenceLibrary</a:t>
            </a:r>
            <a:r>
              <a:rPr lang="en-US" dirty="0" smtClean="0"/>
              <a:t>: deals with </a:t>
            </a:r>
            <a:r>
              <a:rPr lang="en-US" dirty="0" err="1" smtClean="0"/>
              <a:t>CtTypeReference</a:t>
            </a:r>
            <a:r>
              <a:rPr lang="en-US" dirty="0" smtClean="0"/>
              <a:t> (</a:t>
            </a:r>
            <a:r>
              <a:rPr lang="en-US" i="1" dirty="0" err="1" smtClean="0"/>
              <a:t>accessibleMethodsFrom</a:t>
            </a:r>
            <a:r>
              <a:rPr lang="en-US" dirty="0" smtClean="0"/>
              <a:t>, </a:t>
            </a:r>
            <a:r>
              <a:rPr lang="en-US" i="1" dirty="0" err="1" smtClean="0"/>
              <a:t>accessibleFieldsFrom</a:t>
            </a:r>
            <a:r>
              <a:rPr lang="en-US" dirty="0" smtClean="0"/>
              <a:t>, </a:t>
            </a:r>
            <a:r>
              <a:rPr lang="en-US" i="1" dirty="0" err="1" smtClean="0"/>
              <a:t>isNestedIn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SpoonStatementLibrary</a:t>
            </a:r>
            <a:r>
              <a:rPr lang="en-US" dirty="0" smtClean="0"/>
              <a:t>: queries of </a:t>
            </a:r>
            <a:r>
              <a:rPr lang="en-US" dirty="0" err="1" smtClean="0"/>
              <a:t>CtStatement</a:t>
            </a:r>
            <a:r>
              <a:rPr lang="en-US" dirty="0" smtClean="0"/>
              <a:t> (</a:t>
            </a:r>
            <a:r>
              <a:rPr lang="en-US" i="1" dirty="0" err="1" smtClean="0"/>
              <a:t>asBlock</a:t>
            </a:r>
            <a:r>
              <a:rPr lang="en-US" dirty="0" smtClean="0"/>
              <a:t>, </a:t>
            </a:r>
            <a:r>
              <a:rPr lang="en-US" i="1" dirty="0" err="1" smtClean="0"/>
              <a:t>isLastStatementOfMethod</a:t>
            </a:r>
            <a:r>
              <a:rPr lang="en-US" dirty="0" smtClean="0"/>
              <a:t>, </a:t>
            </a:r>
            <a:r>
              <a:rPr lang="en-US" i="1" dirty="0" err="1" smtClean="0"/>
              <a:t>insertBeforeUnderSameParent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9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SMT Solving [ex]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1263" y="1764630"/>
            <a:ext cx="3128211" cy="9357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ConstraintBasedSynthesis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Finds a </a:t>
            </a:r>
            <a:r>
              <a:rPr lang="en-US" i="1" dirty="0" err="1" smtClean="0"/>
              <a:t>CodeGenesis</a:t>
            </a:r>
            <a:r>
              <a:rPr lang="en-US" i="1" dirty="0" smtClean="0"/>
              <a:t> for an input-output pair set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4843" y="3556000"/>
            <a:ext cx="2740526" cy="909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SynthesisScriptBuilder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Generates a script for SMTLIB 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83789" y="3556000"/>
            <a:ext cx="2286000" cy="1163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SMTLib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Our own interface with SMTLIB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80000" y="4986422"/>
            <a:ext cx="3449053" cy="1497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SMTLibScripSolution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Extends Enumeration; </a:t>
            </a:r>
            <a:r>
              <a:rPr lang="en-US" i="1" dirty="0" err="1" smtClean="0"/>
              <a:t>hasMoreElements</a:t>
            </a:r>
            <a:r>
              <a:rPr lang="en-US" i="1" dirty="0" smtClean="0"/>
              <a:t> answers SAT/UNSAT; </a:t>
            </a:r>
            <a:r>
              <a:rPr lang="en-US" i="1" dirty="0" err="1" smtClean="0"/>
              <a:t>nextElement</a:t>
            </a:r>
            <a:r>
              <a:rPr lang="en-US" i="1" dirty="0" smtClean="0"/>
              <a:t> returns SMT solution and updates script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98316" y="2887579"/>
            <a:ext cx="454526" cy="494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83789" y="2887579"/>
            <a:ext cx="668422" cy="494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1579" y="4839368"/>
            <a:ext cx="467895" cy="628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16" y="5467684"/>
            <a:ext cx="5082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Ex.1:</a:t>
            </a:r>
          </a:p>
          <a:p>
            <a:r>
              <a:rPr lang="en-US" dirty="0" err="1" smtClean="0"/>
              <a:t>SMTLibTest.allSolutionsOfAModel</a:t>
            </a:r>
            <a:endParaRPr lang="en-US" dirty="0" smtClean="0"/>
          </a:p>
          <a:p>
            <a:r>
              <a:rPr lang="en-US" dirty="0" smtClean="0"/>
              <a:t>Ex.2:</a:t>
            </a:r>
          </a:p>
          <a:p>
            <a:r>
              <a:rPr lang="en-US" dirty="0" err="1" smtClean="0"/>
              <a:t>CodeSynthesisTest.goldbachConjectureSynthesis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63128" y="3026248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0298" y="5084983"/>
            <a:ext cx="3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0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runtime values [ex]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19740" y="1764631"/>
            <a:ext cx="3088106" cy="13769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CollectableValueFinder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Finds reachable variables (including parameter fields) and accessible getters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67368" y="3796630"/>
            <a:ext cx="3395579" cy="16309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ReachableVariableVisitor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Extends </a:t>
            </a:r>
            <a:r>
              <a:rPr lang="en-US" i="1" dirty="0" err="1" smtClean="0"/>
              <a:t>CtAbstractVisitor</a:t>
            </a:r>
            <a:r>
              <a:rPr lang="en-US" i="1" dirty="0" smtClean="0"/>
              <a:t>, collects reachable variables: initialized and declared variables (local, fields, parameters)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36161" y="3923630"/>
            <a:ext cx="3034632" cy="13769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RuntimeValuesInstrumenter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Instruments a </a:t>
            </a:r>
            <a:r>
              <a:rPr lang="en-US" i="1" dirty="0" err="1" smtClean="0"/>
              <a:t>CtStatement</a:t>
            </a:r>
            <a:r>
              <a:rPr lang="en-US" i="1" dirty="0" smtClean="0"/>
              <a:t> to append runtime collection statements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79579" y="3275262"/>
            <a:ext cx="13370" cy="374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37798" y="2132856"/>
            <a:ext cx="935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37798" y="2794000"/>
            <a:ext cx="935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078373" y="1975480"/>
            <a:ext cx="2192419" cy="3147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reachableVariables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078374" y="2646947"/>
            <a:ext cx="2192419" cy="3074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accessibleGetters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46316" y="5748421"/>
            <a:ext cx="344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i="1" dirty="0" err="1" smtClean="0"/>
              <a:t>ValuesCollectorTest.gettersOfField</a:t>
            </a:r>
            <a:endParaRPr lang="en-US" i="1" dirty="0"/>
          </a:p>
        </p:txBody>
      </p:sp>
      <p:sp>
        <p:nvSpPr>
          <p:cNvPr id="17" name="Rounded Rectangle 16"/>
          <p:cNvSpPr/>
          <p:nvPr/>
        </p:nvSpPr>
        <p:spPr>
          <a:xfrm>
            <a:off x="614947" y="5748421"/>
            <a:ext cx="3658689" cy="9491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SubconditionVisitor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Extends </a:t>
            </a:r>
            <a:r>
              <a:rPr lang="en-US" i="1" dirty="0" err="1" smtClean="0"/>
              <a:t>CtAbstractVisitor</a:t>
            </a:r>
            <a:r>
              <a:rPr lang="en-US" i="1" dirty="0" smtClean="0"/>
              <a:t>, collects </a:t>
            </a:r>
            <a:r>
              <a:rPr lang="en-US" i="1" dirty="0" err="1" smtClean="0"/>
              <a:t>subvalues</a:t>
            </a:r>
            <a:r>
              <a:rPr lang="en-US" i="1" dirty="0" smtClean="0"/>
              <a:t> of a </a:t>
            </a:r>
            <a:r>
              <a:rPr lang="en-US" i="1" dirty="0" err="1" smtClean="0"/>
              <a:t>boolean</a:t>
            </a:r>
            <a:r>
              <a:rPr lang="en-US" i="1" dirty="0" smtClean="0"/>
              <a:t> expression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43684" y="3275262"/>
            <a:ext cx="0" cy="2312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7895" y="3306984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35635" y="2303599"/>
            <a:ext cx="3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47316" y="4565313"/>
            <a:ext cx="3810000" cy="212557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957053" y="1737895"/>
            <a:ext cx="882316" cy="655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NoPol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7579" y="454527"/>
            <a:ext cx="2887579" cy="989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TestClassesFinder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 smtClean="0"/>
              <a:t>Uses Infra project to get</a:t>
            </a:r>
          </a:p>
          <a:p>
            <a:pPr algn="ctr"/>
            <a:r>
              <a:rPr lang="en-US" i="1" dirty="0"/>
              <a:t>t</a:t>
            </a:r>
            <a:r>
              <a:rPr lang="en-US" i="1" dirty="0" smtClean="0"/>
              <a:t>est classes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54842" y="454527"/>
            <a:ext cx="2994527" cy="8823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Gzoltar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Finds suspicious statements</a:t>
            </a:r>
          </a:p>
          <a:p>
            <a:pPr algn="ctr"/>
            <a:r>
              <a:rPr lang="en-US" i="1" dirty="0" smtClean="0"/>
              <a:t>and returns them in a list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868" y="4705681"/>
            <a:ext cx="3388895" cy="10828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ConditionalProcessor</a:t>
            </a:r>
            <a:r>
              <a:rPr lang="en-US" dirty="0"/>
              <a:t> </a:t>
            </a:r>
            <a:r>
              <a:rPr lang="en-US" dirty="0" smtClean="0"/>
              <a:t>(A)</a:t>
            </a:r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i="1" dirty="0"/>
              <a:t>Instruments a statement to be handled </a:t>
            </a:r>
            <a:r>
              <a:rPr lang="en-US" i="1" dirty="0" smtClean="0"/>
              <a:t>with </a:t>
            </a:r>
            <a:r>
              <a:rPr lang="en-US" i="1" dirty="0" err="1" smtClean="0"/>
              <a:t>AngelicExecution</a:t>
            </a:r>
            <a:r>
              <a:rPr lang="en-US" dirty="0"/>
              <a:t>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7579" y="3556002"/>
            <a:ext cx="1804737" cy="7753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SpoonedClass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7579" y="2392948"/>
            <a:ext cx="1376947" cy="3876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74211" y="3769893"/>
            <a:ext cx="1363579" cy="3342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ClassLoader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494422" y="5614732"/>
            <a:ext cx="3154947" cy="9758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TestSuiteExecution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Executes </a:t>
            </a:r>
            <a:r>
              <a:rPr lang="en-US" i="1" dirty="0" err="1" smtClean="0"/>
              <a:t>JUnit</a:t>
            </a:r>
            <a:r>
              <a:rPr lang="en-US" i="1" dirty="0" smtClean="0"/>
              <a:t> tests, supports pluggable  </a:t>
            </a:r>
            <a:r>
              <a:rPr lang="en-US" i="1" dirty="0" err="1" smtClean="0"/>
              <a:t>RunListener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15264" y="2593476"/>
            <a:ext cx="2834105" cy="6416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ConstraintBasedSynthesis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91290" y="6116051"/>
            <a:ext cx="3368842" cy="4678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ConditionalLoggingInstrumenter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59158" y="4084048"/>
            <a:ext cx="2713789" cy="1243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ConstraintModelBuilder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If angelic value mining succeeds, it </a:t>
            </a:r>
            <a:r>
              <a:rPr lang="en-US" i="1" dirty="0"/>
              <a:t>r</a:t>
            </a:r>
            <a:r>
              <a:rPr lang="en-US" i="1" dirty="0" smtClean="0"/>
              <a:t>eturns  the input-output set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56948" y="1590843"/>
            <a:ext cx="1524000" cy="3342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CodeGenesis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3408948" y="949160"/>
            <a:ext cx="828842" cy="641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531895" y="935792"/>
            <a:ext cx="962526" cy="641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28842" y="2914316"/>
            <a:ext cx="13369" cy="48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510632" y="2092158"/>
            <a:ext cx="2336132" cy="1310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299368" y="3916947"/>
            <a:ext cx="4812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59158" y="2593476"/>
            <a:ext cx="280737" cy="1323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58105" y="3916947"/>
            <a:ext cx="307474" cy="187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39895" y="5494419"/>
            <a:ext cx="320842" cy="621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272421" y="3402265"/>
            <a:ext cx="0" cy="514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218948" y="1978525"/>
            <a:ext cx="0" cy="467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9785" y="1604211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/>
              <a:t>NopolTest.example8Fix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60132" y="949160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737333" y="935792"/>
            <a:ext cx="3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78316" y="3021263"/>
            <a:ext cx="28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45263" y="3556002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25216" y="3556002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8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51525" y="2633573"/>
            <a:ext cx="2366212" cy="112294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264526" y="1537369"/>
            <a:ext cx="1042736" cy="5213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Infinitel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67894" y="280738"/>
            <a:ext cx="2820737" cy="9357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ProjectMonitorImplanter</a:t>
            </a:r>
            <a:endParaRPr lang="en-US" dirty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Adds </a:t>
            </a:r>
            <a:r>
              <a:rPr lang="en-US" i="1" dirty="0" err="1" smtClean="0"/>
              <a:t>LoopMonitor’s</a:t>
            </a:r>
            <a:r>
              <a:rPr lang="en-US" i="1" dirty="0" smtClean="0"/>
              <a:t> to the project to be fixed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82106" y="254000"/>
            <a:ext cx="2887579" cy="989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TestClassesFinder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 smtClean="0"/>
              <a:t>Uses Infra project to get</a:t>
            </a:r>
          </a:p>
          <a:p>
            <a:pPr algn="ctr"/>
            <a:r>
              <a:rPr lang="en-US" i="1" dirty="0"/>
              <a:t>t</a:t>
            </a:r>
            <a:r>
              <a:rPr lang="en-US" i="1" dirty="0" smtClean="0"/>
              <a:t>est classes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85211" y="2767258"/>
            <a:ext cx="2085473" cy="842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LoopInstrumenter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Performs loop instrumentation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4208" y="1838157"/>
            <a:ext cx="1884947" cy="5748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SpoonedProject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95683" y="4338053"/>
            <a:ext cx="3181685" cy="11563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MonitoringTestExecutor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Executes </a:t>
            </a:r>
            <a:r>
              <a:rPr lang="en-US" i="1" dirty="0" err="1" smtClean="0"/>
              <a:t>Junit</a:t>
            </a:r>
            <a:r>
              <a:rPr lang="en-US" i="1" dirty="0" smtClean="0"/>
              <a:t> tests configuring </a:t>
            </a:r>
            <a:r>
              <a:rPr lang="en-US" i="1" dirty="0" err="1" smtClean="0"/>
              <a:t>LoopMonitor’s</a:t>
            </a:r>
            <a:r>
              <a:rPr lang="en-US" i="1" dirty="0" smtClean="0"/>
              <a:t> accordingly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89578" y="1931735"/>
            <a:ext cx="2580107" cy="1163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LoopTestResult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Database information from </a:t>
            </a:r>
            <a:r>
              <a:rPr lang="en-US" i="1" dirty="0" err="1" smtClean="0"/>
              <a:t>LoopMonitor’s</a:t>
            </a:r>
            <a:r>
              <a:rPr lang="en-US" i="1" dirty="0" smtClean="0"/>
              <a:t> of the test suite run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307262" y="4244472"/>
            <a:ext cx="3302000" cy="16242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InfiniteLoopFixer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i="1" dirty="0" smtClean="0"/>
              <a:t>Generates a new looping guard for infinite loops. To do so, it finds Angelic Records and creates input-output pair set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96894" y="6229686"/>
            <a:ext cx="2820736" cy="4545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ConstraintBasedSynthesis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109578" y="6309894"/>
            <a:ext cx="1925053" cy="2807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CodeGenesis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59684" y="721895"/>
            <a:ext cx="748632" cy="708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449053" y="721895"/>
            <a:ext cx="1069473" cy="708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17053" y="1296741"/>
            <a:ext cx="0" cy="47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07209" y="3094788"/>
            <a:ext cx="1376947" cy="280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ClassLoader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95683" y="2466471"/>
            <a:ext cx="0" cy="581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5263" y="3582732"/>
            <a:ext cx="508000" cy="635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454316" y="1931735"/>
            <a:ext cx="628316" cy="287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46842" y="2219158"/>
            <a:ext cx="561474" cy="1884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898106" y="5962311"/>
            <a:ext cx="828842" cy="57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08420" y="6456947"/>
            <a:ext cx="5347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579" y="5639145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smtClean="0"/>
              <a:t>InfinitelTest.infinitelExample1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59684" y="847195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43156" y="1061089"/>
            <a:ext cx="3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92844" y="1586651"/>
            <a:ext cx="28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77138" y="372139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8585" y="6229686"/>
            <a:ext cx="2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1228</TotalTime>
  <Words>401</Words>
  <Application>Microsoft Macintosh PowerPoint</Application>
  <PresentationFormat>On-screen Show (4:3)</PresentationFormat>
  <Paragraphs>110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Twilight</vt:lpstr>
      <vt:lpstr>NoPol Architecture</vt:lpstr>
      <vt:lpstr>PowerPoint Presentation</vt:lpstr>
      <vt:lpstr>Spooning</vt:lpstr>
      <vt:lpstr>Spoon Libraries</vt:lpstr>
      <vt:lpstr>SMT Solving [ex]</vt:lpstr>
      <vt:lpstr>Collecting runtime values [ex]</vt:lpstr>
      <vt:lpstr>PowerPoint Presentation</vt:lpstr>
      <vt:lpstr>PowerPoint Presentation</vt:lpstr>
    </vt:vector>
  </TitlesOfParts>
  <Company>inria-lille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NoPol Architecture</dc:title>
  <dc:creator>stagiaire</dc:creator>
  <cp:lastModifiedBy>stagiaire</cp:lastModifiedBy>
  <cp:revision>267</cp:revision>
  <dcterms:created xsi:type="dcterms:W3CDTF">2014-10-29T17:15:53Z</dcterms:created>
  <dcterms:modified xsi:type="dcterms:W3CDTF">2014-10-30T17:25:15Z</dcterms:modified>
</cp:coreProperties>
</file>