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D3F5B-D04A-4A75-AC85-4DAC9FB0DB82}" v="21" dt="2023-03-02T11:30:40.3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p:scale>
          <a:sx n="100" d="100"/>
          <a:sy n="100" d="100"/>
        </p:scale>
        <p:origin x="-91" y="-9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Spooner" userId="48b4715e-fe1e-4227-91d6-b565c9e9cab3" providerId="ADAL" clId="{E66D3F5B-D04A-4A75-AC85-4DAC9FB0DB82}"/>
    <pc:docChg chg="undo custSel modSld">
      <pc:chgData name="William Spooner" userId="48b4715e-fe1e-4227-91d6-b565c9e9cab3" providerId="ADAL" clId="{E66D3F5B-D04A-4A75-AC85-4DAC9FB0DB82}" dt="2023-03-02T11:31:22.018" v="484" actId="14100"/>
      <pc:docMkLst>
        <pc:docMk/>
      </pc:docMkLst>
      <pc:sldChg chg="addSp delSp modSp mod">
        <pc:chgData name="William Spooner" userId="48b4715e-fe1e-4227-91d6-b565c9e9cab3" providerId="ADAL" clId="{E66D3F5B-D04A-4A75-AC85-4DAC9FB0DB82}" dt="2023-03-02T11:31:22.018" v="484" actId="14100"/>
        <pc:sldMkLst>
          <pc:docMk/>
          <pc:sldMk cId="417006062" sldId="256"/>
        </pc:sldMkLst>
        <pc:spChg chg="mod">
          <ac:chgData name="William Spooner" userId="48b4715e-fe1e-4227-91d6-b565c9e9cab3" providerId="ADAL" clId="{E66D3F5B-D04A-4A75-AC85-4DAC9FB0DB82}" dt="2023-03-01T01:12:26.367" v="45" actId="20577"/>
          <ac:spMkLst>
            <pc:docMk/>
            <pc:sldMk cId="417006062" sldId="256"/>
            <ac:spMk id="3" creationId="{7A717833-B4F5-4F24-846E-0E92C407174C}"/>
          </ac:spMkLst>
        </pc:spChg>
        <pc:spChg chg="mod">
          <ac:chgData name="William Spooner" userId="48b4715e-fe1e-4227-91d6-b565c9e9cab3" providerId="ADAL" clId="{E66D3F5B-D04A-4A75-AC85-4DAC9FB0DB82}" dt="2023-02-28T01:32:58.506" v="2" actId="20577"/>
          <ac:spMkLst>
            <pc:docMk/>
            <pc:sldMk cId="417006062" sldId="256"/>
            <ac:spMk id="6" creationId="{766281B3-46B1-C8D3-143E-1FE7EDB04588}"/>
          </ac:spMkLst>
        </pc:spChg>
        <pc:spChg chg="mod">
          <ac:chgData name="William Spooner" userId="48b4715e-fe1e-4227-91d6-b565c9e9cab3" providerId="ADAL" clId="{E66D3F5B-D04A-4A75-AC85-4DAC9FB0DB82}" dt="2023-03-01T20:18:22.631" v="256" actId="14100"/>
          <ac:spMkLst>
            <pc:docMk/>
            <pc:sldMk cId="417006062" sldId="256"/>
            <ac:spMk id="26" creationId="{D56DC469-C036-0E86-AB99-086A6972CE86}"/>
          </ac:spMkLst>
        </pc:spChg>
        <pc:spChg chg="mod">
          <ac:chgData name="William Spooner" userId="48b4715e-fe1e-4227-91d6-b565c9e9cab3" providerId="ADAL" clId="{E66D3F5B-D04A-4A75-AC85-4DAC9FB0DB82}" dt="2023-03-01T20:13:57.988" v="254" actId="1076"/>
          <ac:spMkLst>
            <pc:docMk/>
            <pc:sldMk cId="417006062" sldId="256"/>
            <ac:spMk id="41" creationId="{B648ED99-F1F7-A9B7-A22D-372D9C8512B3}"/>
          </ac:spMkLst>
        </pc:spChg>
        <pc:spChg chg="mod">
          <ac:chgData name="William Spooner" userId="48b4715e-fe1e-4227-91d6-b565c9e9cab3" providerId="ADAL" clId="{E66D3F5B-D04A-4A75-AC85-4DAC9FB0DB82}" dt="2023-02-28T12:31:57.894" v="7" actId="20577"/>
          <ac:spMkLst>
            <pc:docMk/>
            <pc:sldMk cId="417006062" sldId="256"/>
            <ac:spMk id="43" creationId="{8C6D760E-641B-470A-AFCA-2B9062DD4C38}"/>
          </ac:spMkLst>
        </pc:spChg>
        <pc:spChg chg="mod">
          <ac:chgData name="William Spooner" userId="48b4715e-fe1e-4227-91d6-b565c9e9cab3" providerId="ADAL" clId="{E66D3F5B-D04A-4A75-AC85-4DAC9FB0DB82}" dt="2023-03-01T20:13:57.988" v="254" actId="1076"/>
          <ac:spMkLst>
            <pc:docMk/>
            <pc:sldMk cId="417006062" sldId="256"/>
            <ac:spMk id="44" creationId="{974B7DDA-08A1-A545-3EC2-F2CC6CCFC569}"/>
          </ac:spMkLst>
        </pc:spChg>
        <pc:spChg chg="mod">
          <ac:chgData name="William Spooner" userId="48b4715e-fe1e-4227-91d6-b565c9e9cab3" providerId="ADAL" clId="{E66D3F5B-D04A-4A75-AC85-4DAC9FB0DB82}" dt="2023-03-02T11:17:04.865" v="266" actId="1076"/>
          <ac:spMkLst>
            <pc:docMk/>
            <pc:sldMk cId="417006062" sldId="256"/>
            <ac:spMk id="45" creationId="{B744F264-715F-6862-8C06-328D83A77E83}"/>
          </ac:spMkLst>
        </pc:spChg>
        <pc:spChg chg="mod">
          <ac:chgData name="William Spooner" userId="48b4715e-fe1e-4227-91d6-b565c9e9cab3" providerId="ADAL" clId="{E66D3F5B-D04A-4A75-AC85-4DAC9FB0DB82}" dt="2023-03-02T11:19:52.242" v="304" actId="1076"/>
          <ac:spMkLst>
            <pc:docMk/>
            <pc:sldMk cId="417006062" sldId="256"/>
            <ac:spMk id="58" creationId="{E9E95442-5FD5-12F5-7F10-A7ECF57B7155}"/>
          </ac:spMkLst>
        </pc:spChg>
        <pc:spChg chg="del">
          <ac:chgData name="William Spooner" userId="48b4715e-fe1e-4227-91d6-b565c9e9cab3" providerId="ADAL" clId="{E66D3F5B-D04A-4A75-AC85-4DAC9FB0DB82}" dt="2023-02-28T12:31:52.147" v="5"/>
          <ac:spMkLst>
            <pc:docMk/>
            <pc:sldMk cId="417006062" sldId="256"/>
            <ac:spMk id="61" creationId="{A6DC42BA-40E5-4A50-4E57-3AA86DE72F6E}"/>
          </ac:spMkLst>
        </pc:spChg>
        <pc:spChg chg="add mod ord">
          <ac:chgData name="William Spooner" userId="48b4715e-fe1e-4227-91d6-b565c9e9cab3" providerId="ADAL" clId="{E66D3F5B-D04A-4A75-AC85-4DAC9FB0DB82}" dt="2023-03-02T11:27:31.488" v="449" actId="14100"/>
          <ac:spMkLst>
            <pc:docMk/>
            <pc:sldMk cId="417006062" sldId="256"/>
            <ac:spMk id="70" creationId="{A99DE8D6-6AD8-54EE-0BAA-34F74F92CD3A}"/>
          </ac:spMkLst>
        </pc:spChg>
        <pc:spChg chg="add mod ord">
          <ac:chgData name="William Spooner" userId="48b4715e-fe1e-4227-91d6-b565c9e9cab3" providerId="ADAL" clId="{E66D3F5B-D04A-4A75-AC85-4DAC9FB0DB82}" dt="2023-03-02T11:24:39.209" v="375" actId="1076"/>
          <ac:spMkLst>
            <pc:docMk/>
            <pc:sldMk cId="417006062" sldId="256"/>
            <ac:spMk id="77" creationId="{F1E50481-4187-09DE-195E-400A83A9268C}"/>
          </ac:spMkLst>
        </pc:spChg>
        <pc:spChg chg="add mod">
          <ac:chgData name="William Spooner" userId="48b4715e-fe1e-4227-91d6-b565c9e9cab3" providerId="ADAL" clId="{E66D3F5B-D04A-4A75-AC85-4DAC9FB0DB82}" dt="2023-03-02T11:27:33.846" v="450" actId="1076"/>
          <ac:spMkLst>
            <pc:docMk/>
            <pc:sldMk cId="417006062" sldId="256"/>
            <ac:spMk id="84" creationId="{F94C7E43-AE88-B35A-109E-F82B7F64FD69}"/>
          </ac:spMkLst>
        </pc:spChg>
        <pc:spChg chg="add mod">
          <ac:chgData name="William Spooner" userId="48b4715e-fe1e-4227-91d6-b565c9e9cab3" providerId="ADAL" clId="{E66D3F5B-D04A-4A75-AC85-4DAC9FB0DB82}" dt="2023-03-02T11:27:35.859" v="451" actId="1076"/>
          <ac:spMkLst>
            <pc:docMk/>
            <pc:sldMk cId="417006062" sldId="256"/>
            <ac:spMk id="85" creationId="{346023F9-D421-5090-8075-37284149663F}"/>
          </ac:spMkLst>
        </pc:spChg>
        <pc:picChg chg="del">
          <ac:chgData name="William Spooner" userId="48b4715e-fe1e-4227-91d6-b565c9e9cab3" providerId="ADAL" clId="{E66D3F5B-D04A-4A75-AC85-4DAC9FB0DB82}" dt="2023-03-01T19:47:49.934" v="188" actId="478"/>
          <ac:picMkLst>
            <pc:docMk/>
            <pc:sldMk cId="417006062" sldId="256"/>
            <ac:picMk id="31" creationId="{37926B60-BC09-9E24-4C6F-E2AAFC62566E}"/>
          </ac:picMkLst>
        </pc:picChg>
        <pc:picChg chg="del">
          <ac:chgData name="William Spooner" userId="48b4715e-fe1e-4227-91d6-b565c9e9cab3" providerId="ADAL" clId="{E66D3F5B-D04A-4A75-AC85-4DAC9FB0DB82}" dt="2023-02-28T12:31:52.131" v="3" actId="478"/>
          <ac:picMkLst>
            <pc:docMk/>
            <pc:sldMk cId="417006062" sldId="256"/>
            <ac:picMk id="35" creationId="{73BF6D7F-F2D2-B8E6-81B0-249400E03A5D}"/>
          </ac:picMkLst>
        </pc:picChg>
        <pc:picChg chg="del">
          <ac:chgData name="William Spooner" userId="48b4715e-fe1e-4227-91d6-b565c9e9cab3" providerId="ADAL" clId="{E66D3F5B-D04A-4A75-AC85-4DAC9FB0DB82}" dt="2023-02-28T14:09:40.916" v="8" actId="478"/>
          <ac:picMkLst>
            <pc:docMk/>
            <pc:sldMk cId="417006062" sldId="256"/>
            <ac:picMk id="57" creationId="{A5990520-F005-6811-1447-9BE2B92D8FF3}"/>
          </ac:picMkLst>
        </pc:picChg>
        <pc:picChg chg="del">
          <ac:chgData name="William Spooner" userId="48b4715e-fe1e-4227-91d6-b565c9e9cab3" providerId="ADAL" clId="{E66D3F5B-D04A-4A75-AC85-4DAC9FB0DB82}" dt="2023-03-01T19:30:57.250" v="46" actId="21"/>
          <ac:picMkLst>
            <pc:docMk/>
            <pc:sldMk cId="417006062" sldId="256"/>
            <ac:picMk id="60" creationId="{DCFC5AA4-DF00-C5AD-3A4D-9F57AB9FBDF7}"/>
          </ac:picMkLst>
        </pc:picChg>
        <pc:picChg chg="add mod">
          <ac:chgData name="William Spooner" userId="48b4715e-fe1e-4227-91d6-b565c9e9cab3" providerId="ADAL" clId="{E66D3F5B-D04A-4A75-AC85-4DAC9FB0DB82}" dt="2023-03-01T20:13:57.988" v="254" actId="1076"/>
          <ac:picMkLst>
            <pc:docMk/>
            <pc:sldMk cId="417006062" sldId="256"/>
            <ac:picMk id="63" creationId="{69788116-5B9A-94D0-0303-49BF901902FA}"/>
          </ac:picMkLst>
        </pc:picChg>
        <pc:picChg chg="add mod">
          <ac:chgData name="William Spooner" userId="48b4715e-fe1e-4227-91d6-b565c9e9cab3" providerId="ADAL" clId="{E66D3F5B-D04A-4A75-AC85-4DAC9FB0DB82}" dt="2023-03-01T19:51:34.646" v="212" actId="1076"/>
          <ac:picMkLst>
            <pc:docMk/>
            <pc:sldMk cId="417006062" sldId="256"/>
            <ac:picMk id="65" creationId="{7BF3F37E-15FE-408C-5C65-2D3E696DA9B5}"/>
          </ac:picMkLst>
        </pc:picChg>
        <pc:picChg chg="add del mod">
          <ac:chgData name="William Spooner" userId="48b4715e-fe1e-4227-91d6-b565c9e9cab3" providerId="ADAL" clId="{E66D3F5B-D04A-4A75-AC85-4DAC9FB0DB82}" dt="2023-03-01T19:59:35.170" v="217" actId="21"/>
          <ac:picMkLst>
            <pc:docMk/>
            <pc:sldMk cId="417006062" sldId="256"/>
            <ac:picMk id="67" creationId="{3514E553-84C9-BF55-514C-3840FAA285AE}"/>
          </ac:picMkLst>
        </pc:picChg>
        <pc:picChg chg="add mod">
          <ac:chgData name="William Spooner" userId="48b4715e-fe1e-4227-91d6-b565c9e9cab3" providerId="ADAL" clId="{E66D3F5B-D04A-4A75-AC85-4DAC9FB0DB82}" dt="2023-03-02T11:27:25.525" v="448" actId="14100"/>
          <ac:picMkLst>
            <pc:docMk/>
            <pc:sldMk cId="417006062" sldId="256"/>
            <ac:picMk id="69" creationId="{F3DB6A3B-A676-DC5E-0A0B-52907B58B195}"/>
          </ac:picMkLst>
        </pc:picChg>
        <pc:picChg chg="add mod modCrop">
          <ac:chgData name="William Spooner" userId="48b4715e-fe1e-4227-91d6-b565c9e9cab3" providerId="ADAL" clId="{E66D3F5B-D04A-4A75-AC85-4DAC9FB0DB82}" dt="2023-03-02T11:24:39.209" v="375" actId="1076"/>
          <ac:picMkLst>
            <pc:docMk/>
            <pc:sldMk cId="417006062" sldId="256"/>
            <ac:picMk id="72" creationId="{CEE243E5-A628-53AA-619D-F1AA0951F7A0}"/>
          </ac:picMkLst>
        </pc:picChg>
        <pc:picChg chg="add mod modCrop">
          <ac:chgData name="William Spooner" userId="48b4715e-fe1e-4227-91d6-b565c9e9cab3" providerId="ADAL" clId="{E66D3F5B-D04A-4A75-AC85-4DAC9FB0DB82}" dt="2023-03-02T11:24:39.209" v="375" actId="1076"/>
          <ac:picMkLst>
            <pc:docMk/>
            <pc:sldMk cId="417006062" sldId="256"/>
            <ac:picMk id="74" creationId="{37BE0423-DD6E-BB25-15C6-5E63FF0D3CBC}"/>
          </ac:picMkLst>
        </pc:picChg>
        <pc:picChg chg="add mod modCrop">
          <ac:chgData name="William Spooner" userId="48b4715e-fe1e-4227-91d6-b565c9e9cab3" providerId="ADAL" clId="{E66D3F5B-D04A-4A75-AC85-4DAC9FB0DB82}" dt="2023-03-02T11:24:39.209" v="375" actId="1076"/>
          <ac:picMkLst>
            <pc:docMk/>
            <pc:sldMk cId="417006062" sldId="256"/>
            <ac:picMk id="76" creationId="{C9A2938D-0FA7-D566-8F0A-02493243928C}"/>
          </ac:picMkLst>
        </pc:picChg>
        <pc:picChg chg="add mod modCrop">
          <ac:chgData name="William Spooner" userId="48b4715e-fe1e-4227-91d6-b565c9e9cab3" providerId="ADAL" clId="{E66D3F5B-D04A-4A75-AC85-4DAC9FB0DB82}" dt="2023-03-02T11:24:39.209" v="375" actId="1076"/>
          <ac:picMkLst>
            <pc:docMk/>
            <pc:sldMk cId="417006062" sldId="256"/>
            <ac:picMk id="79" creationId="{57A238C4-3E85-7C37-8F07-6B3BB14D5F99}"/>
          </ac:picMkLst>
        </pc:picChg>
        <pc:picChg chg="add mod modCrop">
          <ac:chgData name="William Spooner" userId="48b4715e-fe1e-4227-91d6-b565c9e9cab3" providerId="ADAL" clId="{E66D3F5B-D04A-4A75-AC85-4DAC9FB0DB82}" dt="2023-03-02T11:24:39.209" v="375" actId="1076"/>
          <ac:picMkLst>
            <pc:docMk/>
            <pc:sldMk cId="417006062" sldId="256"/>
            <ac:picMk id="81" creationId="{CE2A4291-3754-1C67-8662-867350C4F32E}"/>
          </ac:picMkLst>
        </pc:picChg>
        <pc:picChg chg="add mod modCrop">
          <ac:chgData name="William Spooner" userId="48b4715e-fe1e-4227-91d6-b565c9e9cab3" providerId="ADAL" clId="{E66D3F5B-D04A-4A75-AC85-4DAC9FB0DB82}" dt="2023-03-02T11:24:39.209" v="375" actId="1076"/>
          <ac:picMkLst>
            <pc:docMk/>
            <pc:sldMk cId="417006062" sldId="256"/>
            <ac:picMk id="83" creationId="{E44D85EC-4F5C-886C-4FDE-67539742B764}"/>
          </ac:picMkLst>
        </pc:picChg>
        <pc:picChg chg="add del mod modCrop">
          <ac:chgData name="William Spooner" userId="48b4715e-fe1e-4227-91d6-b565c9e9cab3" providerId="ADAL" clId="{E66D3F5B-D04A-4A75-AC85-4DAC9FB0DB82}" dt="2023-03-02T11:26:43.059" v="417" actId="478"/>
          <ac:picMkLst>
            <pc:docMk/>
            <pc:sldMk cId="417006062" sldId="256"/>
            <ac:picMk id="87" creationId="{30F377A1-5291-4C40-3D2C-6BD08CE52520}"/>
          </ac:picMkLst>
        </pc:picChg>
        <pc:picChg chg="add mod modCrop">
          <ac:chgData name="William Spooner" userId="48b4715e-fe1e-4227-91d6-b565c9e9cab3" providerId="ADAL" clId="{E66D3F5B-D04A-4A75-AC85-4DAC9FB0DB82}" dt="2023-03-02T11:30:30.800" v="472" actId="732"/>
          <ac:picMkLst>
            <pc:docMk/>
            <pc:sldMk cId="417006062" sldId="256"/>
            <ac:picMk id="89" creationId="{F87874DD-B05A-F5BF-FA41-8E11780A2B1A}"/>
          </ac:picMkLst>
        </pc:picChg>
        <pc:picChg chg="add mod modCrop">
          <ac:chgData name="William Spooner" userId="48b4715e-fe1e-4227-91d6-b565c9e9cab3" providerId="ADAL" clId="{E66D3F5B-D04A-4A75-AC85-4DAC9FB0DB82}" dt="2023-03-02T11:30:34.196" v="473" actId="1076"/>
          <ac:picMkLst>
            <pc:docMk/>
            <pc:sldMk cId="417006062" sldId="256"/>
            <ac:picMk id="91" creationId="{A616503F-1047-E150-39DE-D34FD7EC9459}"/>
          </ac:picMkLst>
        </pc:picChg>
        <pc:picChg chg="add mod modCrop">
          <ac:chgData name="William Spooner" userId="48b4715e-fe1e-4227-91d6-b565c9e9cab3" providerId="ADAL" clId="{E66D3F5B-D04A-4A75-AC85-4DAC9FB0DB82}" dt="2023-03-02T11:31:22.018" v="484" actId="14100"/>
          <ac:picMkLst>
            <pc:docMk/>
            <pc:sldMk cId="417006062" sldId="256"/>
            <ac:picMk id="93" creationId="{C4CE5CDA-8044-93D4-DCEF-7062CF13433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5DF5-65CB-4CD3-A422-CC4A6A194C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D2CD67-681C-40D3-B3E1-0D101C089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518AC8-F768-4035-B586-8649CFFAB151}"/>
              </a:ext>
            </a:extLst>
          </p:cNvPr>
          <p:cNvSpPr>
            <a:spLocks noGrp="1"/>
          </p:cNvSpPr>
          <p:nvPr>
            <p:ph type="dt" sz="half" idx="10"/>
          </p:nvPr>
        </p:nvSpPr>
        <p:spPr/>
        <p:txBody>
          <a:bodyPr/>
          <a:lstStyle/>
          <a:p>
            <a:fld id="{6E367C38-65A4-4978-9D5B-FEDB27BFBCEB}" type="datetimeFigureOut">
              <a:rPr lang="en-US" smtClean="0"/>
              <a:t>2/25/2023</a:t>
            </a:fld>
            <a:endParaRPr lang="en-US"/>
          </a:p>
        </p:txBody>
      </p:sp>
      <p:sp>
        <p:nvSpPr>
          <p:cNvPr id="5" name="Footer Placeholder 4">
            <a:extLst>
              <a:ext uri="{FF2B5EF4-FFF2-40B4-BE49-F238E27FC236}">
                <a16:creationId xmlns:a16="http://schemas.microsoft.com/office/drawing/2014/main" id="{A554C021-F542-4F80-8D23-53C154463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0716D-A980-4F9E-B0D4-0759ED94E818}"/>
              </a:ext>
            </a:extLst>
          </p:cNvPr>
          <p:cNvSpPr>
            <a:spLocks noGrp="1"/>
          </p:cNvSpPr>
          <p:nvPr>
            <p:ph type="sldNum" sz="quarter" idx="12"/>
          </p:nvPr>
        </p:nvSpPr>
        <p:spPr/>
        <p:txBody>
          <a:bodyPr/>
          <a:lstStyle/>
          <a:p>
            <a:fld id="{B0D9ABA9-0720-4305-8C58-3ECF289F7E7F}" type="slidenum">
              <a:rPr lang="en-US" smtClean="0"/>
              <a:t>‹#›</a:t>
            </a:fld>
            <a:endParaRPr lang="en-US"/>
          </a:p>
        </p:txBody>
      </p:sp>
    </p:spTree>
    <p:extLst>
      <p:ext uri="{BB962C8B-B14F-4D97-AF65-F5344CB8AC3E}">
        <p14:creationId xmlns:p14="http://schemas.microsoft.com/office/powerpoint/2010/main" val="245754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469EE-0058-4C3F-BA0F-1005547598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1414DF-E843-4A45-9D97-34B56B3B20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5C86B0-0375-41C5-B595-0D9DC5C1B8E9}"/>
              </a:ext>
            </a:extLst>
          </p:cNvPr>
          <p:cNvSpPr>
            <a:spLocks noGrp="1"/>
          </p:cNvSpPr>
          <p:nvPr>
            <p:ph type="dt" sz="half" idx="10"/>
          </p:nvPr>
        </p:nvSpPr>
        <p:spPr/>
        <p:txBody>
          <a:bodyPr/>
          <a:lstStyle/>
          <a:p>
            <a:fld id="{6E367C38-65A4-4978-9D5B-FEDB27BFBCEB}" type="datetimeFigureOut">
              <a:rPr lang="en-US" smtClean="0"/>
              <a:t>2/25/2023</a:t>
            </a:fld>
            <a:endParaRPr lang="en-US"/>
          </a:p>
        </p:txBody>
      </p:sp>
      <p:sp>
        <p:nvSpPr>
          <p:cNvPr id="5" name="Footer Placeholder 4">
            <a:extLst>
              <a:ext uri="{FF2B5EF4-FFF2-40B4-BE49-F238E27FC236}">
                <a16:creationId xmlns:a16="http://schemas.microsoft.com/office/drawing/2014/main" id="{BBA34D06-23FB-4328-A240-837212214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B0B1D-6D17-41EC-B092-D685F76BF62A}"/>
              </a:ext>
            </a:extLst>
          </p:cNvPr>
          <p:cNvSpPr>
            <a:spLocks noGrp="1"/>
          </p:cNvSpPr>
          <p:nvPr>
            <p:ph type="sldNum" sz="quarter" idx="12"/>
          </p:nvPr>
        </p:nvSpPr>
        <p:spPr/>
        <p:txBody>
          <a:bodyPr/>
          <a:lstStyle/>
          <a:p>
            <a:fld id="{B0D9ABA9-0720-4305-8C58-3ECF289F7E7F}" type="slidenum">
              <a:rPr lang="en-US" smtClean="0"/>
              <a:t>‹#›</a:t>
            </a:fld>
            <a:endParaRPr lang="en-US"/>
          </a:p>
        </p:txBody>
      </p:sp>
    </p:spTree>
    <p:extLst>
      <p:ext uri="{BB962C8B-B14F-4D97-AF65-F5344CB8AC3E}">
        <p14:creationId xmlns:p14="http://schemas.microsoft.com/office/powerpoint/2010/main" val="1874061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D9C3DD-D0FE-49CC-9CF9-2DE0D551CE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4E3B46-51F0-4A60-88B3-9C669EB92D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69982-A605-48D1-8DFF-2C09FFC90BEA}"/>
              </a:ext>
            </a:extLst>
          </p:cNvPr>
          <p:cNvSpPr>
            <a:spLocks noGrp="1"/>
          </p:cNvSpPr>
          <p:nvPr>
            <p:ph type="dt" sz="half" idx="10"/>
          </p:nvPr>
        </p:nvSpPr>
        <p:spPr/>
        <p:txBody>
          <a:bodyPr/>
          <a:lstStyle/>
          <a:p>
            <a:fld id="{6E367C38-65A4-4978-9D5B-FEDB27BFBCEB}" type="datetimeFigureOut">
              <a:rPr lang="en-US" smtClean="0"/>
              <a:t>2/25/2023</a:t>
            </a:fld>
            <a:endParaRPr lang="en-US"/>
          </a:p>
        </p:txBody>
      </p:sp>
      <p:sp>
        <p:nvSpPr>
          <p:cNvPr id="5" name="Footer Placeholder 4">
            <a:extLst>
              <a:ext uri="{FF2B5EF4-FFF2-40B4-BE49-F238E27FC236}">
                <a16:creationId xmlns:a16="http://schemas.microsoft.com/office/drawing/2014/main" id="{337FAFCB-0533-4D2A-981A-E977324A0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14F76-D850-4118-A5D1-686123007840}"/>
              </a:ext>
            </a:extLst>
          </p:cNvPr>
          <p:cNvSpPr>
            <a:spLocks noGrp="1"/>
          </p:cNvSpPr>
          <p:nvPr>
            <p:ph type="sldNum" sz="quarter" idx="12"/>
          </p:nvPr>
        </p:nvSpPr>
        <p:spPr/>
        <p:txBody>
          <a:bodyPr/>
          <a:lstStyle/>
          <a:p>
            <a:fld id="{B0D9ABA9-0720-4305-8C58-3ECF289F7E7F}" type="slidenum">
              <a:rPr lang="en-US" smtClean="0"/>
              <a:t>‹#›</a:t>
            </a:fld>
            <a:endParaRPr lang="en-US"/>
          </a:p>
        </p:txBody>
      </p:sp>
    </p:spTree>
    <p:extLst>
      <p:ext uri="{BB962C8B-B14F-4D97-AF65-F5344CB8AC3E}">
        <p14:creationId xmlns:p14="http://schemas.microsoft.com/office/powerpoint/2010/main" val="1141456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2AD0-B0A4-47F0-97BD-976F7550B4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79399F-625E-4141-8DDB-F101404B85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6DA39-2167-45B4-A4D6-F1D12D135BE8}"/>
              </a:ext>
            </a:extLst>
          </p:cNvPr>
          <p:cNvSpPr>
            <a:spLocks noGrp="1"/>
          </p:cNvSpPr>
          <p:nvPr>
            <p:ph type="dt" sz="half" idx="10"/>
          </p:nvPr>
        </p:nvSpPr>
        <p:spPr/>
        <p:txBody>
          <a:bodyPr/>
          <a:lstStyle/>
          <a:p>
            <a:fld id="{6E367C38-65A4-4978-9D5B-FEDB27BFBCEB}" type="datetimeFigureOut">
              <a:rPr lang="en-US" smtClean="0"/>
              <a:t>2/25/2023</a:t>
            </a:fld>
            <a:endParaRPr lang="en-US"/>
          </a:p>
        </p:txBody>
      </p:sp>
      <p:sp>
        <p:nvSpPr>
          <p:cNvPr id="5" name="Footer Placeholder 4">
            <a:extLst>
              <a:ext uri="{FF2B5EF4-FFF2-40B4-BE49-F238E27FC236}">
                <a16:creationId xmlns:a16="http://schemas.microsoft.com/office/drawing/2014/main" id="{7306F828-28C0-4BAB-BAA8-3EAFBF618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34397-8CF6-4203-97AE-CFC3683C133F}"/>
              </a:ext>
            </a:extLst>
          </p:cNvPr>
          <p:cNvSpPr>
            <a:spLocks noGrp="1"/>
          </p:cNvSpPr>
          <p:nvPr>
            <p:ph type="sldNum" sz="quarter" idx="12"/>
          </p:nvPr>
        </p:nvSpPr>
        <p:spPr/>
        <p:txBody>
          <a:bodyPr/>
          <a:lstStyle/>
          <a:p>
            <a:fld id="{B0D9ABA9-0720-4305-8C58-3ECF289F7E7F}" type="slidenum">
              <a:rPr lang="en-US" smtClean="0"/>
              <a:t>‹#›</a:t>
            </a:fld>
            <a:endParaRPr lang="en-US"/>
          </a:p>
        </p:txBody>
      </p:sp>
    </p:spTree>
    <p:extLst>
      <p:ext uri="{BB962C8B-B14F-4D97-AF65-F5344CB8AC3E}">
        <p14:creationId xmlns:p14="http://schemas.microsoft.com/office/powerpoint/2010/main" val="275521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291F3-44DE-4728-A3A9-8AEA2F0C77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D6BC8B-FDD0-4751-8628-9554424D7D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29B0E0-02DC-45BB-8229-FEFA8759613A}"/>
              </a:ext>
            </a:extLst>
          </p:cNvPr>
          <p:cNvSpPr>
            <a:spLocks noGrp="1"/>
          </p:cNvSpPr>
          <p:nvPr>
            <p:ph type="dt" sz="half" idx="10"/>
          </p:nvPr>
        </p:nvSpPr>
        <p:spPr/>
        <p:txBody>
          <a:bodyPr/>
          <a:lstStyle/>
          <a:p>
            <a:fld id="{6E367C38-65A4-4978-9D5B-FEDB27BFBCEB}" type="datetimeFigureOut">
              <a:rPr lang="en-US" smtClean="0"/>
              <a:t>2/25/2023</a:t>
            </a:fld>
            <a:endParaRPr lang="en-US"/>
          </a:p>
        </p:txBody>
      </p:sp>
      <p:sp>
        <p:nvSpPr>
          <p:cNvPr id="5" name="Footer Placeholder 4">
            <a:extLst>
              <a:ext uri="{FF2B5EF4-FFF2-40B4-BE49-F238E27FC236}">
                <a16:creationId xmlns:a16="http://schemas.microsoft.com/office/drawing/2014/main" id="{DCD3B140-3F2A-401B-91BA-5D05D5C2D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8A119-053A-447F-ADDC-A20897CA7D57}"/>
              </a:ext>
            </a:extLst>
          </p:cNvPr>
          <p:cNvSpPr>
            <a:spLocks noGrp="1"/>
          </p:cNvSpPr>
          <p:nvPr>
            <p:ph type="sldNum" sz="quarter" idx="12"/>
          </p:nvPr>
        </p:nvSpPr>
        <p:spPr/>
        <p:txBody>
          <a:bodyPr/>
          <a:lstStyle/>
          <a:p>
            <a:fld id="{B0D9ABA9-0720-4305-8C58-3ECF289F7E7F}" type="slidenum">
              <a:rPr lang="en-US" smtClean="0"/>
              <a:t>‹#›</a:t>
            </a:fld>
            <a:endParaRPr lang="en-US"/>
          </a:p>
        </p:txBody>
      </p:sp>
    </p:spTree>
    <p:extLst>
      <p:ext uri="{BB962C8B-B14F-4D97-AF65-F5344CB8AC3E}">
        <p14:creationId xmlns:p14="http://schemas.microsoft.com/office/powerpoint/2010/main" val="416587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B7F0-B7CD-4469-906C-9D6675C07C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7296BF-0927-4753-912D-E9D8843B43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829E34-0E2C-45A4-9799-B2549A529BF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4C89DC-18C2-4BAC-B533-172A9C42610E}"/>
              </a:ext>
            </a:extLst>
          </p:cNvPr>
          <p:cNvSpPr>
            <a:spLocks noGrp="1"/>
          </p:cNvSpPr>
          <p:nvPr>
            <p:ph type="dt" sz="half" idx="10"/>
          </p:nvPr>
        </p:nvSpPr>
        <p:spPr/>
        <p:txBody>
          <a:bodyPr/>
          <a:lstStyle/>
          <a:p>
            <a:fld id="{6E367C38-65A4-4978-9D5B-FEDB27BFBCEB}" type="datetimeFigureOut">
              <a:rPr lang="en-US" smtClean="0"/>
              <a:t>2/25/2023</a:t>
            </a:fld>
            <a:endParaRPr lang="en-US"/>
          </a:p>
        </p:txBody>
      </p:sp>
      <p:sp>
        <p:nvSpPr>
          <p:cNvPr id="6" name="Footer Placeholder 5">
            <a:extLst>
              <a:ext uri="{FF2B5EF4-FFF2-40B4-BE49-F238E27FC236}">
                <a16:creationId xmlns:a16="http://schemas.microsoft.com/office/drawing/2014/main" id="{9B9B083D-E794-448B-9D75-DD7C2EED88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70629-6AEC-4998-BF2C-6B0BD99839BF}"/>
              </a:ext>
            </a:extLst>
          </p:cNvPr>
          <p:cNvSpPr>
            <a:spLocks noGrp="1"/>
          </p:cNvSpPr>
          <p:nvPr>
            <p:ph type="sldNum" sz="quarter" idx="12"/>
          </p:nvPr>
        </p:nvSpPr>
        <p:spPr/>
        <p:txBody>
          <a:bodyPr/>
          <a:lstStyle/>
          <a:p>
            <a:fld id="{B0D9ABA9-0720-4305-8C58-3ECF289F7E7F}" type="slidenum">
              <a:rPr lang="en-US" smtClean="0"/>
              <a:t>‹#›</a:t>
            </a:fld>
            <a:endParaRPr lang="en-US"/>
          </a:p>
        </p:txBody>
      </p:sp>
    </p:spTree>
    <p:extLst>
      <p:ext uri="{BB962C8B-B14F-4D97-AF65-F5344CB8AC3E}">
        <p14:creationId xmlns:p14="http://schemas.microsoft.com/office/powerpoint/2010/main" val="2186182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F4FA-DFCE-41FE-9944-6B6EAADD24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212DDF-B304-4FD7-92E3-A11EC90A99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B1739D4-CCE6-4A56-BADC-D95D896366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C58472-9046-474B-BD2F-7D5C979471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31A9A1F-B052-403D-A4A7-602C58E5A8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265D2C-2DF6-493D-B2FD-FA1C70055AED}"/>
              </a:ext>
            </a:extLst>
          </p:cNvPr>
          <p:cNvSpPr>
            <a:spLocks noGrp="1"/>
          </p:cNvSpPr>
          <p:nvPr>
            <p:ph type="dt" sz="half" idx="10"/>
          </p:nvPr>
        </p:nvSpPr>
        <p:spPr/>
        <p:txBody>
          <a:bodyPr/>
          <a:lstStyle/>
          <a:p>
            <a:fld id="{6E367C38-65A4-4978-9D5B-FEDB27BFBCEB}" type="datetimeFigureOut">
              <a:rPr lang="en-US" smtClean="0"/>
              <a:t>2/25/2023</a:t>
            </a:fld>
            <a:endParaRPr lang="en-US"/>
          </a:p>
        </p:txBody>
      </p:sp>
      <p:sp>
        <p:nvSpPr>
          <p:cNvPr id="8" name="Footer Placeholder 7">
            <a:extLst>
              <a:ext uri="{FF2B5EF4-FFF2-40B4-BE49-F238E27FC236}">
                <a16:creationId xmlns:a16="http://schemas.microsoft.com/office/drawing/2014/main" id="{3525CB77-4153-437C-BBE9-CD5E3DFC9B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E7EAAE-7FB6-48A4-AF0F-2DBACEEF09A4}"/>
              </a:ext>
            </a:extLst>
          </p:cNvPr>
          <p:cNvSpPr>
            <a:spLocks noGrp="1"/>
          </p:cNvSpPr>
          <p:nvPr>
            <p:ph type="sldNum" sz="quarter" idx="12"/>
          </p:nvPr>
        </p:nvSpPr>
        <p:spPr/>
        <p:txBody>
          <a:bodyPr/>
          <a:lstStyle/>
          <a:p>
            <a:fld id="{B0D9ABA9-0720-4305-8C58-3ECF289F7E7F}" type="slidenum">
              <a:rPr lang="en-US" smtClean="0"/>
              <a:t>‹#›</a:t>
            </a:fld>
            <a:endParaRPr lang="en-US"/>
          </a:p>
        </p:txBody>
      </p:sp>
    </p:spTree>
    <p:extLst>
      <p:ext uri="{BB962C8B-B14F-4D97-AF65-F5344CB8AC3E}">
        <p14:creationId xmlns:p14="http://schemas.microsoft.com/office/powerpoint/2010/main" val="63799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9A81-8E52-470B-95EC-5BA00E5EBC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2413F8-F20C-44B0-BD52-C8227C2BAD20}"/>
              </a:ext>
            </a:extLst>
          </p:cNvPr>
          <p:cNvSpPr>
            <a:spLocks noGrp="1"/>
          </p:cNvSpPr>
          <p:nvPr>
            <p:ph type="dt" sz="half" idx="10"/>
          </p:nvPr>
        </p:nvSpPr>
        <p:spPr/>
        <p:txBody>
          <a:bodyPr/>
          <a:lstStyle/>
          <a:p>
            <a:fld id="{6E367C38-65A4-4978-9D5B-FEDB27BFBCEB}" type="datetimeFigureOut">
              <a:rPr lang="en-US" smtClean="0"/>
              <a:t>2/25/2023</a:t>
            </a:fld>
            <a:endParaRPr lang="en-US"/>
          </a:p>
        </p:txBody>
      </p:sp>
      <p:sp>
        <p:nvSpPr>
          <p:cNvPr id="4" name="Footer Placeholder 3">
            <a:extLst>
              <a:ext uri="{FF2B5EF4-FFF2-40B4-BE49-F238E27FC236}">
                <a16:creationId xmlns:a16="http://schemas.microsoft.com/office/drawing/2014/main" id="{CD08A5F1-3F08-4701-BE8D-6C1BDAF4A5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888C7C-78F8-4E93-855E-4AA02405A01D}"/>
              </a:ext>
            </a:extLst>
          </p:cNvPr>
          <p:cNvSpPr>
            <a:spLocks noGrp="1"/>
          </p:cNvSpPr>
          <p:nvPr>
            <p:ph type="sldNum" sz="quarter" idx="12"/>
          </p:nvPr>
        </p:nvSpPr>
        <p:spPr/>
        <p:txBody>
          <a:bodyPr/>
          <a:lstStyle/>
          <a:p>
            <a:fld id="{B0D9ABA9-0720-4305-8C58-3ECF289F7E7F}" type="slidenum">
              <a:rPr lang="en-US" smtClean="0"/>
              <a:t>‹#›</a:t>
            </a:fld>
            <a:endParaRPr lang="en-US"/>
          </a:p>
        </p:txBody>
      </p:sp>
    </p:spTree>
    <p:extLst>
      <p:ext uri="{BB962C8B-B14F-4D97-AF65-F5344CB8AC3E}">
        <p14:creationId xmlns:p14="http://schemas.microsoft.com/office/powerpoint/2010/main" val="327024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394C65-4CE7-4B72-AB6D-2B303EECAFC6}"/>
              </a:ext>
            </a:extLst>
          </p:cNvPr>
          <p:cNvSpPr>
            <a:spLocks noGrp="1"/>
          </p:cNvSpPr>
          <p:nvPr>
            <p:ph type="dt" sz="half" idx="10"/>
          </p:nvPr>
        </p:nvSpPr>
        <p:spPr/>
        <p:txBody>
          <a:bodyPr/>
          <a:lstStyle/>
          <a:p>
            <a:fld id="{6E367C38-65A4-4978-9D5B-FEDB27BFBCEB}" type="datetimeFigureOut">
              <a:rPr lang="en-US" smtClean="0"/>
              <a:t>2/25/2023</a:t>
            </a:fld>
            <a:endParaRPr lang="en-US"/>
          </a:p>
        </p:txBody>
      </p:sp>
      <p:sp>
        <p:nvSpPr>
          <p:cNvPr id="3" name="Footer Placeholder 2">
            <a:extLst>
              <a:ext uri="{FF2B5EF4-FFF2-40B4-BE49-F238E27FC236}">
                <a16:creationId xmlns:a16="http://schemas.microsoft.com/office/drawing/2014/main" id="{B89AB10E-07B3-4056-BFB3-85B7FC284F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C8EECC-4336-4ADB-B352-E397720A49B8}"/>
              </a:ext>
            </a:extLst>
          </p:cNvPr>
          <p:cNvSpPr>
            <a:spLocks noGrp="1"/>
          </p:cNvSpPr>
          <p:nvPr>
            <p:ph type="sldNum" sz="quarter" idx="12"/>
          </p:nvPr>
        </p:nvSpPr>
        <p:spPr/>
        <p:txBody>
          <a:bodyPr/>
          <a:lstStyle/>
          <a:p>
            <a:fld id="{B0D9ABA9-0720-4305-8C58-3ECF289F7E7F}" type="slidenum">
              <a:rPr lang="en-US" smtClean="0"/>
              <a:t>‹#›</a:t>
            </a:fld>
            <a:endParaRPr lang="en-US"/>
          </a:p>
        </p:txBody>
      </p:sp>
    </p:spTree>
    <p:extLst>
      <p:ext uri="{BB962C8B-B14F-4D97-AF65-F5344CB8AC3E}">
        <p14:creationId xmlns:p14="http://schemas.microsoft.com/office/powerpoint/2010/main" val="137971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E7FC-DF5B-45B4-9044-2BD431E3F1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35759D-C01B-40AA-BC51-DCEBFC2D6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32B0E7-CB3B-4EE0-8DA9-5F1F39CCF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0BEF5C-B273-4A91-8880-A8DD3531A030}"/>
              </a:ext>
            </a:extLst>
          </p:cNvPr>
          <p:cNvSpPr>
            <a:spLocks noGrp="1"/>
          </p:cNvSpPr>
          <p:nvPr>
            <p:ph type="dt" sz="half" idx="10"/>
          </p:nvPr>
        </p:nvSpPr>
        <p:spPr/>
        <p:txBody>
          <a:bodyPr/>
          <a:lstStyle/>
          <a:p>
            <a:fld id="{6E367C38-65A4-4978-9D5B-FEDB27BFBCEB}" type="datetimeFigureOut">
              <a:rPr lang="en-US" smtClean="0"/>
              <a:t>2/25/2023</a:t>
            </a:fld>
            <a:endParaRPr lang="en-US"/>
          </a:p>
        </p:txBody>
      </p:sp>
      <p:sp>
        <p:nvSpPr>
          <p:cNvPr id="6" name="Footer Placeholder 5">
            <a:extLst>
              <a:ext uri="{FF2B5EF4-FFF2-40B4-BE49-F238E27FC236}">
                <a16:creationId xmlns:a16="http://schemas.microsoft.com/office/drawing/2014/main" id="{2993029C-A3E9-4174-9D77-BE9544B7BE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6937B-01C3-4A4E-88A1-CED132982B0F}"/>
              </a:ext>
            </a:extLst>
          </p:cNvPr>
          <p:cNvSpPr>
            <a:spLocks noGrp="1"/>
          </p:cNvSpPr>
          <p:nvPr>
            <p:ph type="sldNum" sz="quarter" idx="12"/>
          </p:nvPr>
        </p:nvSpPr>
        <p:spPr/>
        <p:txBody>
          <a:bodyPr/>
          <a:lstStyle/>
          <a:p>
            <a:fld id="{B0D9ABA9-0720-4305-8C58-3ECF289F7E7F}" type="slidenum">
              <a:rPr lang="en-US" smtClean="0"/>
              <a:t>‹#›</a:t>
            </a:fld>
            <a:endParaRPr lang="en-US"/>
          </a:p>
        </p:txBody>
      </p:sp>
    </p:spTree>
    <p:extLst>
      <p:ext uri="{BB962C8B-B14F-4D97-AF65-F5344CB8AC3E}">
        <p14:creationId xmlns:p14="http://schemas.microsoft.com/office/powerpoint/2010/main" val="4025860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EEE9-0695-48BD-9EAD-5B8880FD3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70EBD8-4B6B-4258-90C3-3AD4B76356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54994B-CD42-4736-BFB2-746D896F1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3A32FF-5A7C-4E47-A720-CF7B0963E382}"/>
              </a:ext>
            </a:extLst>
          </p:cNvPr>
          <p:cNvSpPr>
            <a:spLocks noGrp="1"/>
          </p:cNvSpPr>
          <p:nvPr>
            <p:ph type="dt" sz="half" idx="10"/>
          </p:nvPr>
        </p:nvSpPr>
        <p:spPr/>
        <p:txBody>
          <a:bodyPr/>
          <a:lstStyle/>
          <a:p>
            <a:fld id="{6E367C38-65A4-4978-9D5B-FEDB27BFBCEB}" type="datetimeFigureOut">
              <a:rPr lang="en-US" smtClean="0"/>
              <a:t>2/25/2023</a:t>
            </a:fld>
            <a:endParaRPr lang="en-US"/>
          </a:p>
        </p:txBody>
      </p:sp>
      <p:sp>
        <p:nvSpPr>
          <p:cNvPr id="6" name="Footer Placeholder 5">
            <a:extLst>
              <a:ext uri="{FF2B5EF4-FFF2-40B4-BE49-F238E27FC236}">
                <a16:creationId xmlns:a16="http://schemas.microsoft.com/office/drawing/2014/main" id="{493832B6-622A-486F-A9BE-59BD8211E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B7F71E-B097-4B1E-8A79-6550757AB065}"/>
              </a:ext>
            </a:extLst>
          </p:cNvPr>
          <p:cNvSpPr>
            <a:spLocks noGrp="1"/>
          </p:cNvSpPr>
          <p:nvPr>
            <p:ph type="sldNum" sz="quarter" idx="12"/>
          </p:nvPr>
        </p:nvSpPr>
        <p:spPr/>
        <p:txBody>
          <a:bodyPr/>
          <a:lstStyle/>
          <a:p>
            <a:fld id="{B0D9ABA9-0720-4305-8C58-3ECF289F7E7F}" type="slidenum">
              <a:rPr lang="en-US" smtClean="0"/>
              <a:t>‹#›</a:t>
            </a:fld>
            <a:endParaRPr lang="en-US"/>
          </a:p>
        </p:txBody>
      </p:sp>
    </p:spTree>
    <p:extLst>
      <p:ext uri="{BB962C8B-B14F-4D97-AF65-F5344CB8AC3E}">
        <p14:creationId xmlns:p14="http://schemas.microsoft.com/office/powerpoint/2010/main" val="245235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7A8D54-77D9-4430-B76C-8165C3D35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3615CA-E534-45A3-9E67-CDDD175072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BEFC4-7C41-4956-9800-B017271C4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367C38-65A4-4978-9D5B-FEDB27BFBCEB}" type="datetimeFigureOut">
              <a:rPr lang="en-US" smtClean="0"/>
              <a:t>2/25/2023</a:t>
            </a:fld>
            <a:endParaRPr lang="en-US"/>
          </a:p>
        </p:txBody>
      </p:sp>
      <p:sp>
        <p:nvSpPr>
          <p:cNvPr id="5" name="Footer Placeholder 4">
            <a:extLst>
              <a:ext uri="{FF2B5EF4-FFF2-40B4-BE49-F238E27FC236}">
                <a16:creationId xmlns:a16="http://schemas.microsoft.com/office/drawing/2014/main" id="{28EFC8A3-FCA9-4684-926F-5423DAB558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1A8706-324D-40FA-9736-469ECB3BAB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9ABA9-0720-4305-8C58-3ECF289F7E7F}" type="slidenum">
              <a:rPr lang="en-US" smtClean="0"/>
              <a:t>‹#›</a:t>
            </a:fld>
            <a:endParaRPr lang="en-US"/>
          </a:p>
        </p:txBody>
      </p:sp>
    </p:spTree>
    <p:extLst>
      <p:ext uri="{BB962C8B-B14F-4D97-AF65-F5344CB8AC3E}">
        <p14:creationId xmlns:p14="http://schemas.microsoft.com/office/powerpoint/2010/main" val="2207649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Box 76">
            <a:extLst>
              <a:ext uri="{FF2B5EF4-FFF2-40B4-BE49-F238E27FC236}">
                <a16:creationId xmlns:a16="http://schemas.microsoft.com/office/drawing/2014/main" id="{F1E50481-4187-09DE-195E-400A83A9268C}"/>
              </a:ext>
            </a:extLst>
          </p:cNvPr>
          <p:cNvSpPr txBox="1"/>
          <p:nvPr/>
        </p:nvSpPr>
        <p:spPr>
          <a:xfrm>
            <a:off x="5855423" y="3978879"/>
            <a:ext cx="4145280" cy="2761213"/>
          </a:xfrm>
          <a:prstGeom prst="rect">
            <a:avLst/>
          </a:prstGeom>
          <a:noFill/>
          <a:ln>
            <a:solidFill>
              <a:schemeClr val="tx1"/>
            </a:solidFill>
          </a:ln>
        </p:spPr>
        <p:txBody>
          <a:bodyPr wrap="square" rtlCol="0">
            <a:noAutofit/>
          </a:bodyPr>
          <a:lstStyle/>
          <a:p>
            <a:endParaRPr lang="en-US" dirty="0"/>
          </a:p>
        </p:txBody>
      </p:sp>
      <p:sp>
        <p:nvSpPr>
          <p:cNvPr id="70" name="TextBox 69">
            <a:extLst>
              <a:ext uri="{FF2B5EF4-FFF2-40B4-BE49-F238E27FC236}">
                <a16:creationId xmlns:a16="http://schemas.microsoft.com/office/drawing/2014/main" id="{A99DE8D6-6AD8-54EE-0BAA-34F74F92CD3A}"/>
              </a:ext>
            </a:extLst>
          </p:cNvPr>
          <p:cNvSpPr txBox="1"/>
          <p:nvPr/>
        </p:nvSpPr>
        <p:spPr>
          <a:xfrm>
            <a:off x="8754198" y="2343453"/>
            <a:ext cx="3282950" cy="1401675"/>
          </a:xfrm>
          <a:prstGeom prst="rect">
            <a:avLst/>
          </a:prstGeom>
          <a:noFill/>
          <a:ln>
            <a:solidFill>
              <a:schemeClr val="tx1"/>
            </a:solidFill>
          </a:ln>
        </p:spPr>
        <p:txBody>
          <a:bodyPr wrap="square" rtlCol="0">
            <a:noAutofit/>
          </a:bodyPr>
          <a:lstStyle/>
          <a:p>
            <a:endParaRPr lang="en-US" dirty="0"/>
          </a:p>
        </p:txBody>
      </p:sp>
      <p:sp>
        <p:nvSpPr>
          <p:cNvPr id="44" name="TextBox 43">
            <a:extLst>
              <a:ext uri="{FF2B5EF4-FFF2-40B4-BE49-F238E27FC236}">
                <a16:creationId xmlns:a16="http://schemas.microsoft.com/office/drawing/2014/main" id="{974B7DDA-08A1-A545-3EC2-F2CC6CCFC569}"/>
              </a:ext>
            </a:extLst>
          </p:cNvPr>
          <p:cNvSpPr txBox="1"/>
          <p:nvPr/>
        </p:nvSpPr>
        <p:spPr>
          <a:xfrm>
            <a:off x="3078608" y="4488654"/>
            <a:ext cx="2679791" cy="2142437"/>
          </a:xfrm>
          <a:prstGeom prst="rect">
            <a:avLst/>
          </a:prstGeom>
          <a:noFill/>
          <a:ln>
            <a:solidFill>
              <a:schemeClr val="tx1"/>
            </a:solidFill>
          </a:ln>
        </p:spPr>
        <p:txBody>
          <a:bodyPr wrap="square" rtlCol="0">
            <a:spAutoFit/>
          </a:bodyPr>
          <a:lstStyle/>
          <a:p>
            <a:endParaRPr lang="en-US" dirty="0"/>
          </a:p>
        </p:txBody>
      </p:sp>
      <p:sp>
        <p:nvSpPr>
          <p:cNvPr id="39" name="TextBox 38">
            <a:extLst>
              <a:ext uri="{FF2B5EF4-FFF2-40B4-BE49-F238E27FC236}">
                <a16:creationId xmlns:a16="http://schemas.microsoft.com/office/drawing/2014/main" id="{022D81FA-0749-143C-2C8A-93C47FFCFFA4}"/>
              </a:ext>
            </a:extLst>
          </p:cNvPr>
          <p:cNvSpPr txBox="1"/>
          <p:nvPr/>
        </p:nvSpPr>
        <p:spPr>
          <a:xfrm>
            <a:off x="292563" y="4811820"/>
            <a:ext cx="2589880" cy="1928272"/>
          </a:xfrm>
          <a:prstGeom prst="rect">
            <a:avLst/>
          </a:prstGeom>
          <a:noFill/>
          <a:ln>
            <a:solidFill>
              <a:schemeClr val="tx1"/>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B3372788-93C4-4248-BF05-C899D5068DC1}"/>
              </a:ext>
            </a:extLst>
          </p:cNvPr>
          <p:cNvSpPr>
            <a:spLocks noGrp="1"/>
          </p:cNvSpPr>
          <p:nvPr>
            <p:ph type="ctrTitle"/>
          </p:nvPr>
        </p:nvSpPr>
        <p:spPr>
          <a:xfrm>
            <a:off x="1526000" y="129128"/>
            <a:ext cx="9210826" cy="922032"/>
          </a:xfrm>
          <a:ln>
            <a:solidFill>
              <a:schemeClr val="tx1"/>
            </a:solidFill>
          </a:ln>
        </p:spPr>
        <p:txBody>
          <a:bodyPr>
            <a:normAutofit/>
          </a:bodyPr>
          <a:lstStyle/>
          <a:p>
            <a:r>
              <a:rPr lang="en-US" sz="2400" dirty="0"/>
              <a:t>Implementation of Series Fed Patch Antenna for Beam Focusing</a:t>
            </a:r>
            <a:br>
              <a:rPr lang="en-US" sz="2400" dirty="0"/>
            </a:br>
            <a:r>
              <a:rPr lang="en-US" sz="1400" dirty="0"/>
              <a:t>by: William Logan Spooner, Dr. Shantanu Chakraborty</a:t>
            </a:r>
          </a:p>
        </p:txBody>
      </p:sp>
      <p:sp>
        <p:nvSpPr>
          <p:cNvPr id="3" name="Subtitle 2">
            <a:extLst>
              <a:ext uri="{FF2B5EF4-FFF2-40B4-BE49-F238E27FC236}">
                <a16:creationId xmlns:a16="http://schemas.microsoft.com/office/drawing/2014/main" id="{7A717833-B4F5-4F24-846E-0E92C407174C}"/>
              </a:ext>
            </a:extLst>
          </p:cNvPr>
          <p:cNvSpPr>
            <a:spLocks noGrp="1"/>
          </p:cNvSpPr>
          <p:nvPr>
            <p:ph type="subTitle" idx="1"/>
          </p:nvPr>
        </p:nvSpPr>
        <p:spPr>
          <a:xfrm>
            <a:off x="280735" y="1137646"/>
            <a:ext cx="11604549" cy="716974"/>
          </a:xfrm>
          <a:ln>
            <a:solidFill>
              <a:schemeClr val="tx1"/>
            </a:solidFill>
          </a:ln>
        </p:spPr>
        <p:txBody>
          <a:bodyPr>
            <a:normAutofit fontScale="62500" lnSpcReduction="20000"/>
          </a:bodyPr>
          <a:lstStyle/>
          <a:p>
            <a:r>
              <a:rPr lang="en-US" u="sng" dirty="0"/>
              <a:t>Introduction: </a:t>
            </a:r>
          </a:p>
          <a:p>
            <a:r>
              <a:rPr lang="en-US" sz="1400" dirty="0"/>
              <a:t>One of the major Industrial, Scientific and Medical (ISM) frequency band covers from 5.725 GHz to 5.875 GHz. This 5.8 GHz provides additional bandwidth for ISM communication. However, being at higher frequency it is more limited in terms of range than 2.4 GHz. This proposed antenna employs the beam formation technique to overcome this limitation. Using a series of microstrip patch arrays we can improve the directionality of the radiation beam pattern and achieve a higher directional gain.</a:t>
            </a:r>
          </a:p>
        </p:txBody>
      </p:sp>
      <p:sp>
        <p:nvSpPr>
          <p:cNvPr id="43" name="TextBox 42">
            <a:extLst>
              <a:ext uri="{FF2B5EF4-FFF2-40B4-BE49-F238E27FC236}">
                <a16:creationId xmlns:a16="http://schemas.microsoft.com/office/drawing/2014/main" id="{8C6D760E-641B-470A-AFCA-2B9062DD4C38}"/>
              </a:ext>
            </a:extLst>
          </p:cNvPr>
          <p:cNvSpPr txBox="1"/>
          <p:nvPr/>
        </p:nvSpPr>
        <p:spPr>
          <a:xfrm>
            <a:off x="292561" y="4073156"/>
            <a:ext cx="2589880" cy="738664"/>
          </a:xfrm>
          <a:prstGeom prst="rect">
            <a:avLst/>
          </a:prstGeom>
          <a:noFill/>
          <a:ln>
            <a:solidFill>
              <a:schemeClr val="tx1"/>
            </a:solidFill>
          </a:ln>
        </p:spPr>
        <p:txBody>
          <a:bodyPr wrap="square" rtlCol="0">
            <a:spAutoFit/>
          </a:bodyPr>
          <a:lstStyle/>
          <a:p>
            <a:r>
              <a:rPr lang="en-US" sz="700" b="1" dirty="0"/>
              <a:t>Design: </a:t>
            </a:r>
            <a:r>
              <a:rPr lang="en-US" sz="700" dirty="0"/>
              <a:t>Once we had an effective wavelength to target, we could design the antenna using Sonnet Lite. We started by sizing the patches such that total length of the patches and lines in each row were the length of the target wave. We then made small adjustments to the size until we got an efficient power loss (S11) at close to 5.8 GHz.</a:t>
            </a:r>
          </a:p>
        </p:txBody>
      </p:sp>
      <p:grpSp>
        <p:nvGrpSpPr>
          <p:cNvPr id="24" name="Group 23">
            <a:extLst>
              <a:ext uri="{FF2B5EF4-FFF2-40B4-BE49-F238E27FC236}">
                <a16:creationId xmlns:a16="http://schemas.microsoft.com/office/drawing/2014/main" id="{1DEFE8C2-0AF3-790D-FEC6-7A583A780F3B}"/>
              </a:ext>
            </a:extLst>
          </p:cNvPr>
          <p:cNvGrpSpPr/>
          <p:nvPr/>
        </p:nvGrpSpPr>
        <p:grpSpPr>
          <a:xfrm>
            <a:off x="280736" y="1922529"/>
            <a:ext cx="2589883" cy="1989222"/>
            <a:chOff x="280737" y="1451061"/>
            <a:chExt cx="2589883" cy="1989222"/>
          </a:xfrm>
        </p:grpSpPr>
        <p:grpSp>
          <p:nvGrpSpPr>
            <p:cNvPr id="42" name="Group 41">
              <a:extLst>
                <a:ext uri="{FF2B5EF4-FFF2-40B4-BE49-F238E27FC236}">
                  <a16:creationId xmlns:a16="http://schemas.microsoft.com/office/drawing/2014/main" id="{D86FBEE0-7FEB-4A1D-8030-81C240FBE0F7}"/>
                </a:ext>
              </a:extLst>
            </p:cNvPr>
            <p:cNvGrpSpPr/>
            <p:nvPr/>
          </p:nvGrpSpPr>
          <p:grpSpPr>
            <a:xfrm>
              <a:off x="280738" y="1973211"/>
              <a:ext cx="2589882" cy="1467072"/>
              <a:chOff x="8186365" y="1749212"/>
              <a:chExt cx="3706536" cy="2582600"/>
            </a:xfrm>
          </p:grpSpPr>
          <p:sp>
            <p:nvSpPr>
              <p:cNvPr id="9" name="TextBox 8">
                <a:extLst>
                  <a:ext uri="{FF2B5EF4-FFF2-40B4-BE49-F238E27FC236}">
                    <a16:creationId xmlns:a16="http://schemas.microsoft.com/office/drawing/2014/main" id="{E12B82AF-53A9-6C7C-8DEF-2395332D4316}"/>
                  </a:ext>
                </a:extLst>
              </p:cNvPr>
              <p:cNvSpPr txBox="1"/>
              <p:nvPr/>
            </p:nvSpPr>
            <p:spPr>
              <a:xfrm>
                <a:off x="9305986" y="2561164"/>
                <a:ext cx="2487975" cy="1477328"/>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a:p>
                <a:pPr algn="l"/>
                <a:endParaRPr lang="en-US" dirty="0"/>
              </a:p>
              <a:p>
                <a:pPr algn="l"/>
                <a:endParaRPr lang="en-US" dirty="0"/>
              </a:p>
              <a:p>
                <a:pPr algn="l"/>
                <a:endParaRPr lang="en-US" dirty="0"/>
              </a:p>
              <a:p>
                <a:pPr algn="l"/>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66281B3-46B1-C8D3-143E-1FE7EDB04588}"/>
                      </a:ext>
                    </a:extLst>
                  </p:cNvPr>
                  <p:cNvSpPr txBox="1"/>
                  <p:nvPr/>
                </p:nvSpPr>
                <p:spPr>
                  <a:xfrm>
                    <a:off x="8186365" y="1749212"/>
                    <a:ext cx="3706536" cy="258260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cs typeface="Calibri"/>
                                </a:rPr>
                              </m:ctrlPr>
                            </m:sSubPr>
                            <m:e>
                              <m:r>
                                <a:rPr lang="en-US" sz="600" b="0" i="1" smtClean="0">
                                  <a:latin typeface="Cambria Math" panose="02040503050406030204" pitchFamily="18" charset="0"/>
                                  <a:cs typeface="Calibri"/>
                                </a:rPr>
                                <m:t>𝜖</m:t>
                              </m:r>
                            </m:e>
                            <m:sub>
                              <m:r>
                                <a:rPr lang="en-US" sz="600" b="0" i="1" smtClean="0">
                                  <a:latin typeface="Cambria Math" panose="02040503050406030204" pitchFamily="18" charset="0"/>
                                  <a:cs typeface="Calibri"/>
                                </a:rPr>
                                <m:t>𝑒𝑓𝑓</m:t>
                              </m:r>
                            </m:sub>
                          </m:sSub>
                          <m:r>
                            <a:rPr lang="en-US" sz="600" b="0" i="1" smtClean="0">
                              <a:latin typeface="Cambria Math" panose="02040503050406030204" pitchFamily="18" charset="0"/>
                              <a:cs typeface="Calibri"/>
                            </a:rPr>
                            <m:t>=</m:t>
                          </m:r>
                          <m:f>
                            <m:fPr>
                              <m:ctrlPr>
                                <a:rPr lang="en-US" sz="600" b="0" i="1" smtClean="0">
                                  <a:latin typeface="Cambria Math" panose="02040503050406030204" pitchFamily="18" charset="0"/>
                                  <a:cs typeface="Calibri"/>
                                </a:rPr>
                              </m:ctrlPr>
                            </m:fPr>
                            <m:num>
                              <m:sSub>
                                <m:sSubPr>
                                  <m:ctrlPr>
                                    <a:rPr lang="en-US" sz="600" b="0" i="1" smtClean="0">
                                      <a:latin typeface="Cambria Math" panose="02040503050406030204" pitchFamily="18" charset="0"/>
                                      <a:cs typeface="Calibri"/>
                                    </a:rPr>
                                  </m:ctrlPr>
                                </m:sSubPr>
                                <m:e>
                                  <m:r>
                                    <a:rPr lang="en-US" sz="600" b="0" i="1" smtClean="0">
                                      <a:latin typeface="Cambria Math" panose="02040503050406030204" pitchFamily="18" charset="0"/>
                                      <a:cs typeface="Calibri"/>
                                    </a:rPr>
                                    <m:t>𝜖</m:t>
                                  </m:r>
                                </m:e>
                                <m:sub>
                                  <m:r>
                                    <a:rPr lang="en-US" sz="600" b="0" i="1" smtClean="0">
                                      <a:latin typeface="Cambria Math" panose="02040503050406030204" pitchFamily="18" charset="0"/>
                                      <a:cs typeface="Calibri"/>
                                    </a:rPr>
                                    <m:t>𝑟</m:t>
                                  </m:r>
                                </m:sub>
                              </m:sSub>
                              <m:r>
                                <a:rPr lang="en-US" sz="600" b="0" i="1" smtClean="0">
                                  <a:latin typeface="Cambria Math" panose="02040503050406030204" pitchFamily="18" charset="0"/>
                                  <a:cs typeface="Calibri"/>
                                </a:rPr>
                                <m:t>+1</m:t>
                              </m:r>
                            </m:num>
                            <m:den>
                              <m:r>
                                <a:rPr lang="en-US" sz="600" b="0" i="1" smtClean="0">
                                  <a:latin typeface="Cambria Math" panose="02040503050406030204" pitchFamily="18" charset="0"/>
                                  <a:cs typeface="Calibri"/>
                                </a:rPr>
                                <m:t>2</m:t>
                              </m:r>
                            </m:den>
                          </m:f>
                          <m:r>
                            <a:rPr lang="en-US" sz="600" b="0" i="1" smtClean="0">
                              <a:latin typeface="Cambria Math" panose="02040503050406030204" pitchFamily="18" charset="0"/>
                              <a:cs typeface="Calibri"/>
                            </a:rPr>
                            <m:t>+</m:t>
                          </m:r>
                          <m:f>
                            <m:fPr>
                              <m:ctrlPr>
                                <a:rPr lang="en-US" sz="600" b="0" i="1" smtClean="0">
                                  <a:latin typeface="Cambria Math" panose="02040503050406030204" pitchFamily="18" charset="0"/>
                                  <a:cs typeface="Calibri"/>
                                </a:rPr>
                              </m:ctrlPr>
                            </m:fPr>
                            <m:num>
                              <m:sSub>
                                <m:sSubPr>
                                  <m:ctrlPr>
                                    <a:rPr lang="en-US" sz="600" b="0" i="1" smtClean="0">
                                      <a:latin typeface="Cambria Math" panose="02040503050406030204" pitchFamily="18" charset="0"/>
                                      <a:cs typeface="Calibri"/>
                                    </a:rPr>
                                  </m:ctrlPr>
                                </m:sSubPr>
                                <m:e>
                                  <m:r>
                                    <a:rPr lang="en-US" sz="600" b="0" i="1" smtClean="0">
                                      <a:latin typeface="Cambria Math" panose="02040503050406030204" pitchFamily="18" charset="0"/>
                                      <a:cs typeface="Calibri"/>
                                    </a:rPr>
                                    <m:t>𝜖</m:t>
                                  </m:r>
                                </m:e>
                                <m:sub>
                                  <m:r>
                                    <a:rPr lang="en-US" sz="600" b="0" i="1" smtClean="0">
                                      <a:latin typeface="Cambria Math" panose="02040503050406030204" pitchFamily="18" charset="0"/>
                                      <a:cs typeface="Calibri"/>
                                    </a:rPr>
                                    <m:t>𝑟</m:t>
                                  </m:r>
                                </m:sub>
                              </m:sSub>
                              <m:r>
                                <a:rPr lang="en-US" sz="600" b="0" i="1" smtClean="0">
                                  <a:latin typeface="Cambria Math" panose="02040503050406030204" pitchFamily="18" charset="0"/>
                                  <a:cs typeface="Calibri"/>
                                </a:rPr>
                                <m:t>−1</m:t>
                              </m:r>
                            </m:num>
                            <m:den>
                              <m:r>
                                <a:rPr lang="en-US" sz="600" b="0" i="1" smtClean="0">
                                  <a:latin typeface="Cambria Math" panose="02040503050406030204" pitchFamily="18" charset="0"/>
                                  <a:cs typeface="Calibri"/>
                                </a:rPr>
                                <m:t>2</m:t>
                              </m:r>
                            </m:den>
                          </m:f>
                          <m:sSup>
                            <m:sSupPr>
                              <m:ctrlPr>
                                <a:rPr lang="en-US" sz="600" b="0" i="1" smtClean="0">
                                  <a:latin typeface="Cambria Math" panose="02040503050406030204" pitchFamily="18" charset="0"/>
                                  <a:cs typeface="Calibri"/>
                                </a:rPr>
                              </m:ctrlPr>
                            </m:sSupPr>
                            <m:e>
                              <m:d>
                                <m:dPr>
                                  <m:ctrlPr>
                                    <a:rPr lang="en-US" sz="600" b="0" i="1" smtClean="0">
                                      <a:latin typeface="Cambria Math" panose="02040503050406030204" pitchFamily="18" charset="0"/>
                                      <a:cs typeface="Calibri"/>
                                    </a:rPr>
                                  </m:ctrlPr>
                                </m:dPr>
                                <m:e>
                                  <m:r>
                                    <a:rPr lang="en-US" sz="600" b="0" i="1" smtClean="0">
                                      <a:latin typeface="Cambria Math" panose="02040503050406030204" pitchFamily="18" charset="0"/>
                                      <a:cs typeface="Calibri"/>
                                    </a:rPr>
                                    <m:t>1+</m:t>
                                  </m:r>
                                  <m:f>
                                    <m:fPr>
                                      <m:ctrlPr>
                                        <a:rPr lang="en-US" sz="600" b="0" i="1" smtClean="0">
                                          <a:latin typeface="Cambria Math" panose="02040503050406030204" pitchFamily="18" charset="0"/>
                                          <a:cs typeface="Calibri"/>
                                        </a:rPr>
                                      </m:ctrlPr>
                                    </m:fPr>
                                    <m:num>
                                      <m:r>
                                        <a:rPr lang="en-US" sz="600" b="0" i="1" smtClean="0">
                                          <a:latin typeface="Cambria Math" panose="02040503050406030204" pitchFamily="18" charset="0"/>
                                          <a:cs typeface="Calibri"/>
                                        </a:rPr>
                                        <m:t>10</m:t>
                                      </m:r>
                                      <m:r>
                                        <a:rPr lang="en-US" sz="600" b="0" i="1" smtClean="0">
                                          <a:latin typeface="Cambria Math" panose="02040503050406030204" pitchFamily="18" charset="0"/>
                                          <a:cs typeface="Calibri"/>
                                        </a:rPr>
                                        <m:t>h</m:t>
                                      </m:r>
                                    </m:num>
                                    <m:den>
                                      <m:r>
                                        <a:rPr lang="en-US" sz="600" b="0" i="1" smtClean="0">
                                          <a:latin typeface="Cambria Math" panose="02040503050406030204" pitchFamily="18" charset="0"/>
                                          <a:cs typeface="Calibri"/>
                                        </a:rPr>
                                        <m:t>𝑤</m:t>
                                      </m:r>
                                    </m:den>
                                  </m:f>
                                </m:e>
                              </m:d>
                            </m:e>
                            <m:sup>
                              <m:r>
                                <a:rPr lang="en-US" sz="600" b="0" i="1" smtClean="0">
                                  <a:latin typeface="Cambria Math" panose="02040503050406030204" pitchFamily="18" charset="0"/>
                                  <a:cs typeface="Calibri"/>
                                </a:rPr>
                                <m:t>−</m:t>
                              </m:r>
                              <m:f>
                                <m:fPr>
                                  <m:ctrlPr>
                                    <a:rPr lang="en-US" sz="600" b="0" i="1" smtClean="0">
                                      <a:latin typeface="Cambria Math" panose="02040503050406030204" pitchFamily="18" charset="0"/>
                                      <a:cs typeface="Calibri"/>
                                    </a:rPr>
                                  </m:ctrlPr>
                                </m:fPr>
                                <m:num>
                                  <m:r>
                                    <a:rPr lang="en-US" sz="600" b="0" i="1" smtClean="0">
                                      <a:latin typeface="Cambria Math" panose="02040503050406030204" pitchFamily="18" charset="0"/>
                                      <a:cs typeface="Calibri"/>
                                    </a:rPr>
                                    <m:t>1</m:t>
                                  </m:r>
                                </m:num>
                                <m:den>
                                  <m:r>
                                    <a:rPr lang="en-US" sz="600" b="0" i="1" smtClean="0">
                                      <a:latin typeface="Cambria Math" panose="02040503050406030204" pitchFamily="18" charset="0"/>
                                      <a:cs typeface="Calibri"/>
                                    </a:rPr>
                                    <m:t>2</m:t>
                                  </m:r>
                                </m:den>
                              </m:f>
                            </m:sup>
                          </m:sSup>
                          <m:r>
                            <a:rPr lang="en-US" sz="600" b="0" i="1" smtClean="0">
                              <a:latin typeface="Cambria Math" panose="02040503050406030204" pitchFamily="18" charset="0"/>
                              <a:cs typeface="Calibri"/>
                            </a:rPr>
                            <m:t>+0.468</m:t>
                          </m:r>
                          <m:f>
                            <m:fPr>
                              <m:ctrlPr>
                                <a:rPr lang="en-US" sz="600" b="0" i="1" smtClean="0">
                                  <a:latin typeface="Cambria Math" panose="02040503050406030204" pitchFamily="18" charset="0"/>
                                  <a:cs typeface="Calibri"/>
                                </a:rPr>
                              </m:ctrlPr>
                            </m:fPr>
                            <m:num>
                              <m:sSub>
                                <m:sSubPr>
                                  <m:ctrlPr>
                                    <a:rPr lang="en-US" sz="600" b="0" i="1" smtClean="0">
                                      <a:latin typeface="Cambria Math" panose="02040503050406030204" pitchFamily="18" charset="0"/>
                                      <a:cs typeface="Calibri"/>
                                    </a:rPr>
                                  </m:ctrlPr>
                                </m:sSubPr>
                                <m:e>
                                  <m:r>
                                    <a:rPr lang="en-US" sz="600" b="0" i="1" smtClean="0">
                                      <a:latin typeface="Cambria Math" panose="02040503050406030204" pitchFamily="18" charset="0"/>
                                      <a:cs typeface="Calibri"/>
                                    </a:rPr>
                                    <m:t>𝜖</m:t>
                                  </m:r>
                                </m:e>
                                <m:sub>
                                  <m:r>
                                    <a:rPr lang="en-US" sz="600" b="0" i="1" smtClean="0">
                                      <a:latin typeface="Cambria Math" panose="02040503050406030204" pitchFamily="18" charset="0"/>
                                      <a:cs typeface="Calibri"/>
                                    </a:rPr>
                                    <m:t>𝑟</m:t>
                                  </m:r>
                                </m:sub>
                              </m:sSub>
                              <m:r>
                                <a:rPr lang="en-US" sz="600" b="0" i="1" smtClean="0">
                                  <a:latin typeface="Cambria Math" panose="02040503050406030204" pitchFamily="18" charset="0"/>
                                  <a:cs typeface="Calibri"/>
                                </a:rPr>
                                <m:t>+0.5</m:t>
                              </m:r>
                            </m:num>
                            <m:den>
                              <m:r>
                                <a:rPr lang="en-US" sz="600" b="0" i="1" smtClean="0">
                                  <a:latin typeface="Cambria Math" panose="02040503050406030204" pitchFamily="18" charset="0"/>
                                  <a:cs typeface="Calibri"/>
                                </a:rPr>
                                <m:t>1.5</m:t>
                              </m:r>
                            </m:den>
                          </m:f>
                          <m:rad>
                            <m:radPr>
                              <m:degHide m:val="on"/>
                              <m:ctrlPr>
                                <a:rPr lang="en-US" sz="600" b="0" i="1" smtClean="0">
                                  <a:latin typeface="Cambria Math" panose="02040503050406030204" pitchFamily="18" charset="0"/>
                                  <a:cs typeface="Calibri"/>
                                </a:rPr>
                              </m:ctrlPr>
                            </m:radPr>
                            <m:deg/>
                            <m:e>
                              <m:f>
                                <m:fPr>
                                  <m:ctrlPr>
                                    <a:rPr lang="en-US" sz="600" b="0" i="1" smtClean="0">
                                      <a:latin typeface="Cambria Math" panose="02040503050406030204" pitchFamily="18" charset="0"/>
                                      <a:cs typeface="Calibri"/>
                                    </a:rPr>
                                  </m:ctrlPr>
                                </m:fPr>
                                <m:num>
                                  <m:r>
                                    <a:rPr lang="en-US" sz="600" b="0" i="1" smtClean="0">
                                      <a:latin typeface="Cambria Math" panose="02040503050406030204" pitchFamily="18" charset="0"/>
                                      <a:cs typeface="Calibri"/>
                                    </a:rPr>
                                    <m:t>𝑡</m:t>
                                  </m:r>
                                </m:num>
                                <m:den>
                                  <m:r>
                                    <a:rPr lang="en-US" sz="600" b="0" i="1" smtClean="0">
                                      <a:latin typeface="Cambria Math" panose="02040503050406030204" pitchFamily="18" charset="0"/>
                                      <a:cs typeface="Calibri"/>
                                    </a:rPr>
                                    <m:t>𝑤</m:t>
                                  </m:r>
                                </m:den>
                              </m:f>
                            </m:e>
                          </m:rad>
                        </m:oMath>
                      </m:oMathPara>
                    </a14:m>
                    <a:endParaRPr lang="en-US" sz="600" dirty="0">
                      <a:cs typeface="Calibri"/>
                    </a:endParaRPr>
                  </a:p>
                  <a:p>
                    <a:endParaRPr lang="en-US" sz="600" dirty="0">
                      <a:cs typeface="Calibri"/>
                    </a:endParaRPr>
                  </a:p>
                  <a:p>
                    <a:r>
                      <a:rPr lang="en-US" sz="600" dirty="0">
                        <a:cs typeface="Calibri"/>
                      </a:rPr>
                      <a:t>w=4.55mm</a:t>
                    </a:r>
                  </a:p>
                  <a:p>
                    <a:endParaRPr lang="en-US" sz="600" dirty="0">
                      <a:cs typeface="Calibri"/>
                    </a:endParaRPr>
                  </a:p>
                  <a:p>
                    <a:r>
                      <a:rPr lang="en-US" sz="600" dirty="0">
                        <a:cs typeface="Calibri"/>
                      </a:rPr>
                      <a:t>t=0.03mm</a:t>
                    </a:r>
                  </a:p>
                  <a:p>
                    <a:endParaRPr lang="en-US" sz="600" dirty="0">
                      <a:cs typeface="Calibri"/>
                    </a:endParaRPr>
                  </a:p>
                  <a:p>
                    <a:r>
                      <a:rPr lang="en-US" sz="600" dirty="0">
                        <a:cs typeface="Calibri"/>
                      </a:rPr>
                      <a:t>h=1.6mm</a:t>
                    </a:r>
                  </a:p>
                  <a:p>
                    <a:endParaRPr lang="en-US" sz="600" b="0" i="1" dirty="0">
                      <a:latin typeface="Cambria Math" panose="02040503050406030204" pitchFamily="18" charset="0"/>
                      <a:cs typeface="Calibri"/>
                    </a:endParaRPr>
                  </a:p>
                  <a:p>
                    <a:pPr/>
                    <a14:m>
                      <m:oMathPara xmlns:m="http://schemas.openxmlformats.org/officeDocument/2006/math">
                        <m:oMathParaPr>
                          <m:jc m:val="left"/>
                        </m:oMathParaPr>
                        <m:oMath xmlns:m="http://schemas.openxmlformats.org/officeDocument/2006/math">
                          <m:sSub>
                            <m:sSubPr>
                              <m:ctrlPr>
                                <a:rPr lang="en-US" sz="600" i="1">
                                  <a:latin typeface="Cambria Math" panose="02040503050406030204" pitchFamily="18" charset="0"/>
                                  <a:cs typeface="Calibri"/>
                                </a:rPr>
                              </m:ctrlPr>
                            </m:sSubPr>
                            <m:e>
                              <m:r>
                                <a:rPr lang="en-US" sz="600" i="1">
                                  <a:latin typeface="Cambria Math" panose="02040503050406030204" pitchFamily="18" charset="0"/>
                                  <a:cs typeface="Calibri"/>
                                </a:rPr>
                                <m:t>𝜖</m:t>
                              </m:r>
                            </m:e>
                            <m:sub>
                              <m:r>
                                <a:rPr lang="en-US" sz="600" i="1">
                                  <a:latin typeface="Cambria Math" panose="02040503050406030204" pitchFamily="18" charset="0"/>
                                  <a:cs typeface="Calibri"/>
                                </a:rPr>
                                <m:t>𝑟</m:t>
                              </m:r>
                            </m:sub>
                          </m:sSub>
                          <m:r>
                            <a:rPr lang="en-US" sz="600" i="1">
                              <a:latin typeface="Cambria Math" panose="02040503050406030204" pitchFamily="18" charset="0"/>
                              <a:cs typeface="Calibri"/>
                            </a:rPr>
                            <m:t>≈4.4</m:t>
                          </m:r>
                        </m:oMath>
                      </m:oMathPara>
                    </a14:m>
                    <a:endParaRPr lang="en-US" sz="600" dirty="0">
                      <a:cs typeface="Calibri"/>
                    </a:endParaRPr>
                  </a:p>
                  <a:p>
                    <a:endParaRPr lang="en-US" sz="600" dirty="0">
                      <a:cs typeface="Calibri"/>
                    </a:endParaRPr>
                  </a:p>
                  <a:p>
                    <a:pPr/>
                    <a14:m>
                      <m:oMathPara xmlns:m="http://schemas.openxmlformats.org/officeDocument/2006/math">
                        <m:oMathParaPr>
                          <m:jc m:val="left"/>
                        </m:oMathParaPr>
                        <m:oMath xmlns:m="http://schemas.openxmlformats.org/officeDocument/2006/math">
                          <m:sSub>
                            <m:sSubPr>
                              <m:ctrlPr>
                                <a:rPr lang="en-US" sz="600" b="0" i="1" smtClean="0">
                                  <a:latin typeface="Cambria Math" panose="02040503050406030204" pitchFamily="18" charset="0"/>
                                  <a:cs typeface="Calibri"/>
                                </a:rPr>
                              </m:ctrlPr>
                            </m:sSubPr>
                            <m:e>
                              <m:r>
                                <a:rPr lang="en-US" sz="600" b="0" i="1" smtClean="0">
                                  <a:latin typeface="Cambria Math" panose="02040503050406030204" pitchFamily="18" charset="0"/>
                                  <a:cs typeface="Calibri"/>
                                </a:rPr>
                                <m:t>𝜖</m:t>
                              </m:r>
                            </m:e>
                            <m:sub>
                              <m:r>
                                <a:rPr lang="en-US" sz="600" b="0" i="1" smtClean="0">
                                  <a:latin typeface="Cambria Math" panose="02040503050406030204" pitchFamily="18" charset="0"/>
                                  <a:cs typeface="Calibri"/>
                                </a:rPr>
                                <m:t>𝑒𝑓𝑓</m:t>
                              </m:r>
                            </m:sub>
                          </m:sSub>
                          <m:r>
                            <a:rPr lang="en-US" sz="600" b="0" i="1" smtClean="0">
                              <a:latin typeface="Cambria Math" panose="02040503050406030204" pitchFamily="18" charset="0"/>
                              <a:cs typeface="Calibri"/>
                            </a:rPr>
                            <m:t>≈3.</m:t>
                          </m:r>
                          <m:r>
                            <a:rPr lang="en-US" sz="600" b="0" i="1" smtClean="0">
                              <a:latin typeface="Cambria Math" panose="02040503050406030204" pitchFamily="18" charset="0"/>
                              <a:cs typeface="Calibri"/>
                            </a:rPr>
                            <m:t>6</m:t>
                          </m:r>
                        </m:oMath>
                      </m:oMathPara>
                    </a14:m>
                    <a:endParaRPr lang="en-US" sz="600" b="0" dirty="0">
                      <a:cs typeface="Calibri"/>
                    </a:endParaRPr>
                  </a:p>
                  <a:p>
                    <a:endParaRPr lang="en-US" sz="600" b="0" dirty="0">
                      <a:cs typeface="Calibri"/>
                    </a:endParaRPr>
                  </a:p>
                  <a:p>
                    <a:endParaRPr lang="en-US" sz="600" b="0" dirty="0">
                      <a:cs typeface="Calibri"/>
                    </a:endParaRPr>
                  </a:p>
                  <a:p>
                    <a:r>
                      <a:rPr lang="en-US" sz="600" dirty="0">
                        <a:cs typeface="Calibri"/>
                      </a:rPr>
                      <a:t>	</a:t>
                    </a:r>
                  </a:p>
                </p:txBody>
              </p:sp>
            </mc:Choice>
            <mc:Fallback>
              <p:sp>
                <p:nvSpPr>
                  <p:cNvPr id="6" name="TextBox 5">
                    <a:extLst>
                      <a:ext uri="{FF2B5EF4-FFF2-40B4-BE49-F238E27FC236}">
                        <a16:creationId xmlns:a16="http://schemas.microsoft.com/office/drawing/2014/main" id="{766281B3-46B1-C8D3-143E-1FE7EDB04588}"/>
                      </a:ext>
                    </a:extLst>
                  </p:cNvPr>
                  <p:cNvSpPr txBox="1">
                    <a:spLocks noRot="1" noChangeAspect="1" noMove="1" noResize="1" noEditPoints="1" noAdjustHandles="1" noChangeArrowheads="1" noChangeShapeType="1" noTextEdit="1"/>
                  </p:cNvSpPr>
                  <p:nvPr/>
                </p:nvSpPr>
                <p:spPr>
                  <a:xfrm>
                    <a:off x="8186365" y="1749212"/>
                    <a:ext cx="3706536" cy="2582600"/>
                  </a:xfrm>
                  <a:prstGeom prst="rect">
                    <a:avLst/>
                  </a:prstGeom>
                  <a:blipFill>
                    <a:blip r:embed="rId2"/>
                    <a:stretch>
                      <a:fillRect/>
                    </a:stretch>
                  </a:blipFill>
                  <a:ln>
                    <a:solidFill>
                      <a:schemeClr val="tx1"/>
                    </a:solidFill>
                  </a:ln>
                </p:spPr>
                <p:txBody>
                  <a:bodyPr/>
                  <a:lstStyle/>
                  <a:p>
                    <a:r>
                      <a:rPr lang="en-US">
                        <a:noFill/>
                      </a:rPr>
                      <a:t> </a:t>
                    </a:r>
                  </a:p>
                </p:txBody>
              </p:sp>
            </mc:Fallback>
          </mc:AlternateContent>
          <p:pic>
            <p:nvPicPr>
              <p:cNvPr id="8" name="Picture 8" descr="Diagram, engineering drawing&#10;&#10;Description automatically generated">
                <a:extLst>
                  <a:ext uri="{FF2B5EF4-FFF2-40B4-BE49-F238E27FC236}">
                    <a16:creationId xmlns:a16="http://schemas.microsoft.com/office/drawing/2014/main" id="{9AFDE4D5-AA6D-7253-6620-F39131A36A12}"/>
                  </a:ext>
                </a:extLst>
              </p:cNvPr>
              <p:cNvPicPr>
                <a:picLocks noChangeAspect="1"/>
              </p:cNvPicPr>
              <p:nvPr/>
            </p:nvPicPr>
            <p:blipFill>
              <a:blip r:embed="rId3"/>
              <a:stretch>
                <a:fillRect/>
              </a:stretch>
            </p:blipFill>
            <p:spPr>
              <a:xfrm>
                <a:off x="10293089" y="2890532"/>
                <a:ext cx="1411996" cy="818592"/>
              </a:xfrm>
              <a:prstGeom prst="rect">
                <a:avLst/>
              </a:prstGeom>
            </p:spPr>
          </p:pic>
          <p:grpSp>
            <p:nvGrpSpPr>
              <p:cNvPr id="28" name="Group 27">
                <a:extLst>
                  <a:ext uri="{FF2B5EF4-FFF2-40B4-BE49-F238E27FC236}">
                    <a16:creationId xmlns:a16="http://schemas.microsoft.com/office/drawing/2014/main" id="{965E5233-B76D-4B50-ACC8-1A11BCA85218}"/>
                  </a:ext>
                </a:extLst>
              </p:cNvPr>
              <p:cNvGrpSpPr/>
              <p:nvPr/>
            </p:nvGrpSpPr>
            <p:grpSpPr>
              <a:xfrm>
                <a:off x="9498022" y="3047260"/>
                <a:ext cx="470517" cy="381741"/>
                <a:chOff x="9499106" y="3169329"/>
                <a:chExt cx="470517" cy="381741"/>
              </a:xfrm>
            </p:grpSpPr>
            <p:sp>
              <p:nvSpPr>
                <p:cNvPr id="12" name="Oval 9">
                  <a:extLst>
                    <a:ext uri="{FF2B5EF4-FFF2-40B4-BE49-F238E27FC236}">
                      <a16:creationId xmlns:a16="http://schemas.microsoft.com/office/drawing/2014/main" id="{5B03221B-A360-4765-BFB1-B6506C443EAB}"/>
                    </a:ext>
                  </a:extLst>
                </p:cNvPr>
                <p:cNvSpPr/>
                <p:nvPr/>
              </p:nvSpPr>
              <p:spPr>
                <a:xfrm>
                  <a:off x="9499106" y="3169329"/>
                  <a:ext cx="470517" cy="3817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678AA1A-84C4-4C6E-8EB2-7DD49436863E}"/>
                    </a:ext>
                  </a:extLst>
                </p:cNvPr>
                <p:cNvSpPr/>
                <p:nvPr/>
              </p:nvSpPr>
              <p:spPr>
                <a:xfrm>
                  <a:off x="9543495" y="3299827"/>
                  <a:ext cx="381738" cy="150954"/>
                </a:xfrm>
                <a:custGeom>
                  <a:avLst/>
                  <a:gdLst>
                    <a:gd name="connsiteX0" fmla="*/ 0 w 1145219"/>
                    <a:gd name="connsiteY0" fmla="*/ 461673 h 461673"/>
                    <a:gd name="connsiteX1" fmla="*/ 426128 w 1145219"/>
                    <a:gd name="connsiteY1" fmla="*/ 34 h 461673"/>
                    <a:gd name="connsiteX2" fmla="*/ 772357 w 1145219"/>
                    <a:gd name="connsiteY2" fmla="*/ 435040 h 461673"/>
                    <a:gd name="connsiteX3" fmla="*/ 1145219 w 1145219"/>
                    <a:gd name="connsiteY3" fmla="*/ 97688 h 461673"/>
                  </a:gdLst>
                  <a:ahLst/>
                  <a:cxnLst>
                    <a:cxn ang="0">
                      <a:pos x="connsiteX0" y="connsiteY0"/>
                    </a:cxn>
                    <a:cxn ang="0">
                      <a:pos x="connsiteX1" y="connsiteY1"/>
                    </a:cxn>
                    <a:cxn ang="0">
                      <a:pos x="connsiteX2" y="connsiteY2"/>
                    </a:cxn>
                    <a:cxn ang="0">
                      <a:pos x="connsiteX3" y="connsiteY3"/>
                    </a:cxn>
                  </a:cxnLst>
                  <a:rect l="l" t="t" r="r" b="b"/>
                  <a:pathLst>
                    <a:path w="1145219" h="461673">
                      <a:moveTo>
                        <a:pt x="0" y="461673"/>
                      </a:moveTo>
                      <a:cubicBezTo>
                        <a:pt x="148701" y="233073"/>
                        <a:pt x="297402" y="4473"/>
                        <a:pt x="426128" y="34"/>
                      </a:cubicBezTo>
                      <a:cubicBezTo>
                        <a:pt x="554854" y="-4405"/>
                        <a:pt x="652509" y="418764"/>
                        <a:pt x="772357" y="435040"/>
                      </a:cubicBezTo>
                      <a:cubicBezTo>
                        <a:pt x="892206" y="451316"/>
                        <a:pt x="1018712" y="274502"/>
                        <a:pt x="1145219" y="97688"/>
                      </a:cubicBez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16" name="Straight Connector 15">
                <a:extLst>
                  <a:ext uri="{FF2B5EF4-FFF2-40B4-BE49-F238E27FC236}">
                    <a16:creationId xmlns:a16="http://schemas.microsoft.com/office/drawing/2014/main" id="{5157FA18-5EE1-4F11-B88E-92762B8393E4}"/>
                  </a:ext>
                </a:extLst>
              </p:cNvPr>
              <p:cNvCxnSpPr>
                <a:cxnSpLocks/>
              </p:cNvCxnSpPr>
              <p:nvPr/>
            </p:nvCxnSpPr>
            <p:spPr>
              <a:xfrm>
                <a:off x="9733280" y="3429000"/>
                <a:ext cx="1" cy="252568"/>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D83F78E-43FD-4CB9-97FE-8BB16B0E9460}"/>
                  </a:ext>
                </a:extLst>
              </p:cNvPr>
              <p:cNvCxnSpPr>
                <a:cxnSpLocks/>
              </p:cNvCxnSpPr>
              <p:nvPr/>
            </p:nvCxnSpPr>
            <p:spPr>
              <a:xfrm>
                <a:off x="9734364" y="3681569"/>
                <a:ext cx="9871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6128B0-7716-480E-A552-A056CD442D7B}"/>
                  </a:ext>
                </a:extLst>
              </p:cNvPr>
              <p:cNvCxnSpPr>
                <a:stCxn id="12" idx="0"/>
              </p:cNvCxnSpPr>
              <p:nvPr/>
            </p:nvCxnSpPr>
            <p:spPr>
              <a:xfrm flipH="1" flipV="1">
                <a:off x="9733279" y="2865662"/>
                <a:ext cx="1" cy="1815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B26DE83-577A-4D0B-8112-50C5896C7278}"/>
                  </a:ext>
                </a:extLst>
              </p:cNvPr>
              <p:cNvCxnSpPr>
                <a:cxnSpLocks/>
              </p:cNvCxnSpPr>
              <p:nvPr/>
            </p:nvCxnSpPr>
            <p:spPr>
              <a:xfrm flipV="1">
                <a:off x="9733279" y="2865660"/>
                <a:ext cx="1405418"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3CA22DC-BC29-44AB-B4F8-E62042732ECB}"/>
                  </a:ext>
                </a:extLst>
              </p:cNvPr>
              <p:cNvCxnSpPr>
                <a:cxnSpLocks/>
              </p:cNvCxnSpPr>
              <p:nvPr/>
            </p:nvCxnSpPr>
            <p:spPr>
              <a:xfrm>
                <a:off x="11138699" y="2865660"/>
                <a:ext cx="0" cy="154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9AB7657E-1AD6-CF9D-EB8A-02DCAD59B0C3}"/>
                </a:ext>
              </a:extLst>
            </p:cNvPr>
            <p:cNvSpPr txBox="1"/>
            <p:nvPr/>
          </p:nvSpPr>
          <p:spPr>
            <a:xfrm>
              <a:off x="280737" y="1451061"/>
              <a:ext cx="2589881" cy="523220"/>
            </a:xfrm>
            <a:prstGeom prst="rect">
              <a:avLst/>
            </a:prstGeom>
            <a:noFill/>
            <a:ln>
              <a:solidFill>
                <a:schemeClr val="tx1"/>
              </a:solidFill>
            </a:ln>
          </p:spPr>
          <p:txBody>
            <a:bodyPr wrap="square" rtlCol="0">
              <a:spAutoFit/>
            </a:bodyPr>
            <a:lstStyle/>
            <a:p>
              <a:r>
                <a:rPr lang="en-US" sz="700" b="1" dirty="0"/>
                <a:t>Effective Dielectric Constant</a:t>
              </a:r>
              <a:r>
                <a:rPr lang="en-US" sz="700" dirty="0"/>
                <a:t>: Determines ability of a substance to store energy as electric field. Must use dielectric constant of PCB material (</a:t>
              </a:r>
              <a:r>
                <a:rPr lang="en-US" sz="700" dirty="0">
                  <a:latin typeface="DengXian" panose="02010600030101010101" pitchFamily="2" charset="-122"/>
                  <a:ea typeface="DengXian" panose="02010600030101010101" pitchFamily="2" charset="-122"/>
                </a:rPr>
                <a:t>≈4.4) and dielectric constant of air (1) to determine the average, or effective, dielectric constant.</a:t>
              </a:r>
              <a:endParaRPr lang="en-US" sz="700" dirty="0"/>
            </a:p>
          </p:txBody>
        </p:sp>
      </p:gr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C5A9F464-6198-7C4E-F7E5-88A0EC610DE6}"/>
                  </a:ext>
                </a:extLst>
              </p:cNvPr>
              <p:cNvSpPr txBox="1"/>
              <p:nvPr/>
            </p:nvSpPr>
            <p:spPr>
              <a:xfrm>
                <a:off x="3078607" y="1922529"/>
                <a:ext cx="2679792" cy="977640"/>
              </a:xfrm>
              <a:prstGeom prst="rect">
                <a:avLst/>
              </a:prstGeom>
              <a:noFill/>
              <a:ln>
                <a:solidFill>
                  <a:schemeClr val="tx1"/>
                </a:solidFill>
              </a:ln>
            </p:spPr>
            <p:txBody>
              <a:bodyPr wrap="square" rtlCol="0">
                <a:spAutoFit/>
              </a:bodyPr>
              <a:lstStyle/>
              <a:p>
                <a:r>
                  <a:rPr lang="en-US" sz="700" b="1" dirty="0"/>
                  <a:t>Effective Wavelength</a:t>
                </a:r>
                <a:r>
                  <a:rPr lang="en-US" sz="700" dirty="0"/>
                  <a:t>: Speed of light varies depending on the medium, and thus the wavelength varies.</a:t>
                </a:r>
                <a:r>
                  <a:rPr lang="en-US" sz="700" b="1" dirty="0">
                    <a:cs typeface="Calibri"/>
                  </a:rPr>
                  <a:t> </a:t>
                </a:r>
                <a:r>
                  <a:rPr lang="en-US" sz="700" dirty="0">
                    <a:cs typeface="Calibri"/>
                  </a:rPr>
                  <a:t>Effective Wavelength can be found using the effective dielectric constant </a:t>
                </a:r>
              </a:p>
              <a:p>
                <a:endParaRPr lang="en-US" sz="700" dirty="0">
                  <a:cs typeface="Calibri"/>
                </a:endParaRPr>
              </a:p>
              <a:p>
                <a14:m>
                  <m:oMath xmlns:m="http://schemas.openxmlformats.org/officeDocument/2006/math">
                    <m:r>
                      <a:rPr lang="en-US" sz="700" b="0" i="1" smtClean="0">
                        <a:latin typeface="Cambria Math" panose="02040503050406030204" pitchFamily="18" charset="0"/>
                        <a:cs typeface="Calibri"/>
                      </a:rPr>
                      <m:t>𝑐</m:t>
                    </m:r>
                    <m:r>
                      <a:rPr lang="en-US" sz="700" b="0" i="1" smtClean="0">
                        <a:latin typeface="Cambria Math" panose="02040503050406030204" pitchFamily="18" charset="0"/>
                        <a:cs typeface="Calibri"/>
                      </a:rPr>
                      <m:t>=</m:t>
                    </m:r>
                    <m:sSub>
                      <m:sSubPr>
                        <m:ctrlPr>
                          <a:rPr lang="en-US" sz="700" b="0" i="1" smtClean="0">
                            <a:latin typeface="Cambria Math" panose="02040503050406030204" pitchFamily="18" charset="0"/>
                            <a:cs typeface="Calibri"/>
                          </a:rPr>
                        </m:ctrlPr>
                      </m:sSubPr>
                      <m:e>
                        <m:r>
                          <a:rPr lang="en-US" sz="700" b="0" i="1" smtClean="0">
                            <a:latin typeface="Cambria Math" panose="02040503050406030204" pitchFamily="18" charset="0"/>
                            <a:cs typeface="Calibri"/>
                          </a:rPr>
                          <m:t>𝜆</m:t>
                        </m:r>
                      </m:e>
                      <m:sub>
                        <m:r>
                          <a:rPr lang="en-US" sz="700" b="0" i="1" smtClean="0">
                            <a:latin typeface="Cambria Math" panose="02040503050406030204" pitchFamily="18" charset="0"/>
                            <a:cs typeface="Calibri"/>
                          </a:rPr>
                          <m:t>0</m:t>
                        </m:r>
                      </m:sub>
                    </m:sSub>
                    <m:r>
                      <a:rPr lang="en-US" sz="700" b="0" i="1" smtClean="0">
                        <a:latin typeface="Cambria Math" panose="02040503050406030204" pitchFamily="18" charset="0"/>
                        <a:cs typeface="Calibri"/>
                      </a:rPr>
                      <m:t>𝑓</m:t>
                    </m:r>
                    <m:r>
                      <a:rPr lang="en-US" sz="700" b="0" i="1" smtClean="0">
                        <a:latin typeface="Cambria Math" panose="02040503050406030204" pitchFamily="18" charset="0"/>
                        <a:cs typeface="Calibri"/>
                      </a:rPr>
                      <m:t> </m:t>
                    </m:r>
                  </m:oMath>
                </a14:m>
                <a:r>
                  <a:rPr lang="en-US" sz="700" dirty="0">
                    <a:cs typeface="Calibri"/>
                  </a:rPr>
                  <a:t>		</a:t>
                </a:r>
                <a14:m>
                  <m:oMath xmlns:m="http://schemas.openxmlformats.org/officeDocument/2006/math">
                    <m:sSub>
                      <m:sSubPr>
                        <m:ctrlPr>
                          <a:rPr lang="en-US" sz="700" b="0" i="1" smtClean="0">
                            <a:latin typeface="Cambria Math" panose="02040503050406030204" pitchFamily="18" charset="0"/>
                            <a:cs typeface="Calibri"/>
                          </a:rPr>
                        </m:ctrlPr>
                      </m:sSubPr>
                      <m:e>
                        <m:r>
                          <a:rPr lang="en-US" sz="700" b="0" i="1" smtClean="0">
                            <a:latin typeface="Cambria Math" panose="02040503050406030204" pitchFamily="18" charset="0"/>
                            <a:cs typeface="Calibri"/>
                          </a:rPr>
                          <m:t>𝜆</m:t>
                        </m:r>
                      </m:e>
                      <m:sub>
                        <m:r>
                          <a:rPr lang="en-US" sz="700" b="0" i="1" smtClean="0">
                            <a:latin typeface="Cambria Math" panose="02040503050406030204" pitchFamily="18" charset="0"/>
                            <a:cs typeface="Calibri"/>
                          </a:rPr>
                          <m:t>0</m:t>
                        </m:r>
                      </m:sub>
                    </m:sSub>
                    <m:r>
                      <a:rPr lang="en-US" sz="700" b="0" i="1" smtClean="0">
                        <a:latin typeface="Cambria Math" panose="02040503050406030204" pitchFamily="18" charset="0"/>
                        <a:cs typeface="Calibri"/>
                      </a:rPr>
                      <m:t>=</m:t>
                    </m:r>
                    <m:f>
                      <m:fPr>
                        <m:ctrlPr>
                          <a:rPr lang="en-US" sz="700" b="0" i="1" smtClean="0">
                            <a:latin typeface="Cambria Math" panose="02040503050406030204" pitchFamily="18" charset="0"/>
                            <a:cs typeface="Calibri"/>
                          </a:rPr>
                        </m:ctrlPr>
                      </m:fPr>
                      <m:num>
                        <m:r>
                          <a:rPr lang="en-US" sz="700" b="0" i="1" smtClean="0">
                            <a:latin typeface="Cambria Math" panose="02040503050406030204" pitchFamily="18" charset="0"/>
                            <a:cs typeface="Calibri"/>
                          </a:rPr>
                          <m:t>𝑐</m:t>
                        </m:r>
                      </m:num>
                      <m:den>
                        <m:r>
                          <a:rPr lang="en-US" sz="700" b="0" i="1" smtClean="0">
                            <a:latin typeface="Cambria Math" panose="02040503050406030204" pitchFamily="18" charset="0"/>
                            <a:cs typeface="Calibri"/>
                          </a:rPr>
                          <m:t>𝑓</m:t>
                        </m:r>
                      </m:den>
                    </m:f>
                  </m:oMath>
                </a14:m>
                <a:endParaRPr lang="en-US" sz="700" dirty="0">
                  <a:cs typeface="Calibri"/>
                </a:endParaRPr>
              </a:p>
              <a:p>
                <a14:m>
                  <m:oMath xmlns:m="http://schemas.openxmlformats.org/officeDocument/2006/math">
                    <m:sSub>
                      <m:sSubPr>
                        <m:ctrlPr>
                          <a:rPr lang="en-US" sz="700" b="0" i="1" smtClean="0">
                            <a:latin typeface="Cambria Math" panose="02040503050406030204" pitchFamily="18" charset="0"/>
                            <a:cs typeface="Calibri"/>
                          </a:rPr>
                        </m:ctrlPr>
                      </m:sSubPr>
                      <m:e>
                        <m:r>
                          <a:rPr lang="en-US" sz="700" b="0" i="1" smtClean="0">
                            <a:latin typeface="Cambria Math" panose="02040503050406030204" pitchFamily="18" charset="0"/>
                            <a:cs typeface="Calibri"/>
                          </a:rPr>
                          <m:t>𝜆</m:t>
                        </m:r>
                      </m:e>
                      <m:sub>
                        <m:r>
                          <a:rPr lang="en-US" sz="700" b="0" i="1" smtClean="0">
                            <a:latin typeface="Cambria Math" panose="02040503050406030204" pitchFamily="18" charset="0"/>
                            <a:cs typeface="Calibri"/>
                          </a:rPr>
                          <m:t>𝑔</m:t>
                        </m:r>
                      </m:sub>
                    </m:sSub>
                    <m:r>
                      <a:rPr lang="en-US" sz="700" b="0" i="1" smtClean="0">
                        <a:latin typeface="Cambria Math" panose="02040503050406030204" pitchFamily="18" charset="0"/>
                        <a:cs typeface="Calibri"/>
                      </a:rPr>
                      <m:t>=</m:t>
                    </m:r>
                    <m:f>
                      <m:fPr>
                        <m:ctrlPr>
                          <a:rPr lang="en-US" sz="700" b="0" i="1" smtClean="0">
                            <a:latin typeface="Cambria Math" panose="02040503050406030204" pitchFamily="18" charset="0"/>
                            <a:cs typeface="Calibri"/>
                          </a:rPr>
                        </m:ctrlPr>
                      </m:fPr>
                      <m:num>
                        <m:sSub>
                          <m:sSubPr>
                            <m:ctrlPr>
                              <a:rPr lang="en-US" sz="700" b="0" i="1" smtClean="0">
                                <a:latin typeface="Cambria Math" panose="02040503050406030204" pitchFamily="18" charset="0"/>
                                <a:cs typeface="Calibri"/>
                              </a:rPr>
                            </m:ctrlPr>
                          </m:sSubPr>
                          <m:e>
                            <m:r>
                              <a:rPr lang="en-US" sz="700" b="0" i="1" smtClean="0">
                                <a:latin typeface="Cambria Math" panose="02040503050406030204" pitchFamily="18" charset="0"/>
                                <a:cs typeface="Calibri"/>
                              </a:rPr>
                              <m:t>𝜆</m:t>
                            </m:r>
                          </m:e>
                          <m:sub>
                            <m:r>
                              <a:rPr lang="en-US" sz="700" b="0" i="1" smtClean="0">
                                <a:latin typeface="Cambria Math" panose="02040503050406030204" pitchFamily="18" charset="0"/>
                                <a:cs typeface="Calibri"/>
                              </a:rPr>
                              <m:t>0</m:t>
                            </m:r>
                          </m:sub>
                        </m:sSub>
                      </m:num>
                      <m:den>
                        <m:rad>
                          <m:radPr>
                            <m:degHide m:val="on"/>
                            <m:ctrlPr>
                              <a:rPr lang="en-US" sz="700" b="0" i="1" smtClean="0">
                                <a:latin typeface="Cambria Math" panose="02040503050406030204" pitchFamily="18" charset="0"/>
                                <a:cs typeface="Calibri"/>
                              </a:rPr>
                            </m:ctrlPr>
                          </m:radPr>
                          <m:deg/>
                          <m:e>
                            <m:sSub>
                              <m:sSubPr>
                                <m:ctrlPr>
                                  <a:rPr lang="en-US" sz="700" b="0" i="1" smtClean="0">
                                    <a:latin typeface="Cambria Math" panose="02040503050406030204" pitchFamily="18" charset="0"/>
                                    <a:cs typeface="Calibri"/>
                                  </a:rPr>
                                </m:ctrlPr>
                              </m:sSubPr>
                              <m:e>
                                <m:r>
                                  <a:rPr lang="en-US" sz="700" b="0" i="1" smtClean="0">
                                    <a:latin typeface="Cambria Math" panose="02040503050406030204" pitchFamily="18" charset="0"/>
                                    <a:cs typeface="Calibri"/>
                                  </a:rPr>
                                  <m:t>𝜖</m:t>
                                </m:r>
                              </m:e>
                              <m:sub>
                                <m:r>
                                  <a:rPr lang="en-US" sz="700" b="0" i="1" smtClean="0">
                                    <a:latin typeface="Cambria Math" panose="02040503050406030204" pitchFamily="18" charset="0"/>
                                    <a:cs typeface="Calibri"/>
                                  </a:rPr>
                                  <m:t>𝑒𝑓𝑓</m:t>
                                </m:r>
                              </m:sub>
                            </m:sSub>
                          </m:e>
                        </m:rad>
                      </m:den>
                    </m:f>
                  </m:oMath>
                </a14:m>
                <a:r>
                  <a:rPr lang="en-US" sz="700" dirty="0">
                    <a:cs typeface="Calibri"/>
                  </a:rPr>
                  <a:t>		</a:t>
                </a:r>
                <a14:m>
                  <m:oMath xmlns:m="http://schemas.openxmlformats.org/officeDocument/2006/math">
                    <m:sSub>
                      <m:sSubPr>
                        <m:ctrlPr>
                          <a:rPr lang="en-US" sz="700" b="0" i="1" smtClean="0">
                            <a:latin typeface="Cambria Math" panose="02040503050406030204" pitchFamily="18" charset="0"/>
                            <a:cs typeface="Calibri"/>
                          </a:rPr>
                        </m:ctrlPr>
                      </m:sSubPr>
                      <m:e>
                        <m:r>
                          <a:rPr lang="en-US" sz="700" b="0" i="1" smtClean="0">
                            <a:latin typeface="Cambria Math" panose="02040503050406030204" pitchFamily="18" charset="0"/>
                            <a:cs typeface="Calibri"/>
                          </a:rPr>
                          <m:t>𝜆</m:t>
                        </m:r>
                      </m:e>
                      <m:sub>
                        <m:r>
                          <a:rPr lang="en-US" sz="700" b="0" i="1" smtClean="0">
                            <a:latin typeface="Cambria Math" panose="02040503050406030204" pitchFamily="18" charset="0"/>
                            <a:cs typeface="Calibri"/>
                          </a:rPr>
                          <m:t>𝑔</m:t>
                        </m:r>
                      </m:sub>
                    </m:sSub>
                    <m:r>
                      <a:rPr lang="en-US" sz="700" b="0" i="1" smtClean="0">
                        <a:latin typeface="Cambria Math" panose="02040503050406030204" pitchFamily="18" charset="0"/>
                        <a:cs typeface="Calibri"/>
                      </a:rPr>
                      <m:t>=</m:t>
                    </m:r>
                    <m:r>
                      <a:rPr lang="en-US" sz="700" b="0" i="1" smtClean="0">
                        <a:latin typeface="Cambria Math" panose="02040503050406030204" pitchFamily="18" charset="0"/>
                        <a:cs typeface="Calibri"/>
                      </a:rPr>
                      <m:t>31.5 </m:t>
                    </m:r>
                    <m:r>
                      <a:rPr lang="en-US" sz="700" b="0" i="1" smtClean="0">
                        <a:latin typeface="Cambria Math" panose="02040503050406030204" pitchFamily="18" charset="0"/>
                        <a:cs typeface="Calibri"/>
                      </a:rPr>
                      <m:t>𝑚𝑚</m:t>
                    </m:r>
                  </m:oMath>
                </a14:m>
                <a:endParaRPr lang="en-US" sz="700" dirty="0">
                  <a:cs typeface="Calibri"/>
                </a:endParaRPr>
              </a:p>
              <a:p>
                <a:endParaRPr lang="en-US" sz="700" dirty="0"/>
              </a:p>
            </p:txBody>
          </p:sp>
        </mc:Choice>
        <mc:Fallback>
          <p:sp>
            <p:nvSpPr>
              <p:cNvPr id="17" name="TextBox 16">
                <a:extLst>
                  <a:ext uri="{FF2B5EF4-FFF2-40B4-BE49-F238E27FC236}">
                    <a16:creationId xmlns:a16="http://schemas.microsoft.com/office/drawing/2014/main" id="{C5A9F464-6198-7C4E-F7E5-88A0EC610DE6}"/>
                  </a:ext>
                </a:extLst>
              </p:cNvPr>
              <p:cNvSpPr txBox="1">
                <a:spLocks noRot="1" noChangeAspect="1" noMove="1" noResize="1" noEditPoints="1" noAdjustHandles="1" noChangeArrowheads="1" noChangeShapeType="1" noTextEdit="1"/>
              </p:cNvSpPr>
              <p:nvPr/>
            </p:nvSpPr>
            <p:spPr>
              <a:xfrm>
                <a:off x="3078607" y="1922529"/>
                <a:ext cx="2679792" cy="977640"/>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D56DC469-C036-0E86-AB99-086A6972CE86}"/>
                  </a:ext>
                </a:extLst>
              </p:cNvPr>
              <p:cNvSpPr txBox="1"/>
              <p:nvPr/>
            </p:nvSpPr>
            <p:spPr>
              <a:xfrm>
                <a:off x="6146829" y="1941106"/>
                <a:ext cx="2470122" cy="122982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b="1" dirty="0">
                    <a:cs typeface="Calibri"/>
                  </a:rPr>
                  <a:t>Far Field View</a:t>
                </a:r>
              </a:p>
              <a:p>
                <a:pPr marL="171450" indent="-171450">
                  <a:buFont typeface="Arial"/>
                  <a:buChar char="•"/>
                </a:pPr>
                <a:r>
                  <a:rPr lang="en-US" sz="700" dirty="0">
                    <a:cs typeface="Calibri"/>
                  </a:rPr>
                  <a:t>Far field view shows behavior of electromagnetic radiation at a distance, R,  greater than the far field distance.</a:t>
                </a:r>
              </a:p>
              <a:p>
                <a:pPr marL="171450" indent="-171450">
                  <a:buFont typeface="Arial"/>
                  <a:buChar char="•"/>
                </a:pPr>
                <a:r>
                  <a:rPr lang="en-US" sz="700" dirty="0">
                    <a:cs typeface="Calibri"/>
                  </a:rPr>
                  <a:t>The far field behavior of electromagnetic radiation is what is most important when designing antennas used for communications.</a:t>
                </a:r>
              </a:p>
              <a:p>
                <a:pPr marL="171450" indent="-171450">
                  <a:buFont typeface="Arial"/>
                  <a:buChar char="•"/>
                </a:pPr>
                <a14:m>
                  <m:oMath xmlns:m="http://schemas.openxmlformats.org/officeDocument/2006/math">
                    <m:r>
                      <a:rPr lang="en-US" sz="700" b="0" i="1" smtClean="0">
                        <a:latin typeface="Cambria Math" panose="02040503050406030204" pitchFamily="18" charset="0"/>
                        <a:cs typeface="Calibri"/>
                      </a:rPr>
                      <m:t>𝑅</m:t>
                    </m:r>
                    <m:r>
                      <a:rPr lang="en-US" sz="700" b="0" i="1" smtClean="0">
                        <a:latin typeface="Cambria Math" panose="02040503050406030204" pitchFamily="18" charset="0"/>
                        <a:cs typeface="Calibri"/>
                      </a:rPr>
                      <m:t>&gt;</m:t>
                    </m:r>
                    <m:f>
                      <m:fPr>
                        <m:ctrlPr>
                          <a:rPr lang="en-US" sz="700" b="0" i="1" smtClean="0">
                            <a:latin typeface="Cambria Math" panose="02040503050406030204" pitchFamily="18" charset="0"/>
                            <a:cs typeface="Calibri"/>
                          </a:rPr>
                        </m:ctrlPr>
                      </m:fPr>
                      <m:num>
                        <m:r>
                          <a:rPr lang="en-US" sz="700" b="0" i="1" smtClean="0">
                            <a:latin typeface="Cambria Math" panose="02040503050406030204" pitchFamily="18" charset="0"/>
                            <a:cs typeface="Calibri"/>
                          </a:rPr>
                          <m:t>2</m:t>
                        </m:r>
                        <m:sSup>
                          <m:sSupPr>
                            <m:ctrlPr>
                              <a:rPr lang="en-US" sz="700" b="0" i="1" smtClean="0">
                                <a:latin typeface="Cambria Math" panose="02040503050406030204" pitchFamily="18" charset="0"/>
                                <a:cs typeface="Calibri"/>
                              </a:rPr>
                            </m:ctrlPr>
                          </m:sSupPr>
                          <m:e>
                            <m:r>
                              <a:rPr lang="en-US" sz="700" b="0" i="1" smtClean="0">
                                <a:latin typeface="Cambria Math" panose="02040503050406030204" pitchFamily="18" charset="0"/>
                                <a:cs typeface="Calibri"/>
                              </a:rPr>
                              <m:t>𝐷</m:t>
                            </m:r>
                          </m:e>
                          <m:sup>
                            <m:r>
                              <a:rPr lang="en-US" sz="700" b="0" i="1" smtClean="0">
                                <a:latin typeface="Cambria Math" panose="02040503050406030204" pitchFamily="18" charset="0"/>
                                <a:cs typeface="Calibri"/>
                              </a:rPr>
                              <m:t>2</m:t>
                            </m:r>
                          </m:sup>
                        </m:sSup>
                      </m:num>
                      <m:den>
                        <m:r>
                          <a:rPr lang="en-US" sz="700" b="0" i="1" smtClean="0">
                            <a:latin typeface="Cambria Math" panose="02040503050406030204" pitchFamily="18" charset="0"/>
                            <a:cs typeface="Calibri"/>
                          </a:rPr>
                          <m:t>𝜆</m:t>
                        </m:r>
                      </m:den>
                    </m:f>
                    <m:r>
                      <a:rPr lang="en-US" sz="700" b="0" i="1" smtClean="0">
                        <a:latin typeface="Cambria Math" panose="02040503050406030204" pitchFamily="18" charset="0"/>
                        <a:cs typeface="Calibri"/>
                      </a:rPr>
                      <m:t> </m:t>
                    </m:r>
                  </m:oMath>
                </a14:m>
                <a:endParaRPr lang="en-US" sz="700" b="0" dirty="0">
                  <a:cs typeface="Calibri"/>
                </a:endParaRPr>
              </a:p>
              <a:p>
                <a:pPr marL="628650" lvl="1" indent="-171450">
                  <a:buFont typeface="Arial"/>
                  <a:buChar char="•"/>
                </a:pPr>
                <a:r>
                  <a:rPr lang="en-US" sz="700" dirty="0">
                    <a:cs typeface="Calibri"/>
                  </a:rPr>
                  <a:t>D is maximum linear dimension of the circuit</a:t>
                </a:r>
              </a:p>
              <a:p>
                <a:pPr marL="628650" lvl="1" indent="-171450">
                  <a:buFont typeface="Arial"/>
                  <a:buChar char="•"/>
                </a:pPr>
                <a14:m>
                  <m:oMath xmlns:m="http://schemas.openxmlformats.org/officeDocument/2006/math">
                    <m:r>
                      <a:rPr lang="en-US" sz="700" b="0" i="1" smtClean="0">
                        <a:latin typeface="Cambria Math" panose="02040503050406030204" pitchFamily="18" charset="0"/>
                        <a:cs typeface="Calibri"/>
                      </a:rPr>
                      <m:t>𝜆</m:t>
                    </m:r>
                    <m:r>
                      <a:rPr lang="en-US" sz="700" b="0" i="1" smtClean="0">
                        <a:latin typeface="Cambria Math" panose="02040503050406030204" pitchFamily="18" charset="0"/>
                        <a:cs typeface="Calibri"/>
                      </a:rPr>
                      <m:t> </m:t>
                    </m:r>
                  </m:oMath>
                </a14:m>
                <a:r>
                  <a:rPr lang="en-US" sz="700" dirty="0">
                    <a:cs typeface="Calibri"/>
                  </a:rPr>
                  <a:t> is wavelength of signal</a:t>
                </a:r>
              </a:p>
            </p:txBody>
          </p:sp>
        </mc:Choice>
        <mc:Fallback>
          <p:sp>
            <p:nvSpPr>
              <p:cNvPr id="26" name="TextBox 25">
                <a:extLst>
                  <a:ext uri="{FF2B5EF4-FFF2-40B4-BE49-F238E27FC236}">
                    <a16:creationId xmlns:a16="http://schemas.microsoft.com/office/drawing/2014/main" id="{D56DC469-C036-0E86-AB99-086A6972CE86}"/>
                  </a:ext>
                </a:extLst>
              </p:cNvPr>
              <p:cNvSpPr txBox="1">
                <a:spLocks noRot="1" noChangeAspect="1" noMove="1" noResize="1" noEditPoints="1" noAdjustHandles="1" noChangeArrowheads="1" noChangeShapeType="1" noTextEdit="1"/>
              </p:cNvSpPr>
              <p:nvPr/>
            </p:nvSpPr>
            <p:spPr>
              <a:xfrm>
                <a:off x="6146829" y="1941106"/>
                <a:ext cx="2470122" cy="1229824"/>
              </a:xfrm>
              <a:prstGeom prst="rect">
                <a:avLst/>
              </a:prstGeom>
              <a:blipFill>
                <a:blip r:embed="rId5"/>
                <a:stretch>
                  <a:fillRect/>
                </a:stretch>
              </a:blipFill>
              <a:ln>
                <a:solidFill>
                  <a:schemeClr val="tx1"/>
                </a:solidFill>
              </a:ln>
            </p:spPr>
            <p:txBody>
              <a:bodyPr/>
              <a:lstStyle/>
              <a:p>
                <a:r>
                  <a:rPr lang="en-US">
                    <a:noFill/>
                  </a:rPr>
                  <a:t> </a:t>
                </a:r>
              </a:p>
            </p:txBody>
          </p:sp>
        </mc:Fallback>
      </mc:AlternateContent>
      <p:pic>
        <p:nvPicPr>
          <p:cNvPr id="38" name="Picture 37">
            <a:extLst>
              <a:ext uri="{FF2B5EF4-FFF2-40B4-BE49-F238E27FC236}">
                <a16:creationId xmlns:a16="http://schemas.microsoft.com/office/drawing/2014/main" id="{9E142706-9747-87CA-D9C5-B8108448F1B0}"/>
              </a:ext>
            </a:extLst>
          </p:cNvPr>
          <p:cNvPicPr>
            <a:picLocks noChangeAspect="1"/>
          </p:cNvPicPr>
          <p:nvPr/>
        </p:nvPicPr>
        <p:blipFill>
          <a:blip r:embed="rId6"/>
          <a:stretch>
            <a:fillRect/>
          </a:stretch>
        </p:blipFill>
        <p:spPr>
          <a:xfrm>
            <a:off x="10865830" y="152094"/>
            <a:ext cx="1084898" cy="817107"/>
          </a:xfrm>
          <a:prstGeom prst="rect">
            <a:avLst/>
          </a:prstGeom>
        </p:spPr>
      </p:pic>
      <p:pic>
        <p:nvPicPr>
          <p:cNvPr id="40" name="Picture 39">
            <a:extLst>
              <a:ext uri="{FF2B5EF4-FFF2-40B4-BE49-F238E27FC236}">
                <a16:creationId xmlns:a16="http://schemas.microsoft.com/office/drawing/2014/main" id="{6DC0DCC1-1888-FD1F-A041-D02EC451DE03}"/>
              </a:ext>
            </a:extLst>
          </p:cNvPr>
          <p:cNvPicPr>
            <a:picLocks noChangeAspect="1"/>
          </p:cNvPicPr>
          <p:nvPr/>
        </p:nvPicPr>
        <p:blipFill>
          <a:blip r:embed="rId6"/>
          <a:stretch>
            <a:fillRect/>
          </a:stretch>
        </p:blipFill>
        <p:spPr>
          <a:xfrm>
            <a:off x="280735" y="181590"/>
            <a:ext cx="1084898" cy="817107"/>
          </a:xfrm>
          <a:prstGeom prst="rect">
            <a:avLst/>
          </a:prstGeom>
        </p:spPr>
      </p:pic>
      <p:sp>
        <p:nvSpPr>
          <p:cNvPr id="27" name="TextBox 26">
            <a:extLst>
              <a:ext uri="{FF2B5EF4-FFF2-40B4-BE49-F238E27FC236}">
                <a16:creationId xmlns:a16="http://schemas.microsoft.com/office/drawing/2014/main" id="{462DEF42-3BDB-3A2C-8D37-93FCA177AE5A}"/>
              </a:ext>
            </a:extLst>
          </p:cNvPr>
          <p:cNvSpPr txBox="1"/>
          <p:nvPr/>
        </p:nvSpPr>
        <p:spPr>
          <a:xfrm>
            <a:off x="3078607" y="3022614"/>
            <a:ext cx="2679792" cy="738664"/>
          </a:xfrm>
          <a:prstGeom prst="rect">
            <a:avLst/>
          </a:prstGeom>
          <a:noFill/>
          <a:ln>
            <a:solidFill>
              <a:schemeClr val="tx1"/>
            </a:solidFill>
          </a:ln>
        </p:spPr>
        <p:txBody>
          <a:bodyPr wrap="square" rtlCol="0">
            <a:spAutoFit/>
          </a:bodyPr>
          <a:lstStyle/>
          <a:p>
            <a:r>
              <a:rPr lang="en-US" sz="700" b="1" dirty="0"/>
              <a:t>Box Resonance:</a:t>
            </a:r>
            <a:r>
              <a:rPr lang="en-US" sz="700" dirty="0"/>
              <a:t> An issue we had in designing the patch antenna was box resonance causing unwanted power drops at other frequencies. This box resonance comes from the software assuming the patch design is inside of a metal box, so there can be a resonance with the patch and the box walls. We combatted this by increasing the box size to significantly reduce the resonance.</a:t>
            </a:r>
            <a:endParaRPr lang="en-US" sz="700" b="1" dirty="0"/>
          </a:p>
        </p:txBody>
      </p:sp>
      <p:sp>
        <p:nvSpPr>
          <p:cNvPr id="41" name="TextBox 40">
            <a:extLst>
              <a:ext uri="{FF2B5EF4-FFF2-40B4-BE49-F238E27FC236}">
                <a16:creationId xmlns:a16="http://schemas.microsoft.com/office/drawing/2014/main" id="{B648ED99-F1F7-A9B7-A22D-372D9C8512B3}"/>
              </a:ext>
            </a:extLst>
          </p:cNvPr>
          <p:cNvSpPr txBox="1"/>
          <p:nvPr/>
        </p:nvSpPr>
        <p:spPr>
          <a:xfrm>
            <a:off x="3078606" y="4073156"/>
            <a:ext cx="2679791" cy="415498"/>
          </a:xfrm>
          <a:prstGeom prst="rect">
            <a:avLst/>
          </a:prstGeom>
          <a:noFill/>
          <a:ln>
            <a:solidFill>
              <a:schemeClr val="tx1"/>
            </a:solidFill>
          </a:ln>
        </p:spPr>
        <p:txBody>
          <a:bodyPr wrap="square" rtlCol="0">
            <a:spAutoFit/>
          </a:bodyPr>
          <a:lstStyle/>
          <a:p>
            <a:r>
              <a:rPr lang="en-US" sz="700" dirty="0"/>
              <a:t>Design with full box size. Our final design utilized a box of 80x100mm. This size successfully reduced the incidence of box resonance while keeping the design small.</a:t>
            </a:r>
          </a:p>
        </p:txBody>
      </p:sp>
      <p:sp>
        <p:nvSpPr>
          <p:cNvPr id="45" name="TextBox 44">
            <a:extLst>
              <a:ext uri="{FF2B5EF4-FFF2-40B4-BE49-F238E27FC236}">
                <a16:creationId xmlns:a16="http://schemas.microsoft.com/office/drawing/2014/main" id="{B744F264-715F-6862-8C06-328D83A77E83}"/>
              </a:ext>
            </a:extLst>
          </p:cNvPr>
          <p:cNvSpPr txBox="1"/>
          <p:nvPr/>
        </p:nvSpPr>
        <p:spPr>
          <a:xfrm>
            <a:off x="8754198" y="1927953"/>
            <a:ext cx="3282950" cy="415498"/>
          </a:xfrm>
          <a:prstGeom prst="rect">
            <a:avLst/>
          </a:prstGeom>
          <a:noFill/>
          <a:ln>
            <a:solidFill>
              <a:schemeClr val="tx1"/>
            </a:solidFill>
          </a:ln>
        </p:spPr>
        <p:txBody>
          <a:bodyPr wrap="square" rtlCol="0">
            <a:spAutoFit/>
          </a:bodyPr>
          <a:lstStyle/>
          <a:p>
            <a:r>
              <a:rPr lang="en-US" sz="700" b="1" dirty="0"/>
              <a:t>Simulated S11 results:</a:t>
            </a:r>
            <a:r>
              <a:rPr lang="en-US" sz="700" dirty="0"/>
              <a:t> Using Sonnet’s graphing software, we were able to design the patch to have a 28.29 dB loss at 4.998 GHz. This is roughly a 99.85% loss making this a very effective antenna at the target wavelength.</a:t>
            </a:r>
            <a:endParaRPr lang="en-US" sz="700" b="1" dirty="0"/>
          </a:p>
        </p:txBody>
      </p:sp>
      <p:sp>
        <p:nvSpPr>
          <p:cNvPr id="58" name="TextBox 57">
            <a:extLst>
              <a:ext uri="{FF2B5EF4-FFF2-40B4-BE49-F238E27FC236}">
                <a16:creationId xmlns:a16="http://schemas.microsoft.com/office/drawing/2014/main" id="{E9E95442-5FD5-12F5-7F10-A7ECF57B7155}"/>
              </a:ext>
            </a:extLst>
          </p:cNvPr>
          <p:cNvSpPr txBox="1"/>
          <p:nvPr/>
        </p:nvSpPr>
        <p:spPr>
          <a:xfrm>
            <a:off x="6146829" y="3238058"/>
            <a:ext cx="2470122" cy="523220"/>
          </a:xfrm>
          <a:prstGeom prst="rect">
            <a:avLst/>
          </a:prstGeom>
          <a:noFill/>
          <a:ln>
            <a:solidFill>
              <a:schemeClr val="tx1"/>
            </a:solidFill>
          </a:ln>
        </p:spPr>
        <p:txBody>
          <a:bodyPr wrap="square" rtlCol="0">
            <a:spAutoFit/>
          </a:bodyPr>
          <a:lstStyle/>
          <a:p>
            <a:r>
              <a:rPr lang="en-US" sz="700" b="1" dirty="0">
                <a:cs typeface="Calibri"/>
              </a:rPr>
              <a:t>Simulated Far Field: </a:t>
            </a:r>
            <a:r>
              <a:rPr lang="en-US" sz="700" dirty="0">
                <a:cs typeface="Calibri"/>
              </a:rPr>
              <a:t>The goal of our project was to design an antenna that effectively radiated forward to reduce loss of signal in other directions.</a:t>
            </a:r>
          </a:p>
          <a:p>
            <a:endParaRPr lang="en-US" sz="700" dirty="0"/>
          </a:p>
        </p:txBody>
      </p:sp>
      <p:pic>
        <p:nvPicPr>
          <p:cNvPr id="63" name="Picture 62" descr="A picture containing graphical user interface&#10;&#10;Description automatically generated">
            <a:extLst>
              <a:ext uri="{FF2B5EF4-FFF2-40B4-BE49-F238E27FC236}">
                <a16:creationId xmlns:a16="http://schemas.microsoft.com/office/drawing/2014/main" id="{69788116-5B9A-94D0-0303-49BF901902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75634" y="4625190"/>
            <a:ext cx="2466651" cy="1928273"/>
          </a:xfrm>
          <a:prstGeom prst="rect">
            <a:avLst/>
          </a:prstGeom>
        </p:spPr>
      </p:pic>
      <p:pic>
        <p:nvPicPr>
          <p:cNvPr id="65" name="Picture 64" descr="Diagram&#10;&#10;Description automatically generated">
            <a:extLst>
              <a:ext uri="{FF2B5EF4-FFF2-40B4-BE49-F238E27FC236}">
                <a16:creationId xmlns:a16="http://schemas.microsoft.com/office/drawing/2014/main" id="{7BF3F37E-15FE-408C-5C65-2D3E696DA9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6145" y="4971975"/>
            <a:ext cx="1937679" cy="1607962"/>
          </a:xfrm>
          <a:prstGeom prst="rect">
            <a:avLst/>
          </a:prstGeom>
        </p:spPr>
      </p:pic>
      <p:pic>
        <p:nvPicPr>
          <p:cNvPr id="69" name="Picture 68" descr="Chart, line chart&#10;&#10;Description automatically generated">
            <a:extLst>
              <a:ext uri="{FF2B5EF4-FFF2-40B4-BE49-F238E27FC236}">
                <a16:creationId xmlns:a16="http://schemas.microsoft.com/office/drawing/2014/main" id="{F3DB6A3B-A676-DC5E-0A0B-52907B58B1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90308" y="2382919"/>
            <a:ext cx="2757643" cy="1362209"/>
          </a:xfrm>
          <a:prstGeom prst="rect">
            <a:avLst/>
          </a:prstGeom>
        </p:spPr>
      </p:pic>
      <p:pic>
        <p:nvPicPr>
          <p:cNvPr id="72" name="Picture 71" descr="Chart, radar chart&#10;&#10;Description automatically generated">
            <a:extLst>
              <a:ext uri="{FF2B5EF4-FFF2-40B4-BE49-F238E27FC236}">
                <a16:creationId xmlns:a16="http://schemas.microsoft.com/office/drawing/2014/main" id="{CEE243E5-A628-53AA-619D-F1AA0951F7A0}"/>
              </a:ext>
            </a:extLst>
          </p:cNvPr>
          <p:cNvPicPr>
            <a:picLocks noChangeAspect="1"/>
          </p:cNvPicPr>
          <p:nvPr/>
        </p:nvPicPr>
        <p:blipFill rotWithShape="1">
          <a:blip r:embed="rId10">
            <a:extLst>
              <a:ext uri="{28A0092B-C50C-407E-A947-70E740481C1C}">
                <a14:useLocalDpi xmlns:a14="http://schemas.microsoft.com/office/drawing/2010/main" val="0"/>
              </a:ext>
            </a:extLst>
          </a:blip>
          <a:srcRect l="25492" r="25014"/>
          <a:stretch/>
        </p:blipFill>
        <p:spPr>
          <a:xfrm>
            <a:off x="8725871" y="4020049"/>
            <a:ext cx="1168371" cy="1265861"/>
          </a:xfrm>
          <a:prstGeom prst="rect">
            <a:avLst/>
          </a:prstGeom>
        </p:spPr>
      </p:pic>
      <p:pic>
        <p:nvPicPr>
          <p:cNvPr id="74" name="Picture 73" descr="Chart, radar chart&#10;&#10;Description automatically generated">
            <a:extLst>
              <a:ext uri="{FF2B5EF4-FFF2-40B4-BE49-F238E27FC236}">
                <a16:creationId xmlns:a16="http://schemas.microsoft.com/office/drawing/2014/main" id="{37BE0423-DD6E-BB25-15C6-5E63FF0D3CBC}"/>
              </a:ext>
            </a:extLst>
          </p:cNvPr>
          <p:cNvPicPr>
            <a:picLocks noChangeAspect="1"/>
          </p:cNvPicPr>
          <p:nvPr/>
        </p:nvPicPr>
        <p:blipFill rotWithShape="1">
          <a:blip r:embed="rId11">
            <a:extLst>
              <a:ext uri="{28A0092B-C50C-407E-A947-70E740481C1C}">
                <a14:useLocalDpi xmlns:a14="http://schemas.microsoft.com/office/drawing/2010/main" val="0"/>
              </a:ext>
            </a:extLst>
          </a:blip>
          <a:srcRect l="25025" r="22570"/>
          <a:stretch/>
        </p:blipFill>
        <p:spPr>
          <a:xfrm>
            <a:off x="7277449" y="4030278"/>
            <a:ext cx="1236172" cy="1264911"/>
          </a:xfrm>
          <a:prstGeom prst="rect">
            <a:avLst/>
          </a:prstGeom>
        </p:spPr>
      </p:pic>
      <p:pic>
        <p:nvPicPr>
          <p:cNvPr id="76" name="Picture 75" descr="Chart, radar chart&#10;&#10;Description automatically generated">
            <a:extLst>
              <a:ext uri="{FF2B5EF4-FFF2-40B4-BE49-F238E27FC236}">
                <a16:creationId xmlns:a16="http://schemas.microsoft.com/office/drawing/2014/main" id="{C9A2938D-0FA7-D566-8F0A-02493243928C}"/>
              </a:ext>
            </a:extLst>
          </p:cNvPr>
          <p:cNvPicPr>
            <a:picLocks noChangeAspect="1"/>
          </p:cNvPicPr>
          <p:nvPr/>
        </p:nvPicPr>
        <p:blipFill rotWithShape="1">
          <a:blip r:embed="rId12">
            <a:extLst>
              <a:ext uri="{28A0092B-C50C-407E-A947-70E740481C1C}">
                <a14:useLocalDpi xmlns:a14="http://schemas.microsoft.com/office/drawing/2010/main" val="0"/>
              </a:ext>
            </a:extLst>
          </a:blip>
          <a:srcRect l="24661" r="24370"/>
          <a:stretch/>
        </p:blipFill>
        <p:spPr>
          <a:xfrm>
            <a:off x="5972942" y="4028102"/>
            <a:ext cx="1236172" cy="1300529"/>
          </a:xfrm>
          <a:prstGeom prst="rect">
            <a:avLst/>
          </a:prstGeom>
        </p:spPr>
      </p:pic>
      <p:pic>
        <p:nvPicPr>
          <p:cNvPr id="79" name="Picture 78" descr="Chart, radar chart&#10;&#10;Description automatically generated">
            <a:extLst>
              <a:ext uri="{FF2B5EF4-FFF2-40B4-BE49-F238E27FC236}">
                <a16:creationId xmlns:a16="http://schemas.microsoft.com/office/drawing/2014/main" id="{57A238C4-3E85-7C37-8F07-6B3BB14D5F99}"/>
              </a:ext>
            </a:extLst>
          </p:cNvPr>
          <p:cNvPicPr>
            <a:picLocks noChangeAspect="1"/>
          </p:cNvPicPr>
          <p:nvPr/>
        </p:nvPicPr>
        <p:blipFill rotWithShape="1">
          <a:blip r:embed="rId13">
            <a:extLst>
              <a:ext uri="{28A0092B-C50C-407E-A947-70E740481C1C}">
                <a14:useLocalDpi xmlns:a14="http://schemas.microsoft.com/office/drawing/2010/main" val="0"/>
              </a:ext>
            </a:extLst>
          </a:blip>
          <a:srcRect l="23516" r="24976"/>
          <a:stretch/>
        </p:blipFill>
        <p:spPr>
          <a:xfrm>
            <a:off x="5972942" y="5396706"/>
            <a:ext cx="1185718" cy="1234385"/>
          </a:xfrm>
          <a:prstGeom prst="rect">
            <a:avLst/>
          </a:prstGeom>
        </p:spPr>
      </p:pic>
      <p:pic>
        <p:nvPicPr>
          <p:cNvPr id="81" name="Picture 80" descr="Chart, radar chart&#10;&#10;Description automatically generated">
            <a:extLst>
              <a:ext uri="{FF2B5EF4-FFF2-40B4-BE49-F238E27FC236}">
                <a16:creationId xmlns:a16="http://schemas.microsoft.com/office/drawing/2014/main" id="{CE2A4291-3754-1C67-8662-867350C4F32E}"/>
              </a:ext>
            </a:extLst>
          </p:cNvPr>
          <p:cNvPicPr>
            <a:picLocks noChangeAspect="1"/>
          </p:cNvPicPr>
          <p:nvPr/>
        </p:nvPicPr>
        <p:blipFill rotWithShape="1">
          <a:blip r:embed="rId14">
            <a:extLst>
              <a:ext uri="{28A0092B-C50C-407E-A947-70E740481C1C}">
                <a14:useLocalDpi xmlns:a14="http://schemas.microsoft.com/office/drawing/2010/main" val="0"/>
              </a:ext>
            </a:extLst>
          </a:blip>
          <a:srcRect l="24846" r="24769"/>
          <a:stretch/>
        </p:blipFill>
        <p:spPr>
          <a:xfrm>
            <a:off x="7277449" y="5387280"/>
            <a:ext cx="1236172" cy="1260720"/>
          </a:xfrm>
          <a:prstGeom prst="rect">
            <a:avLst/>
          </a:prstGeom>
        </p:spPr>
      </p:pic>
      <p:pic>
        <p:nvPicPr>
          <p:cNvPr id="83" name="Picture 82" descr="Chart, radar chart&#10;&#10;Description automatically generated">
            <a:extLst>
              <a:ext uri="{FF2B5EF4-FFF2-40B4-BE49-F238E27FC236}">
                <a16:creationId xmlns:a16="http://schemas.microsoft.com/office/drawing/2014/main" id="{E44D85EC-4F5C-886C-4FDE-67539742B764}"/>
              </a:ext>
            </a:extLst>
          </p:cNvPr>
          <p:cNvPicPr>
            <a:picLocks noChangeAspect="1"/>
          </p:cNvPicPr>
          <p:nvPr/>
        </p:nvPicPr>
        <p:blipFill rotWithShape="1">
          <a:blip r:embed="rId15">
            <a:extLst>
              <a:ext uri="{28A0092B-C50C-407E-A947-70E740481C1C}">
                <a14:useLocalDpi xmlns:a14="http://schemas.microsoft.com/office/drawing/2010/main" val="0"/>
              </a:ext>
            </a:extLst>
          </a:blip>
          <a:srcRect l="24867" r="24053"/>
          <a:stretch/>
        </p:blipFill>
        <p:spPr>
          <a:xfrm>
            <a:off x="8709595" y="5396706"/>
            <a:ext cx="1200921" cy="1260720"/>
          </a:xfrm>
          <a:prstGeom prst="rect">
            <a:avLst/>
          </a:prstGeom>
        </p:spPr>
      </p:pic>
      <p:sp>
        <p:nvSpPr>
          <p:cNvPr id="84" name="TextBox 83">
            <a:extLst>
              <a:ext uri="{FF2B5EF4-FFF2-40B4-BE49-F238E27FC236}">
                <a16:creationId xmlns:a16="http://schemas.microsoft.com/office/drawing/2014/main" id="{F94C7E43-AE88-B35A-109E-F82B7F64FD69}"/>
              </a:ext>
            </a:extLst>
          </p:cNvPr>
          <p:cNvSpPr txBox="1"/>
          <p:nvPr/>
        </p:nvSpPr>
        <p:spPr>
          <a:xfrm>
            <a:off x="10080035" y="3815266"/>
            <a:ext cx="2042160" cy="338554"/>
          </a:xfrm>
          <a:prstGeom prst="rect">
            <a:avLst/>
          </a:prstGeom>
          <a:noFill/>
          <a:ln>
            <a:solidFill>
              <a:schemeClr val="tx1"/>
            </a:solidFill>
          </a:ln>
        </p:spPr>
        <p:txBody>
          <a:bodyPr wrap="square" rtlCol="0">
            <a:spAutoFit/>
          </a:bodyPr>
          <a:lstStyle/>
          <a:p>
            <a:pPr algn="ctr"/>
            <a:r>
              <a:rPr lang="en-US" sz="800" dirty="0"/>
              <a:t>Current Diagrams: 5.4 GHz, 5.8 GHz, and 6GHz</a:t>
            </a:r>
          </a:p>
        </p:txBody>
      </p:sp>
      <p:sp>
        <p:nvSpPr>
          <p:cNvPr id="85" name="TextBox 84">
            <a:extLst>
              <a:ext uri="{FF2B5EF4-FFF2-40B4-BE49-F238E27FC236}">
                <a16:creationId xmlns:a16="http://schemas.microsoft.com/office/drawing/2014/main" id="{346023F9-D421-5090-8075-37284149663F}"/>
              </a:ext>
            </a:extLst>
          </p:cNvPr>
          <p:cNvSpPr txBox="1"/>
          <p:nvPr/>
        </p:nvSpPr>
        <p:spPr>
          <a:xfrm>
            <a:off x="10069038" y="4153820"/>
            <a:ext cx="2122962" cy="2636520"/>
          </a:xfrm>
          <a:prstGeom prst="rect">
            <a:avLst/>
          </a:prstGeom>
          <a:noFill/>
          <a:ln>
            <a:solidFill>
              <a:schemeClr val="tx1"/>
            </a:solidFill>
          </a:ln>
        </p:spPr>
        <p:txBody>
          <a:bodyPr wrap="square" rtlCol="0">
            <a:noAutofit/>
          </a:bodyPr>
          <a:lstStyle/>
          <a:p>
            <a:endParaRPr lang="en-US" dirty="0"/>
          </a:p>
        </p:txBody>
      </p:sp>
      <p:pic>
        <p:nvPicPr>
          <p:cNvPr id="89" name="Picture 88" descr="Graphical user interface&#10;&#10;Description automatically generated with medium confidence">
            <a:extLst>
              <a:ext uri="{FF2B5EF4-FFF2-40B4-BE49-F238E27FC236}">
                <a16:creationId xmlns:a16="http://schemas.microsoft.com/office/drawing/2014/main" id="{F87874DD-B05A-F5BF-FA41-8E11780A2B1A}"/>
              </a:ext>
            </a:extLst>
          </p:cNvPr>
          <p:cNvPicPr>
            <a:picLocks noChangeAspect="1"/>
          </p:cNvPicPr>
          <p:nvPr/>
        </p:nvPicPr>
        <p:blipFill rotWithShape="1">
          <a:blip r:embed="rId16">
            <a:extLst>
              <a:ext uri="{28A0092B-C50C-407E-A947-70E740481C1C}">
                <a14:useLocalDpi xmlns:a14="http://schemas.microsoft.com/office/drawing/2010/main" val="0"/>
              </a:ext>
            </a:extLst>
          </a:blip>
          <a:srcRect t="34171" r="62778" b="36539"/>
          <a:stretch/>
        </p:blipFill>
        <p:spPr>
          <a:xfrm>
            <a:off x="10461782" y="4215244"/>
            <a:ext cx="1204073" cy="757980"/>
          </a:xfrm>
          <a:prstGeom prst="rect">
            <a:avLst/>
          </a:prstGeom>
        </p:spPr>
      </p:pic>
      <p:pic>
        <p:nvPicPr>
          <p:cNvPr id="91" name="Picture 90" descr="Graphical user interface&#10;&#10;Description automatically generated with medium confidence">
            <a:extLst>
              <a:ext uri="{FF2B5EF4-FFF2-40B4-BE49-F238E27FC236}">
                <a16:creationId xmlns:a16="http://schemas.microsoft.com/office/drawing/2014/main" id="{A616503F-1047-E150-39DE-D34FD7EC9459}"/>
              </a:ext>
            </a:extLst>
          </p:cNvPr>
          <p:cNvPicPr>
            <a:picLocks noChangeAspect="1"/>
          </p:cNvPicPr>
          <p:nvPr/>
        </p:nvPicPr>
        <p:blipFill rotWithShape="1">
          <a:blip r:embed="rId17">
            <a:extLst>
              <a:ext uri="{28A0092B-C50C-407E-A947-70E740481C1C}">
                <a14:useLocalDpi xmlns:a14="http://schemas.microsoft.com/office/drawing/2010/main" val="0"/>
              </a:ext>
            </a:extLst>
          </a:blip>
          <a:srcRect l="1244" t="33102" r="63688" b="33831"/>
          <a:stretch/>
        </p:blipFill>
        <p:spPr>
          <a:xfrm>
            <a:off x="10486729" y="5042272"/>
            <a:ext cx="1179126" cy="859616"/>
          </a:xfrm>
          <a:prstGeom prst="rect">
            <a:avLst/>
          </a:prstGeom>
        </p:spPr>
      </p:pic>
      <p:pic>
        <p:nvPicPr>
          <p:cNvPr id="93" name="Picture 92" descr="Graphical user interface&#10;&#10;Description automatically generated with medium confidence">
            <a:extLst>
              <a:ext uri="{FF2B5EF4-FFF2-40B4-BE49-F238E27FC236}">
                <a16:creationId xmlns:a16="http://schemas.microsoft.com/office/drawing/2014/main" id="{C4CE5CDA-8044-93D4-DCEF-7062CF13433F}"/>
              </a:ext>
            </a:extLst>
          </p:cNvPr>
          <p:cNvPicPr>
            <a:picLocks noChangeAspect="1"/>
          </p:cNvPicPr>
          <p:nvPr/>
        </p:nvPicPr>
        <p:blipFill rotWithShape="1">
          <a:blip r:embed="rId18">
            <a:extLst>
              <a:ext uri="{28A0092B-C50C-407E-A947-70E740481C1C}">
                <a14:useLocalDpi xmlns:a14="http://schemas.microsoft.com/office/drawing/2010/main" val="0"/>
              </a:ext>
            </a:extLst>
          </a:blip>
          <a:srcRect t="34172" r="65454" b="33689"/>
          <a:stretch/>
        </p:blipFill>
        <p:spPr>
          <a:xfrm>
            <a:off x="10461781" y="5912862"/>
            <a:ext cx="1204073" cy="859616"/>
          </a:xfrm>
          <a:prstGeom prst="rect">
            <a:avLst/>
          </a:prstGeom>
        </p:spPr>
      </p:pic>
    </p:spTree>
    <p:extLst>
      <p:ext uri="{BB962C8B-B14F-4D97-AF65-F5344CB8AC3E}">
        <p14:creationId xmlns:p14="http://schemas.microsoft.com/office/powerpoint/2010/main" val="417006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96C1B7875F3F479EF3F36C5791C179" ma:contentTypeVersion="13" ma:contentTypeDescription="Create a new document." ma:contentTypeScope="" ma:versionID="ee3a4ba1dd41965e2c39940a89926358">
  <xsd:schema xmlns:xsd="http://www.w3.org/2001/XMLSchema" xmlns:xs="http://www.w3.org/2001/XMLSchema" xmlns:p="http://schemas.microsoft.com/office/2006/metadata/properties" xmlns:ns3="86260ca4-2e3f-4eb8-ab42-efe74ec16894" xmlns:ns4="35695c52-f732-437b-9cca-01b898f974a5" targetNamespace="http://schemas.microsoft.com/office/2006/metadata/properties" ma:root="true" ma:fieldsID="f92697d1022574d0db21a62e8a8fc06b" ns3:_="" ns4:_="">
    <xsd:import namespace="86260ca4-2e3f-4eb8-ab42-efe74ec16894"/>
    <xsd:import namespace="35695c52-f732-437b-9cca-01b898f974a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260ca4-2e3f-4eb8-ab42-efe74ec168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5695c52-f732-437b-9cca-01b898f974a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6260ca4-2e3f-4eb8-ab42-efe74ec16894" xsi:nil="true"/>
  </documentManagement>
</p:properties>
</file>

<file path=customXml/itemProps1.xml><?xml version="1.0" encoding="utf-8"?>
<ds:datastoreItem xmlns:ds="http://schemas.openxmlformats.org/officeDocument/2006/customXml" ds:itemID="{C2C93A8F-D6C3-4DC2-9ABF-40EFD25359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260ca4-2e3f-4eb8-ab42-efe74ec16894"/>
    <ds:schemaRef ds:uri="35695c52-f732-437b-9cca-01b898f97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7A5C84-67EB-4929-8C0E-50BFC28714D0}">
  <ds:schemaRefs>
    <ds:schemaRef ds:uri="http://schemas.microsoft.com/sharepoint/v3/contenttype/forms"/>
  </ds:schemaRefs>
</ds:datastoreItem>
</file>

<file path=customXml/itemProps3.xml><?xml version="1.0" encoding="utf-8"?>
<ds:datastoreItem xmlns:ds="http://schemas.openxmlformats.org/officeDocument/2006/customXml" ds:itemID="{C6508596-D656-4F9D-8B32-A6DA7A54B582}">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purl.org/dc/terms/"/>
    <ds:schemaRef ds:uri="86260ca4-2e3f-4eb8-ab42-efe74ec16894"/>
    <ds:schemaRef ds:uri="35695c52-f732-437b-9cca-01b898f974a5"/>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6945</TotalTime>
  <Words>537</Words>
  <Application>Microsoft Office PowerPoint</Application>
  <PresentationFormat>Widescreen</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DengXian</vt:lpstr>
      <vt:lpstr>Arial</vt:lpstr>
      <vt:lpstr>Calibri</vt:lpstr>
      <vt:lpstr>Calibri Light</vt:lpstr>
      <vt:lpstr>Cambria Math</vt:lpstr>
      <vt:lpstr>Office Theme</vt:lpstr>
      <vt:lpstr>Implementation of Series Fed Patch Antenna for Beam Focusing by: William Logan Spooner, Dr. Shantanu Chakraborty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 Hairpin Model Based Passive Microwave Tag Using Microstrip Structure </dc:title>
  <dc:creator>wlspooner_it</dc:creator>
  <cp:lastModifiedBy>William L Spooner</cp:lastModifiedBy>
  <cp:revision>94</cp:revision>
  <dcterms:created xsi:type="dcterms:W3CDTF">2022-09-20T11:58:49Z</dcterms:created>
  <dcterms:modified xsi:type="dcterms:W3CDTF">2023-03-02T11:31:25Z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0x010100E896C1B7875F3F479EF3F36C5791C179</vt:lpwstr>
  </property>
</Properties>
</file>