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33C364-2B5A-4BBF-9223-2DADEC5AD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0" r="18828"/>
          <a:stretch/>
        </p:blipFill>
        <p:spPr>
          <a:xfrm>
            <a:off x="261340" y="823061"/>
            <a:ext cx="7620000" cy="52249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5601-B990-4A19-B6BD-FCD10F266FCA}"/>
              </a:ext>
            </a:extLst>
          </p:cNvPr>
          <p:cNvSpPr/>
          <p:nvPr/>
        </p:nvSpPr>
        <p:spPr>
          <a:xfrm>
            <a:off x="8201025" y="760095"/>
            <a:ext cx="3990975" cy="533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BAD2"/>
                </a:solidFill>
              </a:rPr>
              <a:t>MyFitnessPal – </a:t>
            </a:r>
            <a:r>
              <a:rPr lang="en-US" sz="2800" dirty="0" err="1">
                <a:solidFill>
                  <a:srgbClr val="40BAD2"/>
                </a:solidFill>
              </a:rPr>
              <a:t>hjemmeside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og</a:t>
            </a:r>
            <a:r>
              <a:rPr lang="en-US" sz="2800" dirty="0">
                <a:solidFill>
                  <a:srgbClr val="40BAD2"/>
                </a:solidFill>
              </a:rPr>
              <a:t> app, der </a:t>
            </a:r>
            <a:r>
              <a:rPr lang="en-US" sz="2800" dirty="0" err="1">
                <a:solidFill>
                  <a:srgbClr val="40BAD2"/>
                </a:solidFill>
              </a:rPr>
              <a:t>er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designet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til</a:t>
            </a:r>
            <a:r>
              <a:rPr lang="en-US" sz="2800" dirty="0">
                <a:solidFill>
                  <a:srgbClr val="40BAD2"/>
                </a:solidFill>
              </a:rPr>
              <a:t> at </a:t>
            </a:r>
            <a:r>
              <a:rPr lang="en-US" sz="2800" dirty="0" err="1">
                <a:solidFill>
                  <a:srgbClr val="40BAD2"/>
                </a:solidFill>
              </a:rPr>
              <a:t>hjælpe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brugeren</a:t>
            </a:r>
            <a:r>
              <a:rPr lang="en-US" sz="2800" dirty="0">
                <a:solidFill>
                  <a:srgbClr val="40BAD2"/>
                </a:solidFill>
              </a:rPr>
              <a:t> med at </a:t>
            </a:r>
            <a:r>
              <a:rPr lang="en-US" sz="2800" dirty="0" err="1">
                <a:solidFill>
                  <a:srgbClr val="40BAD2"/>
                </a:solidFill>
              </a:rPr>
              <a:t>nå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specifikke</a:t>
            </a:r>
            <a:r>
              <a:rPr lang="en-US" sz="2800" dirty="0">
                <a:solidFill>
                  <a:srgbClr val="40BAD2"/>
                </a:solidFill>
              </a:rPr>
              <a:t> fitness </a:t>
            </a:r>
            <a:r>
              <a:rPr lang="en-US" sz="2800" dirty="0" err="1">
                <a:solidFill>
                  <a:srgbClr val="40BAD2"/>
                </a:solidFill>
              </a:rPr>
              <a:t>mål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3C364-2B5A-4BBF-9223-2DADEC5AD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1" t="1" r="17926" b="48"/>
          <a:stretch/>
        </p:blipFill>
        <p:spPr>
          <a:xfrm>
            <a:off x="263653" y="812795"/>
            <a:ext cx="7649717" cy="522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5601-B990-4A19-B6BD-FCD10F266FCA}"/>
              </a:ext>
            </a:extLst>
          </p:cNvPr>
          <p:cNvSpPr/>
          <p:nvPr/>
        </p:nvSpPr>
        <p:spPr>
          <a:xfrm>
            <a:off x="8201025" y="760095"/>
            <a:ext cx="3990975" cy="533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0BAD2"/>
                </a:solidFill>
              </a:rPr>
              <a:t>Særligt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fokus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på</a:t>
            </a:r>
            <a:r>
              <a:rPr lang="en-US" sz="2800" dirty="0">
                <a:solidFill>
                  <a:srgbClr val="40BAD2"/>
                </a:solidFill>
              </a:rPr>
              <a:t> at </a:t>
            </a:r>
            <a:r>
              <a:rPr lang="en-US" sz="2800" dirty="0" err="1">
                <a:solidFill>
                  <a:srgbClr val="40BAD2"/>
                </a:solidFill>
              </a:rPr>
              <a:t>hjælpe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brugerne</a:t>
            </a:r>
            <a:r>
              <a:rPr lang="en-US" sz="2800" dirty="0">
                <a:solidFill>
                  <a:srgbClr val="40BAD2"/>
                </a:solidFill>
              </a:rPr>
              <a:t> med at </a:t>
            </a:r>
            <a:r>
              <a:rPr lang="en-US" sz="2800" dirty="0" err="1">
                <a:solidFill>
                  <a:srgbClr val="40BAD2"/>
                </a:solidFill>
              </a:rPr>
              <a:t>tracke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deres</a:t>
            </a:r>
            <a:r>
              <a:rPr lang="en-US" sz="2800" dirty="0">
                <a:solidFill>
                  <a:srgbClr val="40BAD2"/>
                </a:solidFill>
              </a:rPr>
              <a:t> </a:t>
            </a:r>
            <a:r>
              <a:rPr lang="en-US" sz="2800" dirty="0" err="1">
                <a:solidFill>
                  <a:srgbClr val="40BAD2"/>
                </a:solidFill>
              </a:rPr>
              <a:t>kalorieindtag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33C364-2B5A-4BBF-9223-2DADEC5AD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0" r="18828" b="66984"/>
          <a:stretch/>
        </p:blipFill>
        <p:spPr>
          <a:xfrm>
            <a:off x="261340" y="823062"/>
            <a:ext cx="7620000" cy="1725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5601-B990-4A19-B6BD-FCD10F266FCA}"/>
              </a:ext>
            </a:extLst>
          </p:cNvPr>
          <p:cNvSpPr/>
          <p:nvPr/>
        </p:nvSpPr>
        <p:spPr>
          <a:xfrm>
            <a:off x="8217650" y="760095"/>
            <a:ext cx="3990975" cy="533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43E20-92F6-488B-B5A5-03D9990D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45" r="25954"/>
          <a:stretch/>
        </p:blipFill>
        <p:spPr>
          <a:xfrm>
            <a:off x="261340" y="2772556"/>
            <a:ext cx="7620000" cy="1312887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0A5ABB-46B4-4F9B-8B3E-85B48D602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6" t="28912" r="35356"/>
          <a:stretch/>
        </p:blipFill>
        <p:spPr>
          <a:xfrm>
            <a:off x="8581205" y="2354268"/>
            <a:ext cx="3349455" cy="32623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B14D8-1E70-42E4-94BF-D57F23199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410"/>
          <a:stretch/>
        </p:blipFill>
        <p:spPr>
          <a:xfrm>
            <a:off x="261340" y="4309871"/>
            <a:ext cx="7620000" cy="1725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FE899-7155-4722-8CC4-8B77BAADB735}"/>
              </a:ext>
            </a:extLst>
          </p:cNvPr>
          <p:cNvSpPr txBox="1"/>
          <p:nvPr/>
        </p:nvSpPr>
        <p:spPr>
          <a:xfrm>
            <a:off x="8690657" y="1381606"/>
            <a:ext cx="3044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40BAD2"/>
                </a:solidFill>
              </a:rPr>
              <a:t>Viceral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38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4E5601-B990-4A19-B6BD-FCD10F266FCA}"/>
              </a:ext>
            </a:extLst>
          </p:cNvPr>
          <p:cNvSpPr/>
          <p:nvPr/>
        </p:nvSpPr>
        <p:spPr>
          <a:xfrm>
            <a:off x="8217650" y="760095"/>
            <a:ext cx="3990975" cy="533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FE899-7155-4722-8CC4-8B77BAADB735}"/>
              </a:ext>
            </a:extLst>
          </p:cNvPr>
          <p:cNvSpPr txBox="1"/>
          <p:nvPr/>
        </p:nvSpPr>
        <p:spPr>
          <a:xfrm>
            <a:off x="8690657" y="1381606"/>
            <a:ext cx="3044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0BAD2"/>
                </a:solidFill>
              </a:rPr>
              <a:t>Behavioral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3EB58-0C50-4A11-8810-35BD6FCA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1" y="3287083"/>
            <a:ext cx="7672301" cy="74269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C85A0-4D5E-4556-8D50-EC8EE1B1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1" y="1381606"/>
            <a:ext cx="7672301" cy="1188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47D00-81E5-4D75-A9CA-0B3F6E3E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31" y="4785886"/>
            <a:ext cx="7672301" cy="72760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CE188B-A670-4AFD-B97F-F3F2C6BDD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154" y="2297757"/>
            <a:ext cx="3541965" cy="32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4E5601-B990-4A19-B6BD-FCD10F266FCA}"/>
              </a:ext>
            </a:extLst>
          </p:cNvPr>
          <p:cNvSpPr/>
          <p:nvPr/>
        </p:nvSpPr>
        <p:spPr>
          <a:xfrm>
            <a:off x="8217650" y="760095"/>
            <a:ext cx="3990975" cy="5337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FE899-7155-4722-8CC4-8B77BAADB735}"/>
              </a:ext>
            </a:extLst>
          </p:cNvPr>
          <p:cNvSpPr txBox="1"/>
          <p:nvPr/>
        </p:nvSpPr>
        <p:spPr>
          <a:xfrm>
            <a:off x="8690657" y="1381606"/>
            <a:ext cx="3044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0BAD2"/>
                </a:solidFill>
              </a:rPr>
              <a:t>Reflective</a:t>
            </a:r>
            <a:endParaRPr lang="en-US" sz="4400" dirty="0"/>
          </a:p>
        </p:txBody>
      </p:sp>
      <p:pic>
        <p:nvPicPr>
          <p:cNvPr id="6" name="Picture 5" descr="A hot dog&#10;&#10;Description automatically generated">
            <a:extLst>
              <a:ext uri="{FF2B5EF4-FFF2-40B4-BE49-F238E27FC236}">
                <a16:creationId xmlns:a16="http://schemas.microsoft.com/office/drawing/2014/main" id="{31E783F7-F507-48EB-8A3E-61FEDE3EA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8"/>
          <a:stretch/>
        </p:blipFill>
        <p:spPr>
          <a:xfrm>
            <a:off x="107788" y="999674"/>
            <a:ext cx="7966170" cy="4858652"/>
          </a:xfrm>
          <a:prstGeom prst="rect">
            <a:avLst/>
          </a:prstGeom>
        </p:spPr>
      </p:pic>
      <p:pic>
        <p:nvPicPr>
          <p:cNvPr id="14" name="Picture 13" descr="A group of fruit and vegetables&#10;&#10;Description automatically generated">
            <a:extLst>
              <a:ext uri="{FF2B5EF4-FFF2-40B4-BE49-F238E27FC236}">
                <a16:creationId xmlns:a16="http://schemas.microsoft.com/office/drawing/2014/main" id="{9C59AAA2-BDAF-44A8-8F92-CD36CA60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739" y="2151047"/>
            <a:ext cx="3750796" cy="3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6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{4A08FDD2-A149-4CEC-9E21-3217E69486F0}tf03457475</Template>
  <TotalTime>39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Juul</dc:creator>
  <cp:lastModifiedBy>Simon Juul</cp:lastModifiedBy>
  <cp:revision>4</cp:revision>
  <dcterms:created xsi:type="dcterms:W3CDTF">2020-03-14T10:48:40Z</dcterms:created>
  <dcterms:modified xsi:type="dcterms:W3CDTF">2020-03-14T11:28:01Z</dcterms:modified>
</cp:coreProperties>
</file>