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3" r:id="rId4"/>
    <p:sldId id="260" r:id="rId5"/>
    <p:sldId id="262" r:id="rId6"/>
    <p:sldId id="259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29" autoAdjust="0"/>
  </p:normalViewPr>
  <p:slideViewPr>
    <p:cSldViewPr>
      <p:cViewPr varScale="1">
        <p:scale>
          <a:sx n="96" d="100"/>
          <a:sy n="96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EB36-B548-447C-ADB5-5C06F04A177F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23F5-A0EA-4D7A-9907-52E42A6B2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A23F5-A0EA-4D7A-9907-52E42A6B205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1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8E0C08B-ED69-427A-A015-17244A744CEC}" type="datetimeFigureOut">
              <a:rPr lang="en-GB" smtClean="0"/>
              <a:t>10/7/2015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558AB374-7E71-4665-A2DF-C5A1419D2404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Cambria" panose="02040503050406030204" pitchFamily="18" charset="0"/>
              </a:rPr>
              <a:t>By the </a:t>
            </a:r>
            <a:r>
              <a:rPr lang="en-GB" dirty="0" err="1" smtClean="0">
                <a:latin typeface="Cambria" panose="02040503050406030204" pitchFamily="18" charset="0"/>
              </a:rPr>
              <a:t>Spoopy</a:t>
            </a:r>
            <a:r>
              <a:rPr lang="en-GB" dirty="0" smtClean="0">
                <a:latin typeface="Cambria" panose="02040503050406030204" pitchFamily="18" charset="0"/>
              </a:rPr>
              <a:t> Brigade </a:t>
            </a:r>
          </a:p>
          <a:p>
            <a:r>
              <a:rPr lang="en-GB" i="1" dirty="0" smtClean="0">
                <a:latin typeface="Cambria" panose="02040503050406030204" pitchFamily="18" charset="0"/>
              </a:rPr>
              <a:t>(Vic, Kirsty, Will, Phil, Sam)</a:t>
            </a:r>
            <a:endParaRPr lang="en-GB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>
                <a:latin typeface="Britannic Bold" panose="020B0903060703020204" pitchFamily="34" charset="0"/>
              </a:rPr>
              <a:t>Games Proposal</a:t>
            </a:r>
            <a:endParaRPr lang="en-GB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ritannic Bold" panose="020B0903060703020204" pitchFamily="34" charset="0"/>
              </a:rPr>
              <a:t>Game idea: </a:t>
            </a:r>
            <a:br>
              <a:rPr lang="en-GB" dirty="0" smtClean="0">
                <a:latin typeface="Britannic Bold" panose="020B0903060703020204" pitchFamily="34" charset="0"/>
              </a:rPr>
            </a:br>
            <a:r>
              <a:rPr lang="en-GB" dirty="0" smtClean="0">
                <a:latin typeface="Britannic Bold" panose="020B0903060703020204" pitchFamily="34" charset="0"/>
              </a:rPr>
              <a:t>Insert Name Here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04864"/>
            <a:ext cx="7924800" cy="3510136"/>
          </a:xfrm>
        </p:spPr>
        <p:txBody>
          <a:bodyPr/>
          <a:lstStyle/>
          <a:p>
            <a:r>
              <a:rPr lang="en-GB" dirty="0" smtClean="0">
                <a:latin typeface="Cambria" panose="02040503050406030204" pitchFamily="18" charset="0"/>
              </a:rPr>
              <a:t>Theme of ‘Interference’.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3D perspective isometric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Single-player (and multiplayer)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Difficulty progression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Cutesy style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Family friendly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5956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ambria" panose="02040503050406030204" pitchFamily="18" charset="0"/>
              </a:rPr>
              <a:t>Scare everyone out of town to graduate </a:t>
            </a:r>
            <a:r>
              <a:rPr lang="en-GB" dirty="0" err="1" smtClean="0">
                <a:latin typeface="Cambria" panose="02040503050406030204" pitchFamily="18" charset="0"/>
              </a:rPr>
              <a:t>Spoopy</a:t>
            </a:r>
            <a:r>
              <a:rPr lang="en-GB" dirty="0" smtClean="0">
                <a:latin typeface="Cambria" panose="02040503050406030204" pitchFamily="18" charset="0"/>
              </a:rPr>
              <a:t> School!</a:t>
            </a:r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http://ih1.redbubble.net/image.12520711.3520/sticker,375x3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13789"/>
            <a:ext cx="35718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pclipart.com/education/graduate/graduation_cap_colors/graduation_cap_short_tassle_red_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20000">
            <a:off x="5595880" y="2652969"/>
            <a:ext cx="2286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mysitemyway.com/etc-mysitemyway/icons/legacy-previews/icons/rounded-glossy-black-icons-culture/033442-rounded-glossy-black-icon-culture-holiday-ghos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49" y="4767218"/>
            <a:ext cx="1865078" cy="18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83" y="4097526"/>
            <a:ext cx="2803256" cy="280325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24" y="11562"/>
            <a:ext cx="2056776" cy="7632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95" y="1951850"/>
            <a:ext cx="2571536" cy="2145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76" y="0"/>
            <a:ext cx="2565270" cy="19460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1254"/>
            <a:ext cx="4536590" cy="393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4535576" cy="35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ritannic Bold" panose="020B0903060703020204" pitchFamily="34" charset="0"/>
              </a:rPr>
              <a:t>Characters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Player as a ghost in-training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Player/Ghost’s Mentor (Sensei-Sempai </a:t>
            </a:r>
            <a:r>
              <a:rPr lang="en-GB" dirty="0" err="1" smtClean="0">
                <a:latin typeface="Cambria" panose="02040503050406030204" pitchFamily="18" charset="0"/>
              </a:rPr>
              <a:t>Spoop</a:t>
            </a:r>
            <a:r>
              <a:rPr lang="en-GB" dirty="0" smtClean="0">
                <a:latin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‘</a:t>
            </a:r>
            <a:r>
              <a:rPr lang="en-GB" dirty="0" err="1" smtClean="0">
                <a:latin typeface="Cambria" panose="02040503050406030204" pitchFamily="18" charset="0"/>
              </a:rPr>
              <a:t>Spooperscoopers</a:t>
            </a:r>
            <a:r>
              <a:rPr lang="en-GB" dirty="0" smtClean="0">
                <a:latin typeface="Cambria" panose="02040503050406030204" pitchFamily="18" charset="0"/>
              </a:rPr>
              <a:t>’ (Not-Ghostbusters)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Townspeople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Exorcist boss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Bully ghost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Ghost’s graduation buddies</a:t>
            </a:r>
            <a:endParaRPr lang="en-GB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085" y="2996952"/>
            <a:ext cx="5284833" cy="37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ritannic Bold" panose="020B0903060703020204" pitchFamily="34" charset="0"/>
              </a:rPr>
              <a:t>Areas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Main hub (</a:t>
            </a:r>
            <a:r>
              <a:rPr lang="en-GB" dirty="0" err="1" smtClean="0">
                <a:latin typeface="Cambria" panose="02040503050406030204" pitchFamily="18" charset="0"/>
              </a:rPr>
              <a:t>Spoopy</a:t>
            </a:r>
            <a:r>
              <a:rPr lang="en-GB" dirty="0" smtClean="0">
                <a:latin typeface="Cambria" panose="02040503050406030204" pitchFamily="18" charset="0"/>
              </a:rPr>
              <a:t> </a:t>
            </a:r>
            <a:r>
              <a:rPr lang="en-GB" dirty="0" smtClean="0">
                <a:latin typeface="Cambria" panose="02040503050406030204" pitchFamily="18" charset="0"/>
              </a:rPr>
              <a:t>House)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Cambria" panose="02040503050406030204" pitchFamily="18" charset="0"/>
              </a:rPr>
              <a:t>Main </a:t>
            </a:r>
            <a:r>
              <a:rPr lang="en-GB" dirty="0" smtClean="0">
                <a:latin typeface="Cambria" panose="02040503050406030204" pitchFamily="18" charset="0"/>
              </a:rPr>
              <a:t>town/ </a:t>
            </a:r>
            <a:r>
              <a:rPr lang="en-GB" dirty="0">
                <a:latin typeface="Cambria" panose="02040503050406030204" pitchFamily="18" charset="0"/>
              </a:rPr>
              <a:t>Level </a:t>
            </a:r>
            <a:r>
              <a:rPr lang="en-GB" dirty="0" smtClean="0">
                <a:latin typeface="Cambria" panose="02040503050406030204" pitchFamily="18" charset="0"/>
              </a:rPr>
              <a:t>Select</a:t>
            </a:r>
            <a:endParaRPr lang="en-GB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Houses/Levels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Increase in difficulty</a:t>
            </a:r>
            <a:endParaRPr lang="en-GB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Containing possess-able furniture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Repeated assets but moved around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Cathedral/Boss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Final challenge for the player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Contains an exorcist as the final boss</a:t>
            </a:r>
          </a:p>
        </p:txBody>
      </p:sp>
      <p:pic>
        <p:nvPicPr>
          <p:cNvPr id="4" name="Picture 2" descr="http://vignette1.wikia.nocookie.net/cat-dos/images/d/d9/Spooky_spr.png/revision/latest?cb=201502282154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1"/>
            <a:ext cx="1840302" cy="23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ritannic Bold" panose="020B0903060703020204" pitchFamily="34" charset="0"/>
              </a:rPr>
              <a:t>Mechanics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Cambria" panose="02040503050406030204" pitchFamily="18" charset="0"/>
              </a:rPr>
              <a:t>3</a:t>
            </a:r>
            <a:r>
              <a:rPr lang="en-GB" b="1" baseline="30000" dirty="0" smtClean="0">
                <a:latin typeface="Cambria" panose="02040503050406030204" pitchFamily="18" charset="0"/>
              </a:rPr>
              <a:t>rd</a:t>
            </a:r>
            <a:r>
              <a:rPr lang="en-GB" b="1" dirty="0" smtClean="0">
                <a:latin typeface="Cambria" panose="02040503050406030204" pitchFamily="18" charset="0"/>
              </a:rPr>
              <a:t> person </a:t>
            </a:r>
            <a:r>
              <a:rPr lang="en-GB" dirty="0" smtClean="0">
                <a:latin typeface="Cambria" panose="02040503050406030204" pitchFamily="18" charset="0"/>
              </a:rPr>
              <a:t>movement with fixed camera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Cambria" panose="02040503050406030204" pitchFamily="18" charset="0"/>
              </a:rPr>
              <a:t>Possess</a:t>
            </a:r>
            <a:r>
              <a:rPr lang="en-GB" dirty="0" smtClean="0">
                <a:latin typeface="Cambria" panose="02040503050406030204" pitchFamily="18" charset="0"/>
              </a:rPr>
              <a:t>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Set </a:t>
            </a:r>
            <a:r>
              <a:rPr lang="en-GB" b="1" dirty="0" smtClean="0">
                <a:latin typeface="Cambria" panose="02040503050406030204" pitchFamily="18" charset="0"/>
              </a:rPr>
              <a:t>traps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‘</a:t>
            </a:r>
            <a:r>
              <a:rPr lang="en-GB" b="1" dirty="0" smtClean="0">
                <a:latin typeface="Cambria" panose="02040503050406030204" pitchFamily="18" charset="0"/>
              </a:rPr>
              <a:t>Power</a:t>
            </a:r>
            <a:r>
              <a:rPr lang="en-GB" dirty="0" smtClean="0">
                <a:latin typeface="Cambria" panose="02040503050406030204" pitchFamily="18" charset="0"/>
              </a:rPr>
              <a:t>’ meter to limit player’s 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Cambria" panose="02040503050406030204" pitchFamily="18" charset="0"/>
              </a:rPr>
              <a:t>A.I </a:t>
            </a:r>
            <a:r>
              <a:rPr lang="en-GB" dirty="0" smtClean="0">
                <a:latin typeface="Cambria" panose="02040503050406030204" pitchFamily="18" charset="0"/>
              </a:rPr>
              <a:t>movement and behaviour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Townspeople have different fears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Some townspeople more sceptical than others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err="1" smtClean="0">
                <a:latin typeface="Cambria" panose="02040503050406030204" pitchFamily="18" charset="0"/>
              </a:rPr>
              <a:t>Spooperscoopers</a:t>
            </a:r>
            <a:r>
              <a:rPr lang="en-GB" dirty="0" smtClean="0">
                <a:latin typeface="Cambria" panose="02040503050406030204" pitchFamily="18" charset="0"/>
              </a:rPr>
              <a:t> have unique reactions to player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Line of sight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High scores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Scaring townspeople to death makes them ghosts too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08" y="116632"/>
            <a:ext cx="4065641" cy="302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0" t="10517" r="26046" b="31846"/>
          <a:stretch/>
        </p:blipFill>
        <p:spPr>
          <a:xfrm>
            <a:off x="6266135" y="3212976"/>
            <a:ext cx="282271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ritannic Bold" panose="020B0903060703020204" pitchFamily="34" charset="0"/>
              </a:rPr>
              <a:t>Intended outcomes	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Games Design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Game </a:t>
            </a:r>
            <a:r>
              <a:rPr lang="en-GB" dirty="0" smtClean="0">
                <a:latin typeface="Cambria" panose="02040503050406030204" pitchFamily="18" charset="0"/>
              </a:rPr>
              <a:t>Prototype</a:t>
            </a:r>
            <a:endParaRPr lang="en-GB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Tutorial level/ghost house</a:t>
            </a:r>
            <a:endParaRPr lang="en-GB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Town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Cathedral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latin typeface="Cambria" panose="02040503050406030204" pitchFamily="18" charset="0"/>
              </a:rPr>
              <a:t>Ending </a:t>
            </a:r>
            <a:r>
              <a:rPr lang="en-GB" dirty="0" smtClean="0">
                <a:latin typeface="Cambria" panose="02040503050406030204" pitchFamily="18" charset="0"/>
              </a:rPr>
              <a:t>photo</a:t>
            </a:r>
          </a:p>
          <a:p>
            <a:pPr marL="457200" lvl="1" indent="0">
              <a:buNone/>
            </a:pPr>
            <a:endParaRPr lang="en-GB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Britannic Bold" panose="020B0903060703020204" pitchFamily="34" charset="0"/>
              </a:rPr>
              <a:t>Possible Future Additions</a:t>
            </a:r>
            <a:endParaRPr lang="en-GB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>
                <a:latin typeface="Cambria" panose="02040503050406030204" pitchFamily="18" charset="0"/>
              </a:rPr>
              <a:t>More levels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Townspeople biographies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Opening </a:t>
            </a:r>
            <a:r>
              <a:rPr lang="en-GB" dirty="0" err="1" smtClean="0">
                <a:latin typeface="Cambria" panose="02040503050406030204" pitchFamily="18" charset="0"/>
              </a:rPr>
              <a:t>cutscene</a:t>
            </a:r>
            <a:endParaRPr lang="en-GB" dirty="0" smtClean="0">
              <a:latin typeface="Cambria" panose="02040503050406030204" pitchFamily="18" charset="0"/>
            </a:endParaRPr>
          </a:p>
          <a:p>
            <a:pPr lvl="1"/>
            <a:r>
              <a:rPr lang="en-GB" dirty="0" smtClean="0">
                <a:latin typeface="Cambria" panose="02040503050406030204" pitchFamily="18" charset="0"/>
              </a:rPr>
              <a:t>More </a:t>
            </a:r>
            <a:r>
              <a:rPr lang="en-GB" dirty="0" err="1" smtClean="0">
                <a:latin typeface="Cambria" panose="02040503050406030204" pitchFamily="18" charset="0"/>
              </a:rPr>
              <a:t>cutscenes</a:t>
            </a:r>
            <a:r>
              <a:rPr lang="en-GB" dirty="0" smtClean="0">
                <a:latin typeface="Cambria" panose="02040503050406030204" pitchFamily="18" charset="0"/>
              </a:rPr>
              <a:t> throughout game</a:t>
            </a:r>
          </a:p>
          <a:p>
            <a:r>
              <a:rPr lang="en-GB" dirty="0" smtClean="0">
                <a:latin typeface="Cambria" panose="02040503050406030204" pitchFamily="18" charset="0"/>
              </a:rPr>
              <a:t>Multiplayer experience</a:t>
            </a:r>
          </a:p>
          <a:p>
            <a:pPr lvl="1"/>
            <a:r>
              <a:rPr lang="en-GB" dirty="0" smtClean="0">
                <a:latin typeface="Cambria" panose="02040503050406030204" pitchFamily="18" charset="0"/>
              </a:rPr>
              <a:t>1-4 Ghosts vs 1 </a:t>
            </a:r>
            <a:r>
              <a:rPr lang="en-GB" dirty="0" err="1" smtClean="0">
                <a:latin typeface="Cambria" panose="02040503050406030204" pitchFamily="18" charset="0"/>
              </a:rPr>
              <a:t>Spooperscooper</a:t>
            </a:r>
            <a:endParaRPr lang="en-GB" dirty="0" smtClean="0">
              <a:latin typeface="Cambria" panose="02040503050406030204" pitchFamily="18" charset="0"/>
            </a:endParaRPr>
          </a:p>
          <a:p>
            <a:pPr lvl="1"/>
            <a:r>
              <a:rPr lang="en-GB" dirty="0" smtClean="0">
                <a:latin typeface="Cambria" panose="02040503050406030204" pitchFamily="18" charset="0"/>
              </a:rPr>
              <a:t>Ghosts have to scare everyone out of an area without getting caught</a:t>
            </a:r>
          </a:p>
          <a:p>
            <a:pPr lvl="1"/>
            <a:r>
              <a:rPr lang="en-GB" dirty="0" err="1" smtClean="0">
                <a:latin typeface="Cambria" panose="02040503050406030204" pitchFamily="18" charset="0"/>
              </a:rPr>
              <a:t>Spooperscooper</a:t>
            </a:r>
            <a:r>
              <a:rPr lang="en-GB" dirty="0" smtClean="0">
                <a:latin typeface="Cambria" panose="02040503050406030204" pitchFamily="18" charset="0"/>
              </a:rPr>
              <a:t> has to catch the ghosts before they scare everyone away</a:t>
            </a:r>
            <a:endParaRPr lang="en-GB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dirty="0" smtClean="0">
                <a:latin typeface="Britannic Bold" panose="020B0903060703020204" pitchFamily="34" charset="0"/>
              </a:rPr>
              <a:t>Any Questions?</a:t>
            </a:r>
            <a:endParaRPr lang="en-GB" sz="4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54349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329</TotalTime>
  <Words>225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Horizon</vt:lpstr>
      <vt:lpstr>Games Proposal</vt:lpstr>
      <vt:lpstr>Game idea:  Insert Name Here</vt:lpstr>
      <vt:lpstr>PowerPoint Presentation</vt:lpstr>
      <vt:lpstr>Characters</vt:lpstr>
      <vt:lpstr>Areas</vt:lpstr>
      <vt:lpstr>Mechanics</vt:lpstr>
      <vt:lpstr>Intended outcomes </vt:lpstr>
      <vt:lpstr>Possible Future Additions</vt:lpstr>
      <vt:lpstr>Any Questions?</vt:lpstr>
    </vt:vector>
  </TitlesOfParts>
  <Company>Futureworks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Proposal</dc:title>
  <dc:creator>futureworks futureworks</dc:creator>
  <cp:lastModifiedBy>Hobden, William</cp:lastModifiedBy>
  <cp:revision>13</cp:revision>
  <dcterms:created xsi:type="dcterms:W3CDTF">2015-10-02T14:05:31Z</dcterms:created>
  <dcterms:modified xsi:type="dcterms:W3CDTF">2015-10-07T15:28:58Z</dcterms:modified>
</cp:coreProperties>
</file>