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DD2AB2-B3E1-4843-BA94-D73FEA6DA99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2CEE00-26EB-4E05-A776-AAC36E030C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8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2CEE00-26EB-4E05-A776-AAC36E030C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38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ACA8-FB8A-547B-3CBE-39DC4E491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418AE-E8C0-229F-52B9-A3FD87DB9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AF291-1BC4-54EA-3A42-E51EA8CE6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5724-90F4-4620-841D-BE51D0BDF9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B4758-A485-627A-0A6B-04CB04B4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87A5-B158-F45D-2382-DA34BC6B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D122-8445-4324-941B-22914D6C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5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FFEC-F2F3-6D8D-A5B0-27EB91F1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5FFB5-1195-5A19-F8C8-E996D8699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E7353-C756-1D44-4BB6-B8287057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5724-90F4-4620-841D-BE51D0BDF9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A704D-3293-E120-C306-825CBE62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2A136-A32E-FDF1-8EF2-8B8E25626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D122-8445-4324-941B-22914D6C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40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56A299-C11B-BEB3-EE42-95BBC5820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7AEFAD-23A2-E25D-9479-12CD49D1E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72A7E-87E8-4C8A-4E32-345724DB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5724-90F4-4620-841D-BE51D0BDF9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FFC4E-1184-E8D4-E9DF-77198F3F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EDEA7-92EC-841F-AC03-9C0BA270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D122-8445-4324-941B-22914D6C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57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7BC2-FB3D-7AE1-637F-A92ED796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67D2A-2EE9-FC6A-C0DB-57B703D6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978A-DBED-8F72-931E-DCAA43D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5724-90F4-4620-841D-BE51D0BDF9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CD051-5B62-E8E7-8288-818D25E8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60199-C1CE-0D06-2D44-68D120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D122-8445-4324-941B-22914D6C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7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AD77C-0DC9-95F9-B36B-89892CDB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01227-1B47-032C-5813-05B6A63CE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26C80-27AB-3DD0-D6AB-7B8ED9B9B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5724-90F4-4620-841D-BE51D0BDF9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F304-ACE6-285B-EB0C-46A9B3B1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32EB1-FAF5-1BB7-2E85-43F34AE7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D122-8445-4324-941B-22914D6C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643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05E9C-3FA8-1A99-BB09-DD518BFE0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5F541-ABC1-B17B-1136-76857D0B1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B7AAF-573B-81EE-D3D1-385C26C61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DDFB8-B0C7-58C2-58F7-2EA6E8B7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5724-90F4-4620-841D-BE51D0BDF9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1A47FF-F8F2-A47B-94A8-C7714F04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D45AB-6CAD-FF00-E126-7CBEA65F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D122-8445-4324-941B-22914D6C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5DC46-0B71-21B7-24C9-BDF4E39BC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596AD-CEF3-5E18-191F-13C0F295D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1DE81F-87F2-BEBC-749C-B10CF387F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7166E3-36C7-AE58-D833-09DE71588E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E2FC0E-6240-443C-9A7D-D25E0D84E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9EF02-BD28-584F-716C-8859AEB8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5724-90F4-4620-841D-BE51D0BDF9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D47FA-44B2-C4B0-9211-DC73E4D6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55D9E-59E2-7F60-D6EF-E6214F37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D122-8445-4324-941B-22914D6C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5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A8F9-2694-862E-DE1B-246733BD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89996-F3B0-E486-3188-CD2FD57F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5724-90F4-4620-841D-BE51D0BDF9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8CE760-2741-066A-2D98-324FF437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557B9-2E79-1571-C77A-E0C72B64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D122-8445-4324-941B-22914D6C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E2BEC-8AB5-34AC-E455-0A56D4D71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5724-90F4-4620-841D-BE51D0BDF9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3340E-8A4B-1BD2-4E42-901A9898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B2F9F-E6AD-709D-46DC-49A2557C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D122-8445-4324-941B-22914D6C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5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532AF-D75B-B183-150C-A2D0278F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2091-1E29-E616-6F14-A8F705FC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6BE6AB-621B-15B0-2AFF-C6C1796A1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6E8CC-6B3A-E739-CEDB-3935CEC7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5724-90F4-4620-841D-BE51D0BDF9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35E6C-DABF-A71B-32B6-6C12E9152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F08DD-1876-6B3F-A248-169CA049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D122-8445-4324-941B-22914D6C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8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596E-6143-EC87-1D9C-D2685B69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7E04E3-3A0C-1428-E177-9053E37AD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249C5-F8F3-E4EA-AC05-DACCE6E70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B22E4E-9DB8-4AE8-B21D-558B7F21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45724-90F4-4620-841D-BE51D0BDF9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FC965-7A09-4A5D-E1DB-83D27355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A0B85-F108-B09B-CCFC-1A497D7A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2D122-8445-4324-941B-22914D6C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9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3F853-6A57-C5B0-7771-A3F819477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2423B-C672-0757-C252-A88D2233F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2111-49C4-433E-356C-B4F6CB869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45724-90F4-4620-841D-BE51D0BDF958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718A1-C65F-0C47-1DD2-8E8C80241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00035-EAC5-C04C-DEAF-FBF7EFD16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D122-8445-4324-941B-22914D6C1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7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FED2315-3B9F-8D5F-629A-7CD7160072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014621"/>
            <a:ext cx="872066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9AA0053-F9D6-7223-818B-C79BA2596F8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968254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D8E34F-8F52-7E1C-E0D7-697AE45F5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456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88D8-EBC0-1007-4A38-64146A57D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E5BA2-D7B1-CCAA-34D8-0B17A8D16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Focus on boosting sales in </a:t>
            </a:r>
            <a:r>
              <a:rPr lang="en-US" b="1" dirty="0"/>
              <a:t>East region</a:t>
            </a:r>
            <a:endParaRPr lang="en-US" dirty="0"/>
          </a:p>
          <a:p>
            <a:r>
              <a:rPr lang="en-US" dirty="0"/>
              <a:t>Strengthen marketing for </a:t>
            </a:r>
            <a:r>
              <a:rPr lang="en-US" b="1" dirty="0"/>
              <a:t>Widget A</a:t>
            </a:r>
            <a:r>
              <a:rPr lang="en-US" dirty="0"/>
              <a:t> to increase share</a:t>
            </a:r>
          </a:p>
          <a:p>
            <a:r>
              <a:rPr lang="en-US" dirty="0"/>
              <a:t>Develop strategies to reduce </a:t>
            </a:r>
            <a:r>
              <a:rPr lang="en-US" b="1" dirty="0"/>
              <a:t>seasonal dips</a:t>
            </a:r>
            <a:endParaRPr lang="en-US" dirty="0"/>
          </a:p>
          <a:p>
            <a:r>
              <a:rPr lang="en-US" dirty="0"/>
              <a:t>Leverage strong customer base for upselling opportunities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5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6949-9B8A-F9B0-06E4-546DCC7C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96E0-197B-2B1D-20CC-6D28ABE9A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Overall sales performance is strong with steady growth</a:t>
            </a:r>
          </a:p>
          <a:p>
            <a:r>
              <a:rPr lang="en-US" dirty="0"/>
              <a:t>Regional and product-level opportunities exist</a:t>
            </a:r>
          </a:p>
          <a:p>
            <a:r>
              <a:rPr lang="en-US" dirty="0"/>
              <a:t>Strategic focus can drive consistent year-round 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56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F1EBB-9D2C-5FDB-374B-9E9C8121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Key Highlights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40E2-DA56-C299-8DA5-DECE513F3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Total Sales Value:</a:t>
            </a:r>
            <a:r>
              <a:rPr lang="en-US" dirty="0"/>
              <a:t> 1.05M</a:t>
            </a:r>
          </a:p>
          <a:p>
            <a:r>
              <a:rPr lang="en-US" b="1" dirty="0"/>
              <a:t>Total Sales Volume:</a:t>
            </a:r>
            <a:r>
              <a:rPr lang="en-US" dirty="0"/>
              <a:t> 800.49K</a:t>
            </a:r>
          </a:p>
          <a:p>
            <a:r>
              <a:rPr lang="en-US" dirty="0"/>
              <a:t>Strong performance across multiple customers and products.</a:t>
            </a:r>
          </a:p>
          <a:p>
            <a:r>
              <a:rPr lang="en-US" dirty="0"/>
              <a:t>Seasonal fluctuations observed in monthly sales.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96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0C255-928F-2A6C-2436-8F241E5F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Sales by Customer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123F-1EF7-0A8D-FDD9-EF69ACAC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Sales are evenly distributed across top customers</a:t>
            </a:r>
          </a:p>
          <a:p>
            <a:r>
              <a:rPr lang="en-US" dirty="0"/>
              <a:t>Each customer contributes between 4K–6K in sales</a:t>
            </a:r>
            <a:br>
              <a:rPr lang="en-US" dirty="0"/>
            </a:br>
            <a:r>
              <a:rPr lang="en-US" b="1" dirty="0"/>
              <a:t>Visual:</a:t>
            </a:r>
            <a:r>
              <a:rPr lang="en-US" dirty="0"/>
              <a:t> Bar chart of sales by CustomerID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47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6ECA-4CEF-7B6C-E2C7-6A4C28B2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Sales by Year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493A-2549-0CBF-8B63-637BD1FEC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2021 saw a significant dip in sales</a:t>
            </a:r>
          </a:p>
          <a:p>
            <a:r>
              <a:rPr lang="en-US" dirty="0"/>
              <a:t>Recovery observed in 2022 and 2023</a:t>
            </a:r>
          </a:p>
          <a:p>
            <a:r>
              <a:rPr lang="en-US" dirty="0"/>
              <a:t>2024 shows stable performance</a:t>
            </a:r>
            <a:br>
              <a:rPr lang="en-US" dirty="0"/>
            </a:br>
            <a:r>
              <a:rPr lang="en-US" b="1" dirty="0"/>
              <a:t>Visual:</a:t>
            </a:r>
            <a:r>
              <a:rPr lang="en-US" dirty="0"/>
              <a:t> Line chart of sales by year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794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5C549-C89B-778E-460E-EE4AF2EE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Sales by Region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00567-CE1B-3ED2-9B38-C9E683FF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West region leads in sales</a:t>
            </a:r>
          </a:p>
          <a:p>
            <a:r>
              <a:rPr lang="en-US" dirty="0"/>
              <a:t>South and North regions show similar performance</a:t>
            </a:r>
          </a:p>
          <a:p>
            <a:r>
              <a:rPr lang="en-US" dirty="0"/>
              <a:t>East region lags behind</a:t>
            </a:r>
            <a:br>
              <a:rPr lang="en-US" dirty="0"/>
            </a:br>
            <a:r>
              <a:rPr lang="en-US" b="1" dirty="0"/>
              <a:t>Visual:</a:t>
            </a:r>
            <a:r>
              <a:rPr lang="en-US" dirty="0"/>
              <a:t> Horizontal bar chart of sales by region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0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3BB1-56D0-353D-9766-8EAB9299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Sales by Month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74D5E-9341-99A1-CB35-835B67BA6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Sales fluctuate significantly month-to-month</a:t>
            </a:r>
          </a:p>
          <a:p>
            <a:r>
              <a:rPr lang="en-US" dirty="0"/>
              <a:t>Peaks observed in mid-year months</a:t>
            </a:r>
          </a:p>
          <a:p>
            <a:r>
              <a:rPr lang="en-US" dirty="0"/>
              <a:t>Opportunities to stabilize sales in low-performing months</a:t>
            </a:r>
            <a:br>
              <a:rPr lang="en-US" dirty="0"/>
            </a:br>
            <a:r>
              <a:rPr lang="en-US" b="1" dirty="0"/>
              <a:t>Visual:</a:t>
            </a:r>
            <a:r>
              <a:rPr lang="en-US" dirty="0"/>
              <a:t> Line chart of sales by month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88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E425C-F798-0736-FED6-ACB22848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Sales by Product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4364A-C82E-CA03-BF0A-BA181D25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Widget B and Widget C are top-performing products</a:t>
            </a:r>
          </a:p>
          <a:p>
            <a:r>
              <a:rPr lang="en-US" dirty="0"/>
              <a:t>Accessories and Gadgets contribute moderately</a:t>
            </a:r>
          </a:p>
          <a:p>
            <a:r>
              <a:rPr lang="en-US" dirty="0"/>
              <a:t>Widget A shows potential for growth</a:t>
            </a:r>
            <a:br>
              <a:rPr lang="en-US" dirty="0"/>
            </a:br>
            <a:r>
              <a:rPr lang="en-US" b="1" dirty="0"/>
              <a:t>Visual:</a:t>
            </a:r>
            <a:r>
              <a:rPr lang="en-US" dirty="0"/>
              <a:t> </a:t>
            </a:r>
            <a:r>
              <a:rPr lang="en-US" dirty="0" err="1"/>
              <a:t>Treemap</a:t>
            </a:r>
            <a:r>
              <a:rPr lang="en-US" dirty="0"/>
              <a:t> of sales by product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877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40B37-6E95-15A1-1B28-11B7F62C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Sales Distribution by Month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C8900-8E5C-6E78-197E-398EDAD17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Sales are spread across months with notable peaks</a:t>
            </a:r>
          </a:p>
          <a:p>
            <a:r>
              <a:rPr lang="en-US" dirty="0"/>
              <a:t>Highest sales in June and July</a:t>
            </a:r>
          </a:p>
          <a:p>
            <a:r>
              <a:rPr lang="en-US" dirty="0"/>
              <a:t>Lowest sales in February and October</a:t>
            </a:r>
            <a:br>
              <a:rPr lang="en-US" dirty="0"/>
            </a:br>
            <a:r>
              <a:rPr lang="en-US" b="1" dirty="0"/>
              <a:t>Visual:</a:t>
            </a:r>
            <a:r>
              <a:rPr lang="en-US" dirty="0"/>
              <a:t> Donut chart of monthly sales distribution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75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8253-4907-B15C-240C-A512541FF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5C3B08-8930-A4B4-0A47-05C2569EE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353" y="1825625"/>
            <a:ext cx="7753293" cy="4351338"/>
          </a:xfrm>
        </p:spPr>
      </p:pic>
    </p:spTree>
    <p:extLst>
      <p:ext uri="{BB962C8B-B14F-4D97-AF65-F5344CB8AC3E}">
        <p14:creationId xmlns:p14="http://schemas.microsoft.com/office/powerpoint/2010/main" val="2750466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289</Words>
  <Application>Microsoft Office PowerPoint</Application>
  <PresentationFormat>Widescreen</PresentationFormat>
  <Paragraphs>55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</vt:lpstr>
      <vt:lpstr>  Key Highlights </vt:lpstr>
      <vt:lpstr> Sales by Customer </vt:lpstr>
      <vt:lpstr> Sales by Year </vt:lpstr>
      <vt:lpstr> Sales by Region </vt:lpstr>
      <vt:lpstr> Sales by Month </vt:lpstr>
      <vt:lpstr> Sales by Product </vt:lpstr>
      <vt:lpstr> Sales Distribution by Month </vt:lpstr>
      <vt:lpstr>Dashboard Screenshot</vt:lpstr>
      <vt:lpstr>  Recommendations </vt:lpstr>
      <vt:lpstr>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spoorthikg7@outlook.com</dc:creator>
  <cp:lastModifiedBy>spoorthikg7@outlook.com</cp:lastModifiedBy>
  <cp:revision>1</cp:revision>
  <dcterms:created xsi:type="dcterms:W3CDTF">2025-09-25T19:26:56Z</dcterms:created>
  <dcterms:modified xsi:type="dcterms:W3CDTF">2025-09-25T19:36:47Z</dcterms:modified>
</cp:coreProperties>
</file>