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7"/>
  </p:notesMasterIdLst>
  <p:handoutMasterIdLst>
    <p:handoutMasterId r:id="rId28"/>
  </p:handoutMasterIdLst>
  <p:sldIdLst>
    <p:sldId id="312" r:id="rId5"/>
    <p:sldId id="338" r:id="rId6"/>
    <p:sldId id="339" r:id="rId7"/>
    <p:sldId id="304" r:id="rId8"/>
    <p:sldId id="307" r:id="rId9"/>
    <p:sldId id="326" r:id="rId10"/>
    <p:sldId id="321" r:id="rId11"/>
    <p:sldId id="325" r:id="rId12"/>
    <p:sldId id="314" r:id="rId13"/>
    <p:sldId id="322" r:id="rId14"/>
    <p:sldId id="327" r:id="rId15"/>
    <p:sldId id="329" r:id="rId16"/>
    <p:sldId id="328" r:id="rId17"/>
    <p:sldId id="330" r:id="rId18"/>
    <p:sldId id="331" r:id="rId19"/>
    <p:sldId id="334" r:id="rId20"/>
    <p:sldId id="335" r:id="rId21"/>
    <p:sldId id="336" r:id="rId22"/>
    <p:sldId id="333" r:id="rId23"/>
    <p:sldId id="332" r:id="rId24"/>
    <p:sldId id="340" r:id="rId25"/>
    <p:sldId id="297" r:id="rId2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1B75"/>
    <a:srgbClr val="281AE4"/>
    <a:srgbClr val="202C8F"/>
    <a:srgbClr val="FDFBF6"/>
    <a:srgbClr val="AAC4E9"/>
    <a:srgbClr val="F5CDCE"/>
    <a:srgbClr val="DF8C8C"/>
    <a:srgbClr val="D4D593"/>
    <a:srgbClr val="E6F0FE"/>
    <a:srgbClr val="CDBE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822D09-B3C0-41FD-BC1C-075325F1A731}" v="85" dt="2024-08-26T10:46:20.433"/>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388" autoAdjust="0"/>
  </p:normalViewPr>
  <p:slideViewPr>
    <p:cSldViewPr snapToGrid="0" snapToObjects="1">
      <p:cViewPr varScale="1">
        <p:scale>
          <a:sx n="59" d="100"/>
          <a:sy n="59" d="100"/>
        </p:scale>
        <p:origin x="956" y="5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PATIL" userId="71bda75ea3181047" providerId="LiveId" clId="{91822D09-B3C0-41FD-BC1C-075325F1A731}"/>
    <pc:docChg chg="undo custSel addSld delSld modSld">
      <pc:chgData name="SHUBHAM PATIL" userId="71bda75ea3181047" providerId="LiveId" clId="{91822D09-B3C0-41FD-BC1C-075325F1A731}" dt="2024-08-26T10:46:20.433" v="383"/>
      <pc:docMkLst>
        <pc:docMk/>
      </pc:docMkLst>
      <pc:sldChg chg="addSp delSp modSp del mod modClrScheme chgLayout">
        <pc:chgData name="SHUBHAM PATIL" userId="71bda75ea3181047" providerId="LiveId" clId="{91822D09-B3C0-41FD-BC1C-075325F1A731}" dt="2024-08-26T10:33:51.216" v="251" actId="2696"/>
        <pc:sldMkLst>
          <pc:docMk/>
          <pc:sldMk cId="685681062" sldId="282"/>
        </pc:sldMkLst>
        <pc:spChg chg="mod">
          <ac:chgData name="SHUBHAM PATIL" userId="71bda75ea3181047" providerId="LiveId" clId="{91822D09-B3C0-41FD-BC1C-075325F1A731}" dt="2024-08-26T07:28:26.390" v="12" actId="26606"/>
          <ac:spMkLst>
            <pc:docMk/>
            <pc:sldMk cId="685681062" sldId="282"/>
            <ac:spMk id="2" creationId="{FD5E8954-9BCB-7FD9-A210-38DC54382D45}"/>
          </ac:spMkLst>
        </pc:spChg>
        <pc:spChg chg="del">
          <ac:chgData name="SHUBHAM PATIL" userId="71bda75ea3181047" providerId="LiveId" clId="{91822D09-B3C0-41FD-BC1C-075325F1A731}" dt="2024-08-26T07:28:26.390" v="12" actId="26606"/>
          <ac:spMkLst>
            <pc:docMk/>
            <pc:sldMk cId="685681062" sldId="282"/>
            <ac:spMk id="3" creationId="{75111C33-898C-4414-4665-5136EB6FC126}"/>
          </ac:spMkLst>
        </pc:spChg>
        <pc:spChg chg="mod">
          <ac:chgData name="SHUBHAM PATIL" userId="71bda75ea3181047" providerId="LiveId" clId="{91822D09-B3C0-41FD-BC1C-075325F1A731}" dt="2024-08-26T07:31:09.316" v="20" actId="255"/>
          <ac:spMkLst>
            <pc:docMk/>
            <pc:sldMk cId="685681062" sldId="282"/>
            <ac:spMk id="23" creationId="{94FF72B7-0438-3641-5939-75128934B0DF}"/>
          </ac:spMkLst>
        </pc:spChg>
        <pc:graphicFrameChg chg="add mod">
          <ac:chgData name="SHUBHAM PATIL" userId="71bda75ea3181047" providerId="LiveId" clId="{91822D09-B3C0-41FD-BC1C-075325F1A731}" dt="2024-08-26T07:32:09.018" v="25" actId="255"/>
          <ac:graphicFrameMkLst>
            <pc:docMk/>
            <pc:sldMk cId="685681062" sldId="282"/>
            <ac:graphicFrameMk id="25" creationId="{F4720172-BBF3-6E6A-F0B0-152E1427A2BE}"/>
          </ac:graphicFrameMkLst>
        </pc:graphicFrameChg>
      </pc:sldChg>
      <pc:sldChg chg="mod modTransition modShow">
        <pc:chgData name="SHUBHAM PATIL" userId="71bda75ea3181047" providerId="LiveId" clId="{91822D09-B3C0-41FD-BC1C-075325F1A731}" dt="2024-08-26T07:56:03.036" v="151"/>
        <pc:sldMkLst>
          <pc:docMk/>
          <pc:sldMk cId="1973173046" sldId="297"/>
        </pc:sldMkLst>
      </pc:sldChg>
      <pc:sldChg chg="addSp delSp modSp mod modTransition modClrScheme chgLayout">
        <pc:chgData name="SHUBHAM PATIL" userId="71bda75ea3181047" providerId="LiveId" clId="{91822D09-B3C0-41FD-BC1C-075325F1A731}" dt="2024-08-26T07:43:23.254" v="69"/>
        <pc:sldMkLst>
          <pc:docMk/>
          <pc:sldMk cId="3913219759" sldId="304"/>
        </pc:sldMkLst>
        <pc:spChg chg="mod">
          <ac:chgData name="SHUBHAM PATIL" userId="71bda75ea3181047" providerId="LiveId" clId="{91822D09-B3C0-41FD-BC1C-075325F1A731}" dt="2024-08-26T07:26:44.942" v="2" actId="26606"/>
          <ac:spMkLst>
            <pc:docMk/>
            <pc:sldMk cId="3913219759" sldId="304"/>
            <ac:spMk id="2" creationId="{13021072-4A77-DB4D-DF41-58EADB7DA94E}"/>
          </ac:spMkLst>
        </pc:spChg>
        <pc:spChg chg="add del">
          <ac:chgData name="SHUBHAM PATIL" userId="71bda75ea3181047" providerId="LiveId" clId="{91822D09-B3C0-41FD-BC1C-075325F1A731}" dt="2024-08-26T07:26:44.942" v="2" actId="26606"/>
          <ac:spMkLst>
            <pc:docMk/>
            <pc:sldMk cId="3913219759" sldId="304"/>
            <ac:spMk id="3" creationId="{D4D22962-3C7F-E480-5C35-7F4860A098E1}"/>
          </ac:spMkLst>
        </pc:spChg>
        <pc:spChg chg="mod">
          <ac:chgData name="SHUBHAM PATIL" userId="71bda75ea3181047" providerId="LiveId" clId="{91822D09-B3C0-41FD-BC1C-075325F1A731}" dt="2024-08-26T07:26:44.942" v="2" actId="26606"/>
          <ac:spMkLst>
            <pc:docMk/>
            <pc:sldMk cId="3913219759" sldId="304"/>
            <ac:spMk id="4" creationId="{18D5CFA2-4E67-F157-5FFD-A246307D41F7}"/>
          </ac:spMkLst>
        </pc:spChg>
        <pc:graphicFrameChg chg="add del mod">
          <ac:chgData name="SHUBHAM PATIL" userId="71bda75ea3181047" providerId="LiveId" clId="{91822D09-B3C0-41FD-BC1C-075325F1A731}" dt="2024-08-26T07:26:44.895" v="1" actId="26606"/>
          <ac:graphicFrameMkLst>
            <pc:docMk/>
            <pc:sldMk cId="3913219759" sldId="304"/>
            <ac:graphicFrameMk id="6" creationId="{13BD77DD-9BD5-CA9F-7C74-574014D26171}"/>
          </ac:graphicFrameMkLst>
        </pc:graphicFrameChg>
        <pc:graphicFrameChg chg="add mod modGraphic">
          <ac:chgData name="SHUBHAM PATIL" userId="71bda75ea3181047" providerId="LiveId" clId="{91822D09-B3C0-41FD-BC1C-075325F1A731}" dt="2024-08-26T07:30:44.413" v="19" actId="207"/>
          <ac:graphicFrameMkLst>
            <pc:docMk/>
            <pc:sldMk cId="3913219759" sldId="304"/>
            <ac:graphicFrameMk id="8" creationId="{983993E0-B839-90A9-CBFE-B46AB8E02874}"/>
          </ac:graphicFrameMkLst>
        </pc:graphicFrameChg>
      </pc:sldChg>
      <pc:sldChg chg="addSp delSp modSp mod modClrScheme chgLayout">
        <pc:chgData name="SHUBHAM PATIL" userId="71bda75ea3181047" providerId="LiveId" clId="{91822D09-B3C0-41FD-BC1C-075325F1A731}" dt="2024-08-26T07:27:36.243" v="11" actId="26606"/>
        <pc:sldMkLst>
          <pc:docMk/>
          <pc:sldMk cId="2906491918" sldId="307"/>
        </pc:sldMkLst>
        <pc:spChg chg="mod ord">
          <ac:chgData name="SHUBHAM PATIL" userId="71bda75ea3181047" providerId="LiveId" clId="{91822D09-B3C0-41FD-BC1C-075325F1A731}" dt="2024-08-26T07:27:36.243" v="11" actId="26606"/>
          <ac:spMkLst>
            <pc:docMk/>
            <pc:sldMk cId="2906491918" sldId="307"/>
            <ac:spMk id="5" creationId="{F47C0E2C-37EE-93AF-9244-CC4E20E35CAC}"/>
          </ac:spMkLst>
        </pc:spChg>
        <pc:spChg chg="mod ord">
          <ac:chgData name="SHUBHAM PATIL" userId="71bda75ea3181047" providerId="LiveId" clId="{91822D09-B3C0-41FD-BC1C-075325F1A731}" dt="2024-08-26T07:27:36.243" v="11" actId="26606"/>
          <ac:spMkLst>
            <pc:docMk/>
            <pc:sldMk cId="2906491918" sldId="307"/>
            <ac:spMk id="8" creationId="{CDA69880-F161-FBE3-ECB9-2EC71F6E959F}"/>
          </ac:spMkLst>
        </pc:spChg>
        <pc:spChg chg="add del mod">
          <ac:chgData name="SHUBHAM PATIL" userId="71bda75ea3181047" providerId="LiveId" clId="{91822D09-B3C0-41FD-BC1C-075325F1A731}" dt="2024-08-26T07:27:28.796" v="6" actId="26606"/>
          <ac:spMkLst>
            <pc:docMk/>
            <pc:sldMk cId="2906491918" sldId="307"/>
            <ac:spMk id="13" creationId="{EA896019-3302-E874-C097-D9EC62AAC8AD}"/>
          </ac:spMkLst>
        </pc:spChg>
        <pc:spChg chg="add del mod">
          <ac:chgData name="SHUBHAM PATIL" userId="71bda75ea3181047" providerId="LiveId" clId="{91822D09-B3C0-41FD-BC1C-075325F1A731}" dt="2024-08-26T07:27:32.336" v="8" actId="26606"/>
          <ac:spMkLst>
            <pc:docMk/>
            <pc:sldMk cId="2906491918" sldId="307"/>
            <ac:spMk id="15" creationId="{EE1B6516-3418-1F98-C17E-A2B942236E6D}"/>
          </ac:spMkLst>
        </pc:spChg>
        <pc:spChg chg="add del mod">
          <ac:chgData name="SHUBHAM PATIL" userId="71bda75ea3181047" providerId="LiveId" clId="{91822D09-B3C0-41FD-BC1C-075325F1A731}" dt="2024-08-26T07:27:36.225" v="10" actId="26606"/>
          <ac:spMkLst>
            <pc:docMk/>
            <pc:sldMk cId="2906491918" sldId="307"/>
            <ac:spMk id="17" creationId="{3D81B352-D619-A7A8-DAD6-7F4CD073869C}"/>
          </ac:spMkLst>
        </pc:spChg>
        <pc:spChg chg="add mod">
          <ac:chgData name="SHUBHAM PATIL" userId="71bda75ea3181047" providerId="LiveId" clId="{91822D09-B3C0-41FD-BC1C-075325F1A731}" dt="2024-08-26T07:27:36.243" v="11" actId="26606"/>
          <ac:spMkLst>
            <pc:docMk/>
            <pc:sldMk cId="2906491918" sldId="307"/>
            <ac:spMk id="19" creationId="{7D9C67D7-9514-99B5-6FB9-8C080E80DB7F}"/>
          </ac:spMkLst>
        </pc:spChg>
        <pc:picChg chg="mod ord">
          <ac:chgData name="SHUBHAM PATIL" userId="71bda75ea3181047" providerId="LiveId" clId="{91822D09-B3C0-41FD-BC1C-075325F1A731}" dt="2024-08-26T07:27:36.243" v="11" actId="26606"/>
          <ac:picMkLst>
            <pc:docMk/>
            <pc:sldMk cId="2906491918" sldId="307"/>
            <ac:picMk id="7" creationId="{DD186EAB-37C7-E7E6-AE8D-F077D02804F9}"/>
          </ac:picMkLst>
        </pc:picChg>
      </pc:sldChg>
      <pc:sldChg chg="modTransition">
        <pc:chgData name="SHUBHAM PATIL" userId="71bda75ea3181047" providerId="LiveId" clId="{91822D09-B3C0-41FD-BC1C-075325F1A731}" dt="2024-08-26T07:38:25.473" v="49"/>
        <pc:sldMkLst>
          <pc:docMk/>
          <pc:sldMk cId="2202437675" sldId="312"/>
        </pc:sldMkLst>
      </pc:sldChg>
      <pc:sldChg chg="addSp modSp mod modTransition modClrScheme chgLayout">
        <pc:chgData name="SHUBHAM PATIL" userId="71bda75ea3181047" providerId="LiveId" clId="{91822D09-B3C0-41FD-BC1C-075325F1A731}" dt="2024-08-26T10:46:20.433" v="383"/>
        <pc:sldMkLst>
          <pc:docMk/>
          <pc:sldMk cId="1131718056" sldId="314"/>
        </pc:sldMkLst>
        <pc:spChg chg="mod">
          <ac:chgData name="SHUBHAM PATIL" userId="71bda75ea3181047" providerId="LiveId" clId="{91822D09-B3C0-41FD-BC1C-075325F1A731}" dt="2024-08-26T07:45:53.784" v="91" actId="26606"/>
          <ac:spMkLst>
            <pc:docMk/>
            <pc:sldMk cId="1131718056" sldId="314"/>
            <ac:spMk id="2" creationId="{B6210199-C129-11F0-56F2-2D1AED21CB4C}"/>
          </ac:spMkLst>
        </pc:spChg>
        <pc:spChg chg="mod ord modVis">
          <ac:chgData name="SHUBHAM PATIL" userId="71bda75ea3181047" providerId="LiveId" clId="{91822D09-B3C0-41FD-BC1C-075325F1A731}" dt="2024-08-26T07:45:53.784" v="91" actId="26606"/>
          <ac:spMkLst>
            <pc:docMk/>
            <pc:sldMk cId="1131718056" sldId="314"/>
            <ac:spMk id="3" creationId="{370AEC4F-E711-8552-9C34-82C1514A1E37}"/>
          </ac:spMkLst>
        </pc:spChg>
        <pc:spChg chg="mod">
          <ac:chgData name="SHUBHAM PATIL" userId="71bda75ea3181047" providerId="LiveId" clId="{91822D09-B3C0-41FD-BC1C-075325F1A731}" dt="2024-08-26T07:45:53.784" v="91" actId="26606"/>
          <ac:spMkLst>
            <pc:docMk/>
            <pc:sldMk cId="1131718056" sldId="314"/>
            <ac:spMk id="4" creationId="{BDDD6BDC-E008-6AB7-55A1-46ED9BCF054F}"/>
          </ac:spMkLst>
        </pc:spChg>
        <pc:spChg chg="add mod">
          <ac:chgData name="SHUBHAM PATIL" userId="71bda75ea3181047" providerId="LiveId" clId="{91822D09-B3C0-41FD-BC1C-075325F1A731}" dt="2024-08-26T07:45:53.784" v="91" actId="26606"/>
          <ac:spMkLst>
            <pc:docMk/>
            <pc:sldMk cId="1131718056" sldId="314"/>
            <ac:spMk id="7" creationId="{C5D64FFD-8F16-48B9-0696-EF3B96919AEF}"/>
          </ac:spMkLst>
        </pc:spChg>
        <pc:picChg chg="add mod">
          <ac:chgData name="SHUBHAM PATIL" userId="71bda75ea3181047" providerId="LiveId" clId="{91822D09-B3C0-41FD-BC1C-075325F1A731}" dt="2024-08-26T07:46:24.230" v="93" actId="14100"/>
          <ac:picMkLst>
            <pc:docMk/>
            <pc:sldMk cId="1131718056" sldId="314"/>
            <ac:picMk id="6" creationId="{93D4286B-2324-2942-AA89-7E5F8DEDAA40}"/>
          </ac:picMkLst>
        </pc:picChg>
      </pc:sldChg>
      <pc:sldChg chg="addSp delSp modSp del mod modClrScheme chgLayout">
        <pc:chgData name="SHUBHAM PATIL" userId="71bda75ea3181047" providerId="LiveId" clId="{91822D09-B3C0-41FD-BC1C-075325F1A731}" dt="2024-08-26T10:34:06.145" v="252" actId="2696"/>
        <pc:sldMkLst>
          <pc:docMk/>
          <pc:sldMk cId="2468595790" sldId="315"/>
        </pc:sldMkLst>
        <pc:spChg chg="mod">
          <ac:chgData name="SHUBHAM PATIL" userId="71bda75ea3181047" providerId="LiveId" clId="{91822D09-B3C0-41FD-BC1C-075325F1A731}" dt="2024-08-26T07:28:51.311" v="14" actId="26606"/>
          <ac:spMkLst>
            <pc:docMk/>
            <pc:sldMk cId="2468595790" sldId="315"/>
            <ac:spMk id="2" creationId="{B28A34A6-22BC-27A4-2C79-EE98A4943B14}"/>
          </ac:spMkLst>
        </pc:spChg>
        <pc:spChg chg="mod">
          <ac:chgData name="SHUBHAM PATIL" userId="71bda75ea3181047" providerId="LiveId" clId="{91822D09-B3C0-41FD-BC1C-075325F1A731}" dt="2024-08-26T07:28:51.311" v="14" actId="26606"/>
          <ac:spMkLst>
            <pc:docMk/>
            <pc:sldMk cId="2468595790" sldId="315"/>
            <ac:spMk id="3" creationId="{7267C004-8B72-C872-98FB-00A2A584D055}"/>
          </ac:spMkLst>
        </pc:spChg>
        <pc:spChg chg="del">
          <ac:chgData name="SHUBHAM PATIL" userId="71bda75ea3181047" providerId="LiveId" clId="{91822D09-B3C0-41FD-BC1C-075325F1A731}" dt="2024-08-26T07:28:51.311" v="14" actId="26606"/>
          <ac:spMkLst>
            <pc:docMk/>
            <pc:sldMk cId="2468595790" sldId="315"/>
            <ac:spMk id="5" creationId="{CADA0D1E-936A-7054-264D-0045B14AD35D}"/>
          </ac:spMkLst>
        </pc:spChg>
        <pc:graphicFrameChg chg="add mod">
          <ac:chgData name="SHUBHAM PATIL" userId="71bda75ea3181047" providerId="LiveId" clId="{91822D09-B3C0-41FD-BC1C-075325F1A731}" dt="2024-08-26T07:28:51.311" v="14" actId="26606"/>
          <ac:graphicFrameMkLst>
            <pc:docMk/>
            <pc:sldMk cId="2468595790" sldId="315"/>
            <ac:graphicFrameMk id="7" creationId="{AB3CD9FA-F70D-B3A0-9A7F-6040769E0A53}"/>
          </ac:graphicFrameMkLst>
        </pc:graphicFrameChg>
      </pc:sldChg>
      <pc:sldChg chg="modSp mod">
        <pc:chgData name="SHUBHAM PATIL" userId="71bda75ea3181047" providerId="LiveId" clId="{91822D09-B3C0-41FD-BC1C-075325F1A731}" dt="2024-08-26T10:38:12.480" v="381" actId="1076"/>
        <pc:sldMkLst>
          <pc:docMk/>
          <pc:sldMk cId="2498021601" sldId="321"/>
        </pc:sldMkLst>
        <pc:picChg chg="mod modCrop">
          <ac:chgData name="SHUBHAM PATIL" userId="71bda75ea3181047" providerId="LiveId" clId="{91822D09-B3C0-41FD-BC1C-075325F1A731}" dt="2024-08-26T10:38:12.480" v="381" actId="1076"/>
          <ac:picMkLst>
            <pc:docMk/>
            <pc:sldMk cId="2498021601" sldId="321"/>
            <ac:picMk id="6" creationId="{BCDAF943-0D23-22AE-3E93-D9B74FCF629A}"/>
          </ac:picMkLst>
        </pc:picChg>
      </pc:sldChg>
      <pc:sldChg chg="addSp delSp modSp mod">
        <pc:chgData name="SHUBHAM PATIL" userId="71bda75ea3181047" providerId="LiveId" clId="{91822D09-B3C0-41FD-BC1C-075325F1A731}" dt="2024-08-26T10:21:47.831" v="197" actId="20577"/>
        <pc:sldMkLst>
          <pc:docMk/>
          <pc:sldMk cId="1024407242" sldId="325"/>
        </pc:sldMkLst>
        <pc:spChg chg="mod">
          <ac:chgData name="SHUBHAM PATIL" userId="71bda75ea3181047" providerId="LiveId" clId="{91822D09-B3C0-41FD-BC1C-075325F1A731}" dt="2024-08-26T10:21:47.831" v="197" actId="20577"/>
          <ac:spMkLst>
            <pc:docMk/>
            <pc:sldMk cId="1024407242" sldId="325"/>
            <ac:spMk id="2" creationId="{FD5E8954-9BCB-7FD9-A210-38DC54382D45}"/>
          </ac:spMkLst>
        </pc:spChg>
        <pc:spChg chg="del">
          <ac:chgData name="SHUBHAM PATIL" userId="71bda75ea3181047" providerId="LiveId" clId="{91822D09-B3C0-41FD-BC1C-075325F1A731}" dt="2024-08-26T07:28:37.596" v="13" actId="26606"/>
          <ac:spMkLst>
            <pc:docMk/>
            <pc:sldMk cId="1024407242" sldId="325"/>
            <ac:spMk id="3" creationId="{75111C33-898C-4414-4665-5136EB6FC126}"/>
          </ac:spMkLst>
        </pc:spChg>
        <pc:spChg chg="mod">
          <ac:chgData name="SHUBHAM PATIL" userId="71bda75ea3181047" providerId="LiveId" clId="{91822D09-B3C0-41FD-BC1C-075325F1A731}" dt="2024-08-26T07:28:37.596" v="13" actId="26606"/>
          <ac:spMkLst>
            <pc:docMk/>
            <pc:sldMk cId="1024407242" sldId="325"/>
            <ac:spMk id="23" creationId="{94FF72B7-0438-3641-5939-75128934B0DF}"/>
          </ac:spMkLst>
        </pc:spChg>
        <pc:graphicFrameChg chg="add mod">
          <ac:chgData name="SHUBHAM PATIL" userId="71bda75ea3181047" providerId="LiveId" clId="{91822D09-B3C0-41FD-BC1C-075325F1A731}" dt="2024-08-26T07:33:19.334" v="29" actId="14100"/>
          <ac:graphicFrameMkLst>
            <pc:docMk/>
            <pc:sldMk cId="1024407242" sldId="325"/>
            <ac:graphicFrameMk id="25" creationId="{1C08E5D8-FFC7-1921-9DE6-F7FD6070FFC0}"/>
          </ac:graphicFrameMkLst>
        </pc:graphicFrameChg>
      </pc:sldChg>
      <pc:sldChg chg="addSp delSp modSp mod modTransition modClrScheme chgLayout">
        <pc:chgData name="SHUBHAM PATIL" userId="71bda75ea3181047" providerId="LiveId" clId="{91822D09-B3C0-41FD-BC1C-075325F1A731}" dt="2024-08-26T07:51:31.321" v="119"/>
        <pc:sldMkLst>
          <pc:docMk/>
          <pc:sldMk cId="915415647" sldId="326"/>
        </pc:sldMkLst>
        <pc:spChg chg="mod">
          <ac:chgData name="SHUBHAM PATIL" userId="71bda75ea3181047" providerId="LiveId" clId="{91822D09-B3C0-41FD-BC1C-075325F1A731}" dt="2024-08-26T07:44:21.833" v="74" actId="26606"/>
          <ac:spMkLst>
            <pc:docMk/>
            <pc:sldMk cId="915415647" sldId="326"/>
            <ac:spMk id="2" creationId="{B6210199-C129-11F0-56F2-2D1AED21CB4C}"/>
          </ac:spMkLst>
        </pc:spChg>
        <pc:spChg chg="mod">
          <ac:chgData name="SHUBHAM PATIL" userId="71bda75ea3181047" providerId="LiveId" clId="{91822D09-B3C0-41FD-BC1C-075325F1A731}" dt="2024-08-26T07:44:21.833" v="74" actId="26606"/>
          <ac:spMkLst>
            <pc:docMk/>
            <pc:sldMk cId="915415647" sldId="326"/>
            <ac:spMk id="3" creationId="{370AEC4F-E711-8552-9C34-82C1514A1E37}"/>
          </ac:spMkLst>
        </pc:spChg>
        <pc:spChg chg="mod">
          <ac:chgData name="SHUBHAM PATIL" userId="71bda75ea3181047" providerId="LiveId" clId="{91822D09-B3C0-41FD-BC1C-075325F1A731}" dt="2024-08-26T07:44:21.833" v="74" actId="26606"/>
          <ac:spMkLst>
            <pc:docMk/>
            <pc:sldMk cId="915415647" sldId="326"/>
            <ac:spMk id="4" creationId="{BDDD6BDC-E008-6AB7-55A1-46ED9BCF054F}"/>
          </ac:spMkLst>
        </pc:spChg>
        <pc:spChg chg="add del mod">
          <ac:chgData name="SHUBHAM PATIL" userId="71bda75ea3181047" providerId="LiveId" clId="{91822D09-B3C0-41FD-BC1C-075325F1A731}" dt="2024-08-26T07:44:58.957" v="85" actId="21"/>
          <ac:spMkLst>
            <pc:docMk/>
            <pc:sldMk cId="915415647" sldId="326"/>
            <ac:spMk id="7" creationId="{8B6697DF-E807-DD05-BDB1-7659EE0D1B0B}"/>
          </ac:spMkLst>
        </pc:spChg>
        <pc:picChg chg="add del mod">
          <ac:chgData name="SHUBHAM PATIL" userId="71bda75ea3181047" providerId="LiveId" clId="{91822D09-B3C0-41FD-BC1C-075325F1A731}" dt="2024-08-26T07:45:07.214" v="87" actId="1076"/>
          <ac:picMkLst>
            <pc:docMk/>
            <pc:sldMk cId="915415647" sldId="326"/>
            <ac:picMk id="6" creationId="{953A5E3B-831A-6154-AF10-4CDDA8B510C3}"/>
          </ac:picMkLst>
        </pc:picChg>
      </pc:sldChg>
      <pc:sldChg chg="addSp delSp modSp mod modClrScheme chgLayout">
        <pc:chgData name="SHUBHAM PATIL" userId="71bda75ea3181047" providerId="LiveId" clId="{91822D09-B3C0-41FD-BC1C-075325F1A731}" dt="2024-08-26T10:22:06.651" v="206" actId="20577"/>
        <pc:sldMkLst>
          <pc:docMk/>
          <pc:sldMk cId="1679141073" sldId="327"/>
        </pc:sldMkLst>
        <pc:spChg chg="mod">
          <ac:chgData name="SHUBHAM PATIL" userId="71bda75ea3181047" providerId="LiveId" clId="{91822D09-B3C0-41FD-BC1C-075325F1A731}" dt="2024-08-26T10:22:06.651" v="206" actId="20577"/>
          <ac:spMkLst>
            <pc:docMk/>
            <pc:sldMk cId="1679141073" sldId="327"/>
            <ac:spMk id="2" creationId="{B28A34A6-22BC-27A4-2C79-EE98A4943B14}"/>
          </ac:spMkLst>
        </pc:spChg>
        <pc:spChg chg="mod">
          <ac:chgData name="SHUBHAM PATIL" userId="71bda75ea3181047" providerId="LiveId" clId="{91822D09-B3C0-41FD-BC1C-075325F1A731}" dt="2024-08-26T07:29:06.364" v="15" actId="26606"/>
          <ac:spMkLst>
            <pc:docMk/>
            <pc:sldMk cId="1679141073" sldId="327"/>
            <ac:spMk id="3" creationId="{7267C004-8B72-C872-98FB-00A2A584D055}"/>
          </ac:spMkLst>
        </pc:spChg>
        <pc:spChg chg="del">
          <ac:chgData name="SHUBHAM PATIL" userId="71bda75ea3181047" providerId="LiveId" clId="{91822D09-B3C0-41FD-BC1C-075325F1A731}" dt="2024-08-26T07:29:06.364" v="15" actId="26606"/>
          <ac:spMkLst>
            <pc:docMk/>
            <pc:sldMk cId="1679141073" sldId="327"/>
            <ac:spMk id="5" creationId="{CADA0D1E-936A-7054-264D-0045B14AD35D}"/>
          </ac:spMkLst>
        </pc:spChg>
        <pc:graphicFrameChg chg="add mod modGraphic">
          <ac:chgData name="SHUBHAM PATIL" userId="71bda75ea3181047" providerId="LiveId" clId="{91822D09-B3C0-41FD-BC1C-075325F1A731}" dt="2024-08-26T07:34:16.900" v="31" actId="207"/>
          <ac:graphicFrameMkLst>
            <pc:docMk/>
            <pc:sldMk cId="1679141073" sldId="327"/>
            <ac:graphicFrameMk id="7" creationId="{D95558FA-26E3-1E9B-D559-86146AF14D6E}"/>
          </ac:graphicFrameMkLst>
        </pc:graphicFrameChg>
      </pc:sldChg>
      <pc:sldChg chg="addSp delSp modSp mod modTransition modClrScheme chgLayout">
        <pc:chgData name="SHUBHAM PATIL" userId="71bda75ea3181047" providerId="LiveId" clId="{91822D09-B3C0-41FD-BC1C-075325F1A731}" dt="2024-08-26T07:55:15.580" v="146"/>
        <pc:sldMkLst>
          <pc:docMk/>
          <pc:sldMk cId="4192647822" sldId="329"/>
        </pc:sldMkLst>
        <pc:spChg chg="mod">
          <ac:chgData name="SHUBHAM PATIL" userId="71bda75ea3181047" providerId="LiveId" clId="{91822D09-B3C0-41FD-BC1C-075325F1A731}" dt="2024-08-26T07:47:39.424" v="104" actId="26606"/>
          <ac:spMkLst>
            <pc:docMk/>
            <pc:sldMk cId="4192647822" sldId="329"/>
            <ac:spMk id="2" creationId="{B6210199-C129-11F0-56F2-2D1AED21CB4C}"/>
          </ac:spMkLst>
        </pc:spChg>
        <pc:spChg chg="mod ord">
          <ac:chgData name="SHUBHAM PATIL" userId="71bda75ea3181047" providerId="LiveId" clId="{91822D09-B3C0-41FD-BC1C-075325F1A731}" dt="2024-08-26T07:47:39.424" v="104" actId="26606"/>
          <ac:spMkLst>
            <pc:docMk/>
            <pc:sldMk cId="4192647822" sldId="329"/>
            <ac:spMk id="3" creationId="{370AEC4F-E711-8552-9C34-82C1514A1E37}"/>
          </ac:spMkLst>
        </pc:spChg>
        <pc:spChg chg="mod ord">
          <ac:chgData name="SHUBHAM PATIL" userId="71bda75ea3181047" providerId="LiveId" clId="{91822D09-B3C0-41FD-BC1C-075325F1A731}" dt="2024-08-26T07:48:11.391" v="110" actId="1076"/>
          <ac:spMkLst>
            <pc:docMk/>
            <pc:sldMk cId="4192647822" sldId="329"/>
            <ac:spMk id="4" creationId="{BDDD6BDC-E008-6AB7-55A1-46ED9BCF054F}"/>
          </ac:spMkLst>
        </pc:spChg>
        <pc:spChg chg="add del mod">
          <ac:chgData name="SHUBHAM PATIL" userId="71bda75ea3181047" providerId="LiveId" clId="{91822D09-B3C0-41FD-BC1C-075325F1A731}" dt="2024-08-26T07:47:55.951" v="108" actId="21"/>
          <ac:spMkLst>
            <pc:docMk/>
            <pc:sldMk cId="4192647822" sldId="329"/>
            <ac:spMk id="7" creationId="{31A32C44-F960-5C6E-D54A-6ADD4D4FCA1A}"/>
          </ac:spMkLst>
        </pc:spChg>
        <pc:picChg chg="add mod">
          <ac:chgData name="SHUBHAM PATIL" userId="71bda75ea3181047" providerId="LiveId" clId="{91822D09-B3C0-41FD-BC1C-075325F1A731}" dt="2024-08-26T07:47:39.424" v="104" actId="26606"/>
          <ac:picMkLst>
            <pc:docMk/>
            <pc:sldMk cId="4192647822" sldId="329"/>
            <ac:picMk id="6" creationId="{6E1A3262-D99B-4831-439B-38DEC7E25D29}"/>
          </ac:picMkLst>
        </pc:picChg>
      </pc:sldChg>
      <pc:sldChg chg="addSp delSp modSp mod modTransition modClrScheme chgLayout">
        <pc:chgData name="SHUBHAM PATIL" userId="71bda75ea3181047" providerId="LiveId" clId="{91822D09-B3C0-41FD-BC1C-075325F1A731}" dt="2024-08-26T07:55:28.704" v="147"/>
        <pc:sldMkLst>
          <pc:docMk/>
          <pc:sldMk cId="1092476615" sldId="331"/>
        </pc:sldMkLst>
        <pc:spChg chg="mod">
          <ac:chgData name="SHUBHAM PATIL" userId="71bda75ea3181047" providerId="LiveId" clId="{91822D09-B3C0-41FD-BC1C-075325F1A731}" dt="2024-08-26T07:49:42.239" v="115" actId="26606"/>
          <ac:spMkLst>
            <pc:docMk/>
            <pc:sldMk cId="1092476615" sldId="331"/>
            <ac:spMk id="2" creationId="{B6210199-C129-11F0-56F2-2D1AED21CB4C}"/>
          </ac:spMkLst>
        </pc:spChg>
        <pc:spChg chg="mod ord">
          <ac:chgData name="SHUBHAM PATIL" userId="71bda75ea3181047" providerId="LiveId" clId="{91822D09-B3C0-41FD-BC1C-075325F1A731}" dt="2024-08-26T07:49:42.239" v="115" actId="26606"/>
          <ac:spMkLst>
            <pc:docMk/>
            <pc:sldMk cId="1092476615" sldId="331"/>
            <ac:spMk id="3" creationId="{370AEC4F-E711-8552-9C34-82C1514A1E37}"/>
          </ac:spMkLst>
        </pc:spChg>
        <pc:spChg chg="mod">
          <ac:chgData name="SHUBHAM PATIL" userId="71bda75ea3181047" providerId="LiveId" clId="{91822D09-B3C0-41FD-BC1C-075325F1A731}" dt="2024-08-26T07:49:42.239" v="115" actId="26606"/>
          <ac:spMkLst>
            <pc:docMk/>
            <pc:sldMk cId="1092476615" sldId="331"/>
            <ac:spMk id="4" creationId="{BDDD6BDC-E008-6AB7-55A1-46ED9BCF054F}"/>
          </ac:spMkLst>
        </pc:spChg>
        <pc:spChg chg="add del mod">
          <ac:chgData name="SHUBHAM PATIL" userId="71bda75ea3181047" providerId="LiveId" clId="{91822D09-B3C0-41FD-BC1C-075325F1A731}" dt="2024-08-26T07:49:52.976" v="116" actId="21"/>
          <ac:spMkLst>
            <pc:docMk/>
            <pc:sldMk cId="1092476615" sldId="331"/>
            <ac:spMk id="7" creationId="{C77DD7C1-AF8C-EFA2-98B7-CBBCA4BCD181}"/>
          </ac:spMkLst>
        </pc:spChg>
        <pc:picChg chg="add mod">
          <ac:chgData name="SHUBHAM PATIL" userId="71bda75ea3181047" providerId="LiveId" clId="{91822D09-B3C0-41FD-BC1C-075325F1A731}" dt="2024-08-26T07:49:42.239" v="115" actId="26606"/>
          <ac:picMkLst>
            <pc:docMk/>
            <pc:sldMk cId="1092476615" sldId="331"/>
            <ac:picMk id="6" creationId="{25B0AF05-3D9D-B092-F356-DF7E45CF9A71}"/>
          </ac:picMkLst>
        </pc:picChg>
      </pc:sldChg>
      <pc:sldChg chg="modSp mod">
        <pc:chgData name="SHUBHAM PATIL" userId="71bda75ea3181047" providerId="LiveId" clId="{91822D09-B3C0-41FD-BC1C-075325F1A731}" dt="2024-08-26T07:35:50.009" v="41" actId="14100"/>
        <pc:sldMkLst>
          <pc:docMk/>
          <pc:sldMk cId="1124894002" sldId="332"/>
        </pc:sldMkLst>
        <pc:spChg chg="mod">
          <ac:chgData name="SHUBHAM PATIL" userId="71bda75ea3181047" providerId="LiveId" clId="{91822D09-B3C0-41FD-BC1C-075325F1A731}" dt="2024-08-26T07:35:50.009" v="41" actId="14100"/>
          <ac:spMkLst>
            <pc:docMk/>
            <pc:sldMk cId="1124894002" sldId="332"/>
            <ac:spMk id="5" creationId="{CADA0D1E-936A-7054-264D-0045B14AD35D}"/>
          </ac:spMkLst>
        </pc:spChg>
      </pc:sldChg>
      <pc:sldChg chg="modSp mod">
        <pc:chgData name="SHUBHAM PATIL" userId="71bda75ea3181047" providerId="LiveId" clId="{91822D09-B3C0-41FD-BC1C-075325F1A731}" dt="2024-08-26T10:24:02.355" v="238" actId="20577"/>
        <pc:sldMkLst>
          <pc:docMk/>
          <pc:sldMk cId="1758695922" sldId="333"/>
        </pc:sldMkLst>
        <pc:spChg chg="mod">
          <ac:chgData name="SHUBHAM PATIL" userId="71bda75ea3181047" providerId="LiveId" clId="{91822D09-B3C0-41FD-BC1C-075325F1A731}" dt="2024-08-26T10:24:02.355" v="238" actId="20577"/>
          <ac:spMkLst>
            <pc:docMk/>
            <pc:sldMk cId="1758695922" sldId="333"/>
            <ac:spMk id="2" creationId="{B28A34A6-22BC-27A4-2C79-EE98A4943B14}"/>
          </ac:spMkLst>
        </pc:spChg>
        <pc:spChg chg="mod">
          <ac:chgData name="SHUBHAM PATIL" userId="71bda75ea3181047" providerId="LiveId" clId="{91822D09-B3C0-41FD-BC1C-075325F1A731}" dt="2024-08-26T07:35:25.933" v="38" actId="123"/>
          <ac:spMkLst>
            <pc:docMk/>
            <pc:sldMk cId="1758695922" sldId="333"/>
            <ac:spMk id="5" creationId="{CADA0D1E-936A-7054-264D-0045B14AD35D}"/>
          </ac:spMkLst>
        </pc:spChg>
      </pc:sldChg>
      <pc:sldChg chg="addSp delSp modSp mod modClrScheme chgLayout">
        <pc:chgData name="SHUBHAM PATIL" userId="71bda75ea3181047" providerId="LiveId" clId="{91822D09-B3C0-41FD-BC1C-075325F1A731}" dt="2024-08-26T07:35:07.302" v="36" actId="123"/>
        <pc:sldMkLst>
          <pc:docMk/>
          <pc:sldMk cId="423388256" sldId="334"/>
        </pc:sldMkLst>
        <pc:spChg chg="mod">
          <ac:chgData name="SHUBHAM PATIL" userId="71bda75ea3181047" providerId="LiveId" clId="{91822D09-B3C0-41FD-BC1C-075325F1A731}" dt="2024-08-26T07:34:39.875" v="33" actId="1076"/>
          <ac:spMkLst>
            <pc:docMk/>
            <pc:sldMk cId="423388256" sldId="334"/>
            <ac:spMk id="2" creationId="{13021072-4A77-DB4D-DF41-58EADB7DA94E}"/>
          </ac:spMkLst>
        </pc:spChg>
        <pc:spChg chg="del">
          <ac:chgData name="SHUBHAM PATIL" userId="71bda75ea3181047" providerId="LiveId" clId="{91822D09-B3C0-41FD-BC1C-075325F1A731}" dt="2024-08-26T07:29:35.316" v="16" actId="26606"/>
          <ac:spMkLst>
            <pc:docMk/>
            <pc:sldMk cId="423388256" sldId="334"/>
            <ac:spMk id="3" creationId="{D4D22962-3C7F-E480-5C35-7F4860A098E1}"/>
          </ac:spMkLst>
        </pc:spChg>
        <pc:spChg chg="mod">
          <ac:chgData name="SHUBHAM PATIL" userId="71bda75ea3181047" providerId="LiveId" clId="{91822D09-B3C0-41FD-BC1C-075325F1A731}" dt="2024-08-26T07:29:35.316" v="16" actId="26606"/>
          <ac:spMkLst>
            <pc:docMk/>
            <pc:sldMk cId="423388256" sldId="334"/>
            <ac:spMk id="4" creationId="{18D5CFA2-4E67-F157-5FFD-A246307D41F7}"/>
          </ac:spMkLst>
        </pc:spChg>
        <pc:spChg chg="add del mod">
          <ac:chgData name="SHUBHAM PATIL" userId="71bda75ea3181047" providerId="LiveId" clId="{91822D09-B3C0-41FD-BC1C-075325F1A731}" dt="2024-08-26T07:34:34.474" v="32" actId="21"/>
          <ac:spMkLst>
            <pc:docMk/>
            <pc:sldMk cId="423388256" sldId="334"/>
            <ac:spMk id="10" creationId="{E25435F9-058F-50B4-3361-C182E142CBD8}"/>
          </ac:spMkLst>
        </pc:spChg>
        <pc:graphicFrameChg chg="add mod">
          <ac:chgData name="SHUBHAM PATIL" userId="71bda75ea3181047" providerId="LiveId" clId="{91822D09-B3C0-41FD-BC1C-075325F1A731}" dt="2024-08-26T07:35:07.302" v="36" actId="123"/>
          <ac:graphicFrameMkLst>
            <pc:docMk/>
            <pc:sldMk cId="423388256" sldId="334"/>
            <ac:graphicFrameMk id="6" creationId="{6178C745-A76F-9FA1-C169-B3072FAC5833}"/>
          </ac:graphicFrameMkLst>
        </pc:graphicFrameChg>
      </pc:sldChg>
      <pc:sldChg chg="modTransition">
        <pc:chgData name="SHUBHAM PATIL" userId="71bda75ea3181047" providerId="LiveId" clId="{91822D09-B3C0-41FD-BC1C-075325F1A731}" dt="2024-08-26T07:42:18.416" v="62"/>
        <pc:sldMkLst>
          <pc:docMk/>
          <pc:sldMk cId="4052208061" sldId="337"/>
        </pc:sldMkLst>
      </pc:sldChg>
      <pc:sldChg chg="modSp mod modTransition">
        <pc:chgData name="SHUBHAM PATIL" userId="71bda75ea3181047" providerId="LiveId" clId="{91822D09-B3C0-41FD-BC1C-075325F1A731}" dt="2024-08-26T10:43:57.451" v="382"/>
        <pc:sldMkLst>
          <pc:docMk/>
          <pc:sldMk cId="2184936948" sldId="338"/>
        </pc:sldMkLst>
        <pc:spChg chg="mod">
          <ac:chgData name="SHUBHAM PATIL" userId="71bda75ea3181047" providerId="LiveId" clId="{91822D09-B3C0-41FD-BC1C-075325F1A731}" dt="2024-08-26T10:25:34.826" v="250" actId="20577"/>
          <ac:spMkLst>
            <pc:docMk/>
            <pc:sldMk cId="2184936948" sldId="338"/>
            <ac:spMk id="3" creationId="{53E8D674-398C-0D3B-89FD-69576A92B86B}"/>
          </ac:spMkLst>
        </pc:spChg>
      </pc:sldChg>
      <pc:sldChg chg="modTransition">
        <pc:chgData name="SHUBHAM PATIL" userId="71bda75ea3181047" providerId="LiveId" clId="{91822D09-B3C0-41FD-BC1C-075325F1A731}" dt="2024-08-26T07:42:55.441" v="65"/>
        <pc:sldMkLst>
          <pc:docMk/>
          <pc:sldMk cId="3782882242" sldId="339"/>
        </pc:sldMkLst>
      </pc:sldChg>
      <pc:sldChg chg="modSp new mod">
        <pc:chgData name="SHUBHAM PATIL" userId="71bda75ea3181047" providerId="LiveId" clId="{91822D09-B3C0-41FD-BC1C-075325F1A731}" dt="2024-08-26T10:22:46.245" v="209" actId="20577"/>
        <pc:sldMkLst>
          <pc:docMk/>
          <pc:sldMk cId="1408247612" sldId="340"/>
        </pc:sldMkLst>
        <pc:spChg chg="mod">
          <ac:chgData name="SHUBHAM PATIL" userId="71bda75ea3181047" providerId="LiveId" clId="{91822D09-B3C0-41FD-BC1C-075325F1A731}" dt="2024-08-26T08:03:01.136" v="178" actId="20577"/>
          <ac:spMkLst>
            <pc:docMk/>
            <pc:sldMk cId="1408247612" sldId="340"/>
            <ac:spMk id="2" creationId="{22D0A464-CA61-C1D0-60A7-BC17A95D05F6}"/>
          </ac:spMkLst>
        </pc:spChg>
        <pc:spChg chg="mod">
          <ac:chgData name="SHUBHAM PATIL" userId="71bda75ea3181047" providerId="LiveId" clId="{91822D09-B3C0-41FD-BC1C-075325F1A731}" dt="2024-08-26T10:22:46.245" v="209" actId="20577"/>
          <ac:spMkLst>
            <pc:docMk/>
            <pc:sldMk cId="1408247612" sldId="340"/>
            <ac:spMk id="3" creationId="{FCEAE032-6298-FAE5-8A76-17032E09D589}"/>
          </ac:spMkLst>
        </pc:sp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A9AD3F-7A78-414D-9DCD-B71EDB9A738A}" type="doc">
      <dgm:prSet loTypeId="urn:microsoft.com/office/officeart/2005/8/layout/vProcess5" loCatId="process" qsTypeId="urn:microsoft.com/office/officeart/2005/8/quickstyle/simple2" qsCatId="simple" csTypeId="urn:microsoft.com/office/officeart/2005/8/colors/accent3_2" csCatId="accent3"/>
      <dgm:spPr/>
      <dgm:t>
        <a:bodyPr/>
        <a:lstStyle/>
        <a:p>
          <a:endParaRPr lang="en-US"/>
        </a:p>
      </dgm:t>
    </dgm:pt>
    <dgm:pt modelId="{A000407B-4FA2-4277-9BA5-688970490B52}">
      <dgm:prSet/>
      <dgm:spPr/>
      <dgm:t>
        <a:bodyPr/>
        <a:lstStyle/>
        <a:p>
          <a:r>
            <a:rPr lang="en-US" b="1" dirty="0">
              <a:solidFill>
                <a:schemeClr val="accent6">
                  <a:lumMod val="50000"/>
                </a:schemeClr>
              </a:solidFill>
            </a:rPr>
            <a:t>Objective</a:t>
          </a:r>
          <a:r>
            <a:rPr lang="en-US" dirty="0">
              <a:solidFill>
                <a:schemeClr val="accent6">
                  <a:lumMod val="50000"/>
                </a:schemeClr>
              </a:solidFill>
            </a:rPr>
            <a:t>: The primary goal of this project is to analyze insurance data to identify key trends, performance metrics, and insights that can aid in decision-making.</a:t>
          </a:r>
        </a:p>
      </dgm:t>
    </dgm:pt>
    <dgm:pt modelId="{A6896621-5934-4F87-91CD-8E0F6976819C}" type="parTrans" cxnId="{9D84E192-387E-4FAB-9DD5-A7CEF6674669}">
      <dgm:prSet/>
      <dgm:spPr/>
      <dgm:t>
        <a:bodyPr/>
        <a:lstStyle/>
        <a:p>
          <a:endParaRPr lang="en-US"/>
        </a:p>
      </dgm:t>
    </dgm:pt>
    <dgm:pt modelId="{1EB98D98-8833-4506-9BDD-80A0711E59A0}" type="sibTrans" cxnId="{9D84E192-387E-4FAB-9DD5-A7CEF6674669}">
      <dgm:prSet/>
      <dgm:spPr/>
      <dgm:t>
        <a:bodyPr/>
        <a:lstStyle/>
        <a:p>
          <a:endParaRPr lang="en-US"/>
        </a:p>
      </dgm:t>
    </dgm:pt>
    <dgm:pt modelId="{9CFF3747-1868-40B9-8B32-2C3C1C32647D}">
      <dgm:prSet/>
      <dgm:spPr/>
      <dgm:t>
        <a:bodyPr/>
        <a:lstStyle/>
        <a:p>
          <a:r>
            <a:rPr lang="en-US" b="1" dirty="0">
              <a:solidFill>
                <a:schemeClr val="accent6">
                  <a:lumMod val="50000"/>
                </a:schemeClr>
              </a:solidFill>
            </a:rPr>
            <a:t>Tools Used</a:t>
          </a:r>
          <a:r>
            <a:rPr lang="en-US" dirty="0">
              <a:solidFill>
                <a:schemeClr val="accent6">
                  <a:lumMod val="50000"/>
                </a:schemeClr>
              </a:solidFill>
            </a:rPr>
            <a:t>: Excel, Power BI, Tableau and SQL.</a:t>
          </a:r>
        </a:p>
      </dgm:t>
    </dgm:pt>
    <dgm:pt modelId="{44312A99-BB7D-4495-956B-0AADBE01A707}" type="parTrans" cxnId="{53B23D00-E931-4512-8F94-B8D475CF0779}">
      <dgm:prSet/>
      <dgm:spPr/>
      <dgm:t>
        <a:bodyPr/>
        <a:lstStyle/>
        <a:p>
          <a:endParaRPr lang="en-US"/>
        </a:p>
      </dgm:t>
    </dgm:pt>
    <dgm:pt modelId="{7685E28C-419F-4715-8509-2E3E9FBEB63E}" type="sibTrans" cxnId="{53B23D00-E931-4512-8F94-B8D475CF0779}">
      <dgm:prSet/>
      <dgm:spPr/>
      <dgm:t>
        <a:bodyPr/>
        <a:lstStyle/>
        <a:p>
          <a:endParaRPr lang="en-US"/>
        </a:p>
      </dgm:t>
    </dgm:pt>
    <dgm:pt modelId="{48E2C6F6-3CFD-45AB-B177-D20E8EC116A2}">
      <dgm:prSet/>
      <dgm:spPr/>
      <dgm:t>
        <a:bodyPr/>
        <a:lstStyle/>
        <a:p>
          <a:r>
            <a:rPr lang="en-US" b="1" dirty="0">
              <a:solidFill>
                <a:schemeClr val="accent6">
                  <a:lumMod val="50000"/>
                </a:schemeClr>
              </a:solidFill>
            </a:rPr>
            <a:t>Scope</a:t>
          </a:r>
          <a:r>
            <a:rPr lang="en-US" dirty="0">
              <a:solidFill>
                <a:schemeClr val="accent6">
                  <a:lumMod val="50000"/>
                </a:schemeClr>
              </a:solidFill>
            </a:rPr>
            <a:t>: The analysis covers various aspects such as customer demographics, policy performance, claim analysis, and revenue generation</a:t>
          </a:r>
        </a:p>
      </dgm:t>
    </dgm:pt>
    <dgm:pt modelId="{FDAAC8A2-6FA1-4261-BBE1-A41DD0EC5B54}" type="parTrans" cxnId="{78324FE3-FF21-4A95-AC4E-A26E00CE40BF}">
      <dgm:prSet/>
      <dgm:spPr/>
      <dgm:t>
        <a:bodyPr/>
        <a:lstStyle/>
        <a:p>
          <a:endParaRPr lang="en-US"/>
        </a:p>
      </dgm:t>
    </dgm:pt>
    <dgm:pt modelId="{76EA5C46-7095-4291-BF1F-78DD693B27D0}" type="sibTrans" cxnId="{78324FE3-FF21-4A95-AC4E-A26E00CE40BF}">
      <dgm:prSet/>
      <dgm:spPr/>
      <dgm:t>
        <a:bodyPr/>
        <a:lstStyle/>
        <a:p>
          <a:endParaRPr lang="en-US"/>
        </a:p>
      </dgm:t>
    </dgm:pt>
    <dgm:pt modelId="{F6B7E871-0AD5-4E64-A85E-BE7F300A80C3}" type="pres">
      <dgm:prSet presAssocID="{1CA9AD3F-7A78-414D-9DCD-B71EDB9A738A}" presName="outerComposite" presStyleCnt="0">
        <dgm:presLayoutVars>
          <dgm:chMax val="5"/>
          <dgm:dir/>
          <dgm:resizeHandles val="exact"/>
        </dgm:presLayoutVars>
      </dgm:prSet>
      <dgm:spPr/>
    </dgm:pt>
    <dgm:pt modelId="{B7205754-E222-4381-ADE1-49B7F0BD75DC}" type="pres">
      <dgm:prSet presAssocID="{1CA9AD3F-7A78-414D-9DCD-B71EDB9A738A}" presName="dummyMaxCanvas" presStyleCnt="0">
        <dgm:presLayoutVars/>
      </dgm:prSet>
      <dgm:spPr/>
    </dgm:pt>
    <dgm:pt modelId="{4EB7FBD9-DB8D-4257-AFEC-1C0EE3C3ABF0}" type="pres">
      <dgm:prSet presAssocID="{1CA9AD3F-7A78-414D-9DCD-B71EDB9A738A}" presName="ThreeNodes_1" presStyleLbl="node1" presStyleIdx="0" presStyleCnt="3">
        <dgm:presLayoutVars>
          <dgm:bulletEnabled val="1"/>
        </dgm:presLayoutVars>
      </dgm:prSet>
      <dgm:spPr/>
    </dgm:pt>
    <dgm:pt modelId="{8DBFD03D-563D-4489-A95B-01B124C1DE33}" type="pres">
      <dgm:prSet presAssocID="{1CA9AD3F-7A78-414D-9DCD-B71EDB9A738A}" presName="ThreeNodes_2" presStyleLbl="node1" presStyleIdx="1" presStyleCnt="3">
        <dgm:presLayoutVars>
          <dgm:bulletEnabled val="1"/>
        </dgm:presLayoutVars>
      </dgm:prSet>
      <dgm:spPr/>
    </dgm:pt>
    <dgm:pt modelId="{75E0E6FD-FB7E-4325-A8F5-0BC51061A2BB}" type="pres">
      <dgm:prSet presAssocID="{1CA9AD3F-7A78-414D-9DCD-B71EDB9A738A}" presName="ThreeNodes_3" presStyleLbl="node1" presStyleIdx="2" presStyleCnt="3">
        <dgm:presLayoutVars>
          <dgm:bulletEnabled val="1"/>
        </dgm:presLayoutVars>
      </dgm:prSet>
      <dgm:spPr/>
    </dgm:pt>
    <dgm:pt modelId="{D329ECE4-EF7C-4637-B947-782B8E4B9D1F}" type="pres">
      <dgm:prSet presAssocID="{1CA9AD3F-7A78-414D-9DCD-B71EDB9A738A}" presName="ThreeConn_1-2" presStyleLbl="fgAccFollowNode1" presStyleIdx="0" presStyleCnt="2">
        <dgm:presLayoutVars>
          <dgm:bulletEnabled val="1"/>
        </dgm:presLayoutVars>
      </dgm:prSet>
      <dgm:spPr/>
    </dgm:pt>
    <dgm:pt modelId="{AF905B38-459A-4572-924A-3AB00892109E}" type="pres">
      <dgm:prSet presAssocID="{1CA9AD3F-7A78-414D-9DCD-B71EDB9A738A}" presName="ThreeConn_2-3" presStyleLbl="fgAccFollowNode1" presStyleIdx="1" presStyleCnt="2">
        <dgm:presLayoutVars>
          <dgm:bulletEnabled val="1"/>
        </dgm:presLayoutVars>
      </dgm:prSet>
      <dgm:spPr/>
    </dgm:pt>
    <dgm:pt modelId="{7AB242C2-0D5E-4BBF-A8BA-9BC464F2E086}" type="pres">
      <dgm:prSet presAssocID="{1CA9AD3F-7A78-414D-9DCD-B71EDB9A738A}" presName="ThreeNodes_1_text" presStyleLbl="node1" presStyleIdx="2" presStyleCnt="3">
        <dgm:presLayoutVars>
          <dgm:bulletEnabled val="1"/>
        </dgm:presLayoutVars>
      </dgm:prSet>
      <dgm:spPr/>
    </dgm:pt>
    <dgm:pt modelId="{67A4FEFD-FD8B-454E-BB3E-9411F0DBD822}" type="pres">
      <dgm:prSet presAssocID="{1CA9AD3F-7A78-414D-9DCD-B71EDB9A738A}" presName="ThreeNodes_2_text" presStyleLbl="node1" presStyleIdx="2" presStyleCnt="3">
        <dgm:presLayoutVars>
          <dgm:bulletEnabled val="1"/>
        </dgm:presLayoutVars>
      </dgm:prSet>
      <dgm:spPr/>
    </dgm:pt>
    <dgm:pt modelId="{D677EDD1-138B-4BD9-8594-A5E9E5BFFF29}" type="pres">
      <dgm:prSet presAssocID="{1CA9AD3F-7A78-414D-9DCD-B71EDB9A738A}" presName="ThreeNodes_3_text" presStyleLbl="node1" presStyleIdx="2" presStyleCnt="3">
        <dgm:presLayoutVars>
          <dgm:bulletEnabled val="1"/>
        </dgm:presLayoutVars>
      </dgm:prSet>
      <dgm:spPr/>
    </dgm:pt>
  </dgm:ptLst>
  <dgm:cxnLst>
    <dgm:cxn modelId="{53B23D00-E931-4512-8F94-B8D475CF0779}" srcId="{1CA9AD3F-7A78-414D-9DCD-B71EDB9A738A}" destId="{9CFF3747-1868-40B9-8B32-2C3C1C32647D}" srcOrd="1" destOrd="0" parTransId="{44312A99-BB7D-4495-956B-0AADBE01A707}" sibTransId="{7685E28C-419F-4715-8509-2E3E9FBEB63E}"/>
    <dgm:cxn modelId="{7AA14006-C8CF-4236-AD22-DD7EEF7CC4CD}" type="presOf" srcId="{9CFF3747-1868-40B9-8B32-2C3C1C32647D}" destId="{67A4FEFD-FD8B-454E-BB3E-9411F0DBD822}" srcOrd="1" destOrd="0" presId="urn:microsoft.com/office/officeart/2005/8/layout/vProcess5"/>
    <dgm:cxn modelId="{EF8C8009-EDA1-49E4-90C7-72C0F04BB400}" type="presOf" srcId="{A000407B-4FA2-4277-9BA5-688970490B52}" destId="{4EB7FBD9-DB8D-4257-AFEC-1C0EE3C3ABF0}" srcOrd="0" destOrd="0" presId="urn:microsoft.com/office/officeart/2005/8/layout/vProcess5"/>
    <dgm:cxn modelId="{3DDA7412-9A63-415A-B5B4-09D28F5A2C93}" type="presOf" srcId="{48E2C6F6-3CFD-45AB-B177-D20E8EC116A2}" destId="{D677EDD1-138B-4BD9-8594-A5E9E5BFFF29}" srcOrd="1" destOrd="0" presId="urn:microsoft.com/office/officeart/2005/8/layout/vProcess5"/>
    <dgm:cxn modelId="{1413A714-C290-470E-9685-9F456903ECE2}" type="presOf" srcId="{48E2C6F6-3CFD-45AB-B177-D20E8EC116A2}" destId="{75E0E6FD-FB7E-4325-A8F5-0BC51061A2BB}" srcOrd="0" destOrd="0" presId="urn:microsoft.com/office/officeart/2005/8/layout/vProcess5"/>
    <dgm:cxn modelId="{7E61F51A-27B3-4854-A458-1B53AD70109E}" type="presOf" srcId="{9CFF3747-1868-40B9-8B32-2C3C1C32647D}" destId="{8DBFD03D-563D-4489-A95B-01B124C1DE33}" srcOrd="0" destOrd="0" presId="urn:microsoft.com/office/officeart/2005/8/layout/vProcess5"/>
    <dgm:cxn modelId="{85C9D229-47EE-4EEE-AB56-8982355503F1}" type="presOf" srcId="{7685E28C-419F-4715-8509-2E3E9FBEB63E}" destId="{AF905B38-459A-4572-924A-3AB00892109E}" srcOrd="0" destOrd="0" presId="urn:microsoft.com/office/officeart/2005/8/layout/vProcess5"/>
    <dgm:cxn modelId="{34E3D53F-DE14-444E-86C1-9AD1968A35BC}" type="presOf" srcId="{A000407B-4FA2-4277-9BA5-688970490B52}" destId="{7AB242C2-0D5E-4BBF-A8BA-9BC464F2E086}" srcOrd="1" destOrd="0" presId="urn:microsoft.com/office/officeart/2005/8/layout/vProcess5"/>
    <dgm:cxn modelId="{D7DF1F87-74E7-4A12-A82A-F58D504CFD93}" type="presOf" srcId="{1CA9AD3F-7A78-414D-9DCD-B71EDB9A738A}" destId="{F6B7E871-0AD5-4E64-A85E-BE7F300A80C3}" srcOrd="0" destOrd="0" presId="urn:microsoft.com/office/officeart/2005/8/layout/vProcess5"/>
    <dgm:cxn modelId="{9D84E192-387E-4FAB-9DD5-A7CEF6674669}" srcId="{1CA9AD3F-7A78-414D-9DCD-B71EDB9A738A}" destId="{A000407B-4FA2-4277-9BA5-688970490B52}" srcOrd="0" destOrd="0" parTransId="{A6896621-5934-4F87-91CD-8E0F6976819C}" sibTransId="{1EB98D98-8833-4506-9BDD-80A0711E59A0}"/>
    <dgm:cxn modelId="{78324FE3-FF21-4A95-AC4E-A26E00CE40BF}" srcId="{1CA9AD3F-7A78-414D-9DCD-B71EDB9A738A}" destId="{48E2C6F6-3CFD-45AB-B177-D20E8EC116A2}" srcOrd="2" destOrd="0" parTransId="{FDAAC8A2-6FA1-4261-BBE1-A41DD0EC5B54}" sibTransId="{76EA5C46-7095-4291-BF1F-78DD693B27D0}"/>
    <dgm:cxn modelId="{C89CBBED-AABC-4910-86BF-AA54CADEF2D6}" type="presOf" srcId="{1EB98D98-8833-4506-9BDD-80A0711E59A0}" destId="{D329ECE4-EF7C-4637-B947-782B8E4B9D1F}" srcOrd="0" destOrd="0" presId="urn:microsoft.com/office/officeart/2005/8/layout/vProcess5"/>
    <dgm:cxn modelId="{D347A0AC-1484-49D9-8B02-847CE0E8DE63}" type="presParOf" srcId="{F6B7E871-0AD5-4E64-A85E-BE7F300A80C3}" destId="{B7205754-E222-4381-ADE1-49B7F0BD75DC}" srcOrd="0" destOrd="0" presId="urn:microsoft.com/office/officeart/2005/8/layout/vProcess5"/>
    <dgm:cxn modelId="{937DB92B-C9ED-44CF-96D0-8F4A8CBB27AC}" type="presParOf" srcId="{F6B7E871-0AD5-4E64-A85E-BE7F300A80C3}" destId="{4EB7FBD9-DB8D-4257-AFEC-1C0EE3C3ABF0}" srcOrd="1" destOrd="0" presId="urn:microsoft.com/office/officeart/2005/8/layout/vProcess5"/>
    <dgm:cxn modelId="{8A2520A3-C164-4C9C-A33E-2EDB812388D0}" type="presParOf" srcId="{F6B7E871-0AD5-4E64-A85E-BE7F300A80C3}" destId="{8DBFD03D-563D-4489-A95B-01B124C1DE33}" srcOrd="2" destOrd="0" presId="urn:microsoft.com/office/officeart/2005/8/layout/vProcess5"/>
    <dgm:cxn modelId="{F719FAD4-BFA1-48C8-90FE-44A6113C35DE}" type="presParOf" srcId="{F6B7E871-0AD5-4E64-A85E-BE7F300A80C3}" destId="{75E0E6FD-FB7E-4325-A8F5-0BC51061A2BB}" srcOrd="3" destOrd="0" presId="urn:microsoft.com/office/officeart/2005/8/layout/vProcess5"/>
    <dgm:cxn modelId="{EA249B81-7ECD-467B-8A19-6E3E71E001D4}" type="presParOf" srcId="{F6B7E871-0AD5-4E64-A85E-BE7F300A80C3}" destId="{D329ECE4-EF7C-4637-B947-782B8E4B9D1F}" srcOrd="4" destOrd="0" presId="urn:microsoft.com/office/officeart/2005/8/layout/vProcess5"/>
    <dgm:cxn modelId="{08D21B83-C2EF-4FD4-A73B-9F86B6B6A03A}" type="presParOf" srcId="{F6B7E871-0AD5-4E64-A85E-BE7F300A80C3}" destId="{AF905B38-459A-4572-924A-3AB00892109E}" srcOrd="5" destOrd="0" presId="urn:microsoft.com/office/officeart/2005/8/layout/vProcess5"/>
    <dgm:cxn modelId="{7E6C2374-F7C4-4D20-9261-4E520CEBAE63}" type="presParOf" srcId="{F6B7E871-0AD5-4E64-A85E-BE7F300A80C3}" destId="{7AB242C2-0D5E-4BBF-A8BA-9BC464F2E086}" srcOrd="6" destOrd="0" presId="urn:microsoft.com/office/officeart/2005/8/layout/vProcess5"/>
    <dgm:cxn modelId="{D2A79717-CA85-4093-9E9A-60696AD79A4C}" type="presParOf" srcId="{F6B7E871-0AD5-4E64-A85E-BE7F300A80C3}" destId="{67A4FEFD-FD8B-454E-BB3E-9411F0DBD822}" srcOrd="7" destOrd="0" presId="urn:microsoft.com/office/officeart/2005/8/layout/vProcess5"/>
    <dgm:cxn modelId="{A08C2906-B63A-4C31-8239-E0D42FEE0C90}" type="presParOf" srcId="{F6B7E871-0AD5-4E64-A85E-BE7F300A80C3}" destId="{D677EDD1-138B-4BD9-8594-A5E9E5BFFF29}"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E3D150-B406-4D7A-9908-AA355D6FB02E}" type="doc">
      <dgm:prSet loTypeId="urn:microsoft.com/office/officeart/2005/8/layout/default" loCatId="list" qsTypeId="urn:microsoft.com/office/officeart/2005/8/quickstyle/simple2" qsCatId="simple" csTypeId="urn:microsoft.com/office/officeart/2005/8/colors/accent2_2" csCatId="accent2"/>
      <dgm:spPr/>
      <dgm:t>
        <a:bodyPr/>
        <a:lstStyle/>
        <a:p>
          <a:endParaRPr lang="en-US"/>
        </a:p>
      </dgm:t>
    </dgm:pt>
    <dgm:pt modelId="{FDC53F48-034B-4EDB-9B1D-1062F2363470}">
      <dgm:prSet/>
      <dgm:spPr/>
      <dgm:t>
        <a:bodyPr/>
        <a:lstStyle/>
        <a:p>
          <a:r>
            <a:rPr lang="en-IN" b="1"/>
            <a:t>Scalability Issues</a:t>
          </a:r>
          <a:r>
            <a:rPr lang="en-IN"/>
            <a:t>: </a:t>
          </a:r>
          <a:r>
            <a:rPr lang="en-US"/>
            <a:t>Excel can struggle with handling very large datasets, leading to performance issues and slow processing times.</a:t>
          </a:r>
        </a:p>
      </dgm:t>
    </dgm:pt>
    <dgm:pt modelId="{5414CF11-A25B-488D-911E-967E84BF491A}" type="parTrans" cxnId="{2C10D87A-3607-43CD-80B2-091E57732440}">
      <dgm:prSet/>
      <dgm:spPr/>
      <dgm:t>
        <a:bodyPr/>
        <a:lstStyle/>
        <a:p>
          <a:endParaRPr lang="en-US"/>
        </a:p>
      </dgm:t>
    </dgm:pt>
    <dgm:pt modelId="{1EF641BF-1884-45AA-84C2-B7BABD37829E}" type="sibTrans" cxnId="{2C10D87A-3607-43CD-80B2-091E57732440}">
      <dgm:prSet/>
      <dgm:spPr/>
      <dgm:t>
        <a:bodyPr/>
        <a:lstStyle/>
        <a:p>
          <a:endParaRPr lang="en-US"/>
        </a:p>
      </dgm:t>
    </dgm:pt>
    <dgm:pt modelId="{66C9CFE6-CC5A-4430-9BEA-9CCF36F510CC}">
      <dgm:prSet/>
      <dgm:spPr/>
      <dgm:t>
        <a:bodyPr/>
        <a:lstStyle/>
        <a:p>
          <a:r>
            <a:rPr lang="en-IN" b="1"/>
            <a:t>Limited Advanced Analytics: </a:t>
          </a:r>
          <a:r>
            <a:rPr lang="en-IN"/>
            <a:t>While Excel is powerful, it lacks </a:t>
          </a:r>
          <a:r>
            <a:rPr lang="en-US"/>
            <a:t>some of the advanced analytics capabilities found in specialized tools like Power BI or Tableau.</a:t>
          </a:r>
        </a:p>
      </dgm:t>
    </dgm:pt>
    <dgm:pt modelId="{658B597F-3B23-4070-B357-C6166F02EDC6}" type="parTrans" cxnId="{3B910175-C287-448E-8ECE-0FC5303147E2}">
      <dgm:prSet/>
      <dgm:spPr/>
      <dgm:t>
        <a:bodyPr/>
        <a:lstStyle/>
        <a:p>
          <a:endParaRPr lang="en-US"/>
        </a:p>
      </dgm:t>
    </dgm:pt>
    <dgm:pt modelId="{02C0E72B-90DA-4AF6-A418-95742B12445E}" type="sibTrans" cxnId="{3B910175-C287-448E-8ECE-0FC5303147E2}">
      <dgm:prSet/>
      <dgm:spPr/>
      <dgm:t>
        <a:bodyPr/>
        <a:lstStyle/>
        <a:p>
          <a:endParaRPr lang="en-US"/>
        </a:p>
      </dgm:t>
    </dgm:pt>
    <dgm:pt modelId="{EF29C41B-89C8-48E0-8B54-0CC04E828A2D}">
      <dgm:prSet/>
      <dgm:spPr/>
      <dgm:t>
        <a:bodyPr/>
        <a:lstStyle/>
        <a:p>
          <a:r>
            <a:rPr lang="en-IN" b="1"/>
            <a:t>Error-Prone: </a:t>
          </a:r>
          <a:r>
            <a:rPr lang="en-US"/>
            <a:t>Manual data entry and complex formulas can lead to errors, which may affect the accuracy of the analysis.</a:t>
          </a:r>
        </a:p>
      </dgm:t>
    </dgm:pt>
    <dgm:pt modelId="{19DA249F-D445-4AB9-AF9E-694E526F2A01}" type="parTrans" cxnId="{74F31388-00CC-4777-8ABC-A5370508752E}">
      <dgm:prSet/>
      <dgm:spPr/>
      <dgm:t>
        <a:bodyPr/>
        <a:lstStyle/>
        <a:p>
          <a:endParaRPr lang="en-US"/>
        </a:p>
      </dgm:t>
    </dgm:pt>
    <dgm:pt modelId="{DDEDC307-564C-421D-904D-FF58E2723944}" type="sibTrans" cxnId="{74F31388-00CC-4777-8ABC-A5370508752E}">
      <dgm:prSet/>
      <dgm:spPr/>
      <dgm:t>
        <a:bodyPr/>
        <a:lstStyle/>
        <a:p>
          <a:endParaRPr lang="en-US"/>
        </a:p>
      </dgm:t>
    </dgm:pt>
    <dgm:pt modelId="{7B410486-8B8B-4CCB-9154-D091DFECD559}">
      <dgm:prSet/>
      <dgm:spPr/>
      <dgm:t>
        <a:bodyPr/>
        <a:lstStyle/>
        <a:p>
          <a:r>
            <a:rPr lang="en-IN" b="1" dirty="0"/>
            <a:t>Collaboration Challenges</a:t>
          </a:r>
          <a:r>
            <a:rPr lang="en-IN" dirty="0"/>
            <a:t>: </a:t>
          </a:r>
          <a:r>
            <a:rPr lang="en-US" dirty="0"/>
            <a:t>While Excel supports collaboration, </a:t>
          </a:r>
          <a:r>
            <a:rPr lang="en-GB" dirty="0"/>
            <a:t>managing changes, and tracking edits can be difficult</a:t>
          </a:r>
          <a:r>
            <a:rPr lang="en-US" dirty="0"/>
            <a:t> when multiple users work on the same file.</a:t>
          </a:r>
        </a:p>
      </dgm:t>
    </dgm:pt>
    <dgm:pt modelId="{CD3263C3-DF47-4FD5-81DF-0B82B542E6AD}" type="parTrans" cxnId="{71F910D0-CF76-464C-A118-57B5D0AE9A96}">
      <dgm:prSet/>
      <dgm:spPr/>
      <dgm:t>
        <a:bodyPr/>
        <a:lstStyle/>
        <a:p>
          <a:endParaRPr lang="en-US"/>
        </a:p>
      </dgm:t>
    </dgm:pt>
    <dgm:pt modelId="{F4397608-BF99-4635-A47E-DA4E9294A26E}" type="sibTrans" cxnId="{71F910D0-CF76-464C-A118-57B5D0AE9A96}">
      <dgm:prSet/>
      <dgm:spPr/>
      <dgm:t>
        <a:bodyPr/>
        <a:lstStyle/>
        <a:p>
          <a:endParaRPr lang="en-US"/>
        </a:p>
      </dgm:t>
    </dgm:pt>
    <dgm:pt modelId="{76BEBC98-76B5-432C-98FB-E01D91820F9D}">
      <dgm:prSet/>
      <dgm:spPr/>
      <dgm:t>
        <a:bodyPr/>
        <a:lstStyle/>
        <a:p>
          <a:r>
            <a:rPr lang="en-IN" b="1" dirty="0"/>
            <a:t>Lack of Automation: </a:t>
          </a:r>
          <a:r>
            <a:rPr lang="en-GB" dirty="0"/>
            <a:t>Excel has limited automation features compared to other tools</a:t>
          </a:r>
          <a:r>
            <a:rPr lang="en-US" dirty="0"/>
            <a:t>, which can make repetitive tasks time-consuming.</a:t>
          </a:r>
        </a:p>
      </dgm:t>
    </dgm:pt>
    <dgm:pt modelId="{E739E45B-6D3A-4015-AD81-18B1B1F5BB3F}" type="parTrans" cxnId="{E480252F-80D2-4A82-884B-1697476D2831}">
      <dgm:prSet/>
      <dgm:spPr/>
      <dgm:t>
        <a:bodyPr/>
        <a:lstStyle/>
        <a:p>
          <a:endParaRPr lang="en-US"/>
        </a:p>
      </dgm:t>
    </dgm:pt>
    <dgm:pt modelId="{07B6A135-B0D8-4C46-944F-FB5156611109}" type="sibTrans" cxnId="{E480252F-80D2-4A82-884B-1697476D2831}">
      <dgm:prSet/>
      <dgm:spPr/>
      <dgm:t>
        <a:bodyPr/>
        <a:lstStyle/>
        <a:p>
          <a:endParaRPr lang="en-US"/>
        </a:p>
      </dgm:t>
    </dgm:pt>
    <dgm:pt modelId="{7C6AF8F5-2645-416D-B2C9-4450C95CF6E8}" type="pres">
      <dgm:prSet presAssocID="{52E3D150-B406-4D7A-9908-AA355D6FB02E}" presName="diagram" presStyleCnt="0">
        <dgm:presLayoutVars>
          <dgm:dir/>
          <dgm:resizeHandles val="exact"/>
        </dgm:presLayoutVars>
      </dgm:prSet>
      <dgm:spPr/>
    </dgm:pt>
    <dgm:pt modelId="{FA395C16-3E0F-45AC-B99E-9299C15C88A6}" type="pres">
      <dgm:prSet presAssocID="{FDC53F48-034B-4EDB-9B1D-1062F2363470}" presName="node" presStyleLbl="node1" presStyleIdx="0" presStyleCnt="5">
        <dgm:presLayoutVars>
          <dgm:bulletEnabled val="1"/>
        </dgm:presLayoutVars>
      </dgm:prSet>
      <dgm:spPr/>
    </dgm:pt>
    <dgm:pt modelId="{232705E7-9227-4C43-ACF2-74F4756B2B9F}" type="pres">
      <dgm:prSet presAssocID="{1EF641BF-1884-45AA-84C2-B7BABD37829E}" presName="sibTrans" presStyleCnt="0"/>
      <dgm:spPr/>
    </dgm:pt>
    <dgm:pt modelId="{B18397CA-2893-43BD-AA75-1B7CA2DEC003}" type="pres">
      <dgm:prSet presAssocID="{66C9CFE6-CC5A-4430-9BEA-9CCF36F510CC}" presName="node" presStyleLbl="node1" presStyleIdx="1" presStyleCnt="5">
        <dgm:presLayoutVars>
          <dgm:bulletEnabled val="1"/>
        </dgm:presLayoutVars>
      </dgm:prSet>
      <dgm:spPr/>
    </dgm:pt>
    <dgm:pt modelId="{1E81E748-A3B9-4740-9775-3341FE61FA09}" type="pres">
      <dgm:prSet presAssocID="{02C0E72B-90DA-4AF6-A418-95742B12445E}" presName="sibTrans" presStyleCnt="0"/>
      <dgm:spPr/>
    </dgm:pt>
    <dgm:pt modelId="{F0983F56-4AFD-43CA-9036-CE2EA6DA6C67}" type="pres">
      <dgm:prSet presAssocID="{EF29C41B-89C8-48E0-8B54-0CC04E828A2D}" presName="node" presStyleLbl="node1" presStyleIdx="2" presStyleCnt="5">
        <dgm:presLayoutVars>
          <dgm:bulletEnabled val="1"/>
        </dgm:presLayoutVars>
      </dgm:prSet>
      <dgm:spPr/>
    </dgm:pt>
    <dgm:pt modelId="{9A931A6C-7F22-4786-9250-8B22824C4B61}" type="pres">
      <dgm:prSet presAssocID="{DDEDC307-564C-421D-904D-FF58E2723944}" presName="sibTrans" presStyleCnt="0"/>
      <dgm:spPr/>
    </dgm:pt>
    <dgm:pt modelId="{6C610BC3-F8A6-42D8-BBA8-DD5011F3F061}" type="pres">
      <dgm:prSet presAssocID="{7B410486-8B8B-4CCB-9154-D091DFECD559}" presName="node" presStyleLbl="node1" presStyleIdx="3" presStyleCnt="5">
        <dgm:presLayoutVars>
          <dgm:bulletEnabled val="1"/>
        </dgm:presLayoutVars>
      </dgm:prSet>
      <dgm:spPr/>
    </dgm:pt>
    <dgm:pt modelId="{D2B82C18-37E3-4602-9892-ED71DC78713A}" type="pres">
      <dgm:prSet presAssocID="{F4397608-BF99-4635-A47E-DA4E9294A26E}" presName="sibTrans" presStyleCnt="0"/>
      <dgm:spPr/>
    </dgm:pt>
    <dgm:pt modelId="{9AF353AF-9276-49DF-9BB7-A044E79C173B}" type="pres">
      <dgm:prSet presAssocID="{76BEBC98-76B5-432C-98FB-E01D91820F9D}" presName="node" presStyleLbl="node1" presStyleIdx="4" presStyleCnt="5">
        <dgm:presLayoutVars>
          <dgm:bulletEnabled val="1"/>
        </dgm:presLayoutVars>
      </dgm:prSet>
      <dgm:spPr/>
    </dgm:pt>
  </dgm:ptLst>
  <dgm:cxnLst>
    <dgm:cxn modelId="{94D2CB0D-8D0E-4817-AB8E-EBDF86A80A37}" type="presOf" srcId="{76BEBC98-76B5-432C-98FB-E01D91820F9D}" destId="{9AF353AF-9276-49DF-9BB7-A044E79C173B}" srcOrd="0" destOrd="0" presId="urn:microsoft.com/office/officeart/2005/8/layout/default"/>
    <dgm:cxn modelId="{719E1C1C-5F64-47F4-AEC6-956270CF3DF1}" type="presOf" srcId="{66C9CFE6-CC5A-4430-9BEA-9CCF36F510CC}" destId="{B18397CA-2893-43BD-AA75-1B7CA2DEC003}" srcOrd="0" destOrd="0" presId="urn:microsoft.com/office/officeart/2005/8/layout/default"/>
    <dgm:cxn modelId="{E480252F-80D2-4A82-884B-1697476D2831}" srcId="{52E3D150-B406-4D7A-9908-AA355D6FB02E}" destId="{76BEBC98-76B5-432C-98FB-E01D91820F9D}" srcOrd="4" destOrd="0" parTransId="{E739E45B-6D3A-4015-AD81-18B1B1F5BB3F}" sibTransId="{07B6A135-B0D8-4C46-944F-FB5156611109}"/>
    <dgm:cxn modelId="{3B910175-C287-448E-8ECE-0FC5303147E2}" srcId="{52E3D150-B406-4D7A-9908-AA355D6FB02E}" destId="{66C9CFE6-CC5A-4430-9BEA-9CCF36F510CC}" srcOrd="1" destOrd="0" parTransId="{658B597F-3B23-4070-B357-C6166F02EDC6}" sibTransId="{02C0E72B-90DA-4AF6-A418-95742B12445E}"/>
    <dgm:cxn modelId="{2C10D87A-3607-43CD-80B2-091E57732440}" srcId="{52E3D150-B406-4D7A-9908-AA355D6FB02E}" destId="{FDC53F48-034B-4EDB-9B1D-1062F2363470}" srcOrd="0" destOrd="0" parTransId="{5414CF11-A25B-488D-911E-967E84BF491A}" sibTransId="{1EF641BF-1884-45AA-84C2-B7BABD37829E}"/>
    <dgm:cxn modelId="{74F31388-00CC-4777-8ABC-A5370508752E}" srcId="{52E3D150-B406-4D7A-9908-AA355D6FB02E}" destId="{EF29C41B-89C8-48E0-8B54-0CC04E828A2D}" srcOrd="2" destOrd="0" parTransId="{19DA249F-D445-4AB9-AF9E-694E526F2A01}" sibTransId="{DDEDC307-564C-421D-904D-FF58E2723944}"/>
    <dgm:cxn modelId="{CD5D5EA0-D92F-4D05-8E1F-F76A71818155}" type="presOf" srcId="{EF29C41B-89C8-48E0-8B54-0CC04E828A2D}" destId="{F0983F56-4AFD-43CA-9036-CE2EA6DA6C67}" srcOrd="0" destOrd="0" presId="urn:microsoft.com/office/officeart/2005/8/layout/default"/>
    <dgm:cxn modelId="{D7D9FEC1-74D4-40D9-ACF0-32A23DC7E55F}" type="presOf" srcId="{52E3D150-B406-4D7A-9908-AA355D6FB02E}" destId="{7C6AF8F5-2645-416D-B2C9-4450C95CF6E8}" srcOrd="0" destOrd="0" presId="urn:microsoft.com/office/officeart/2005/8/layout/default"/>
    <dgm:cxn modelId="{71F910D0-CF76-464C-A118-57B5D0AE9A96}" srcId="{52E3D150-B406-4D7A-9908-AA355D6FB02E}" destId="{7B410486-8B8B-4CCB-9154-D091DFECD559}" srcOrd="3" destOrd="0" parTransId="{CD3263C3-DF47-4FD5-81DF-0B82B542E6AD}" sibTransId="{F4397608-BF99-4635-A47E-DA4E9294A26E}"/>
    <dgm:cxn modelId="{FD03D3D0-4CBD-41D1-90E0-CF8E536548CB}" type="presOf" srcId="{FDC53F48-034B-4EDB-9B1D-1062F2363470}" destId="{FA395C16-3E0F-45AC-B99E-9299C15C88A6}" srcOrd="0" destOrd="0" presId="urn:microsoft.com/office/officeart/2005/8/layout/default"/>
    <dgm:cxn modelId="{86229CD4-5EB0-434C-9357-CC3EED410C7A}" type="presOf" srcId="{7B410486-8B8B-4CCB-9154-D091DFECD559}" destId="{6C610BC3-F8A6-42D8-BBA8-DD5011F3F061}" srcOrd="0" destOrd="0" presId="urn:microsoft.com/office/officeart/2005/8/layout/default"/>
    <dgm:cxn modelId="{9F181A5A-B950-4B04-B471-EC1970B3FE47}" type="presParOf" srcId="{7C6AF8F5-2645-416D-B2C9-4450C95CF6E8}" destId="{FA395C16-3E0F-45AC-B99E-9299C15C88A6}" srcOrd="0" destOrd="0" presId="urn:microsoft.com/office/officeart/2005/8/layout/default"/>
    <dgm:cxn modelId="{AA77E172-7B18-4999-93B3-93D06DD1736C}" type="presParOf" srcId="{7C6AF8F5-2645-416D-B2C9-4450C95CF6E8}" destId="{232705E7-9227-4C43-ACF2-74F4756B2B9F}" srcOrd="1" destOrd="0" presId="urn:microsoft.com/office/officeart/2005/8/layout/default"/>
    <dgm:cxn modelId="{09DC24AC-DD67-4966-85FB-EB59899E48F2}" type="presParOf" srcId="{7C6AF8F5-2645-416D-B2C9-4450C95CF6E8}" destId="{B18397CA-2893-43BD-AA75-1B7CA2DEC003}" srcOrd="2" destOrd="0" presId="urn:microsoft.com/office/officeart/2005/8/layout/default"/>
    <dgm:cxn modelId="{412524A8-54CD-41DD-B27B-7B5CE3AF2C6F}" type="presParOf" srcId="{7C6AF8F5-2645-416D-B2C9-4450C95CF6E8}" destId="{1E81E748-A3B9-4740-9775-3341FE61FA09}" srcOrd="3" destOrd="0" presId="urn:microsoft.com/office/officeart/2005/8/layout/default"/>
    <dgm:cxn modelId="{96B41BDA-BB24-4CE6-BDE6-0ED9DDE72613}" type="presParOf" srcId="{7C6AF8F5-2645-416D-B2C9-4450C95CF6E8}" destId="{F0983F56-4AFD-43CA-9036-CE2EA6DA6C67}" srcOrd="4" destOrd="0" presId="urn:microsoft.com/office/officeart/2005/8/layout/default"/>
    <dgm:cxn modelId="{C7F1AAD3-0244-421E-96C0-469C4EC8439C}" type="presParOf" srcId="{7C6AF8F5-2645-416D-B2C9-4450C95CF6E8}" destId="{9A931A6C-7F22-4786-9250-8B22824C4B61}" srcOrd="5" destOrd="0" presId="urn:microsoft.com/office/officeart/2005/8/layout/default"/>
    <dgm:cxn modelId="{332D8989-1959-4351-BD80-886DE6C49FDC}" type="presParOf" srcId="{7C6AF8F5-2645-416D-B2C9-4450C95CF6E8}" destId="{6C610BC3-F8A6-42D8-BBA8-DD5011F3F061}" srcOrd="6" destOrd="0" presId="urn:microsoft.com/office/officeart/2005/8/layout/default"/>
    <dgm:cxn modelId="{5CEBB0DD-83EF-4A95-BD8E-261162EB61E2}" type="presParOf" srcId="{7C6AF8F5-2645-416D-B2C9-4450C95CF6E8}" destId="{D2B82C18-37E3-4602-9892-ED71DC78713A}" srcOrd="7" destOrd="0" presId="urn:microsoft.com/office/officeart/2005/8/layout/default"/>
    <dgm:cxn modelId="{A632145C-593A-4CD8-9C84-C80284500893}" type="presParOf" srcId="{7C6AF8F5-2645-416D-B2C9-4450C95CF6E8}" destId="{9AF353AF-9276-49DF-9BB7-A044E79C173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FB2849-E934-490D-99C0-9C3FD66DD7DD}" type="doc">
      <dgm:prSet loTypeId="urn:microsoft.com/office/officeart/2005/8/layout/default" loCatId="list" qsTypeId="urn:microsoft.com/office/officeart/2005/8/quickstyle/simple4" qsCatId="simple" csTypeId="urn:microsoft.com/office/officeart/2005/8/colors/accent3_2" csCatId="accent3" phldr="1"/>
      <dgm:spPr/>
      <dgm:t>
        <a:bodyPr/>
        <a:lstStyle/>
        <a:p>
          <a:endParaRPr lang="en-US"/>
        </a:p>
      </dgm:t>
    </dgm:pt>
    <dgm:pt modelId="{34ACFF6B-A528-43F8-B620-AB47FF68B4DC}">
      <dgm:prSet/>
      <dgm:spPr>
        <a:solidFill>
          <a:schemeClr val="accent4">
            <a:lumMod val="60000"/>
            <a:lumOff val="40000"/>
          </a:schemeClr>
        </a:solidFill>
      </dgm:spPr>
      <dgm:t>
        <a:bodyPr/>
        <a:lstStyle/>
        <a:p>
          <a:r>
            <a:rPr lang="en-IN" b="1">
              <a:solidFill>
                <a:schemeClr val="accent6">
                  <a:lumMod val="50000"/>
                </a:schemeClr>
              </a:solidFill>
            </a:rPr>
            <a:t>Cost</a:t>
          </a:r>
          <a:endParaRPr lang="en-US">
            <a:solidFill>
              <a:schemeClr val="accent6">
                <a:lumMod val="50000"/>
              </a:schemeClr>
            </a:solidFill>
          </a:endParaRPr>
        </a:p>
      </dgm:t>
    </dgm:pt>
    <dgm:pt modelId="{F7BEB146-E684-4DF2-ABD5-0444573A1DF1}" type="parTrans" cxnId="{9C942A66-F497-4B54-9FE2-B43ECDE86BB5}">
      <dgm:prSet/>
      <dgm:spPr/>
      <dgm:t>
        <a:bodyPr/>
        <a:lstStyle/>
        <a:p>
          <a:endParaRPr lang="en-US"/>
        </a:p>
      </dgm:t>
    </dgm:pt>
    <dgm:pt modelId="{F275F022-3D0F-4725-AE94-D88A2B796955}" type="sibTrans" cxnId="{9C942A66-F497-4B54-9FE2-B43ECDE86BB5}">
      <dgm:prSet/>
      <dgm:spPr/>
      <dgm:t>
        <a:bodyPr/>
        <a:lstStyle/>
        <a:p>
          <a:endParaRPr lang="en-US"/>
        </a:p>
      </dgm:t>
    </dgm:pt>
    <dgm:pt modelId="{DF4CA22C-86D5-4269-9DE8-B1192C24C317}">
      <dgm:prSet/>
      <dgm:spPr>
        <a:solidFill>
          <a:schemeClr val="accent4">
            <a:lumMod val="60000"/>
            <a:lumOff val="40000"/>
          </a:schemeClr>
        </a:solidFill>
      </dgm:spPr>
      <dgm:t>
        <a:bodyPr/>
        <a:lstStyle/>
        <a:p>
          <a:r>
            <a:rPr lang="en-IN" b="1">
              <a:solidFill>
                <a:schemeClr val="accent6">
                  <a:lumMod val="50000"/>
                </a:schemeClr>
              </a:solidFill>
            </a:rPr>
            <a:t>Steep Learning Curve for Advanced features:- </a:t>
          </a:r>
          <a:r>
            <a:rPr lang="en-IN">
              <a:solidFill>
                <a:schemeClr val="accent6">
                  <a:lumMod val="50000"/>
                </a:schemeClr>
              </a:solidFill>
            </a:rPr>
            <a:t>Complexity for beginners and Limited built-in visuals </a:t>
          </a:r>
          <a:endParaRPr lang="en-US">
            <a:solidFill>
              <a:schemeClr val="accent6">
                <a:lumMod val="50000"/>
              </a:schemeClr>
            </a:solidFill>
          </a:endParaRPr>
        </a:p>
      </dgm:t>
    </dgm:pt>
    <dgm:pt modelId="{B04860C4-CC93-4D84-8F1B-B8B9B40DE563}" type="parTrans" cxnId="{35B57FC0-9FFB-4D48-B8F7-E9B9A379D172}">
      <dgm:prSet/>
      <dgm:spPr/>
      <dgm:t>
        <a:bodyPr/>
        <a:lstStyle/>
        <a:p>
          <a:endParaRPr lang="en-US"/>
        </a:p>
      </dgm:t>
    </dgm:pt>
    <dgm:pt modelId="{DBB74C10-17CC-4AA0-9096-22AD594C984B}" type="sibTrans" cxnId="{35B57FC0-9FFB-4D48-B8F7-E9B9A379D172}">
      <dgm:prSet/>
      <dgm:spPr/>
      <dgm:t>
        <a:bodyPr/>
        <a:lstStyle/>
        <a:p>
          <a:endParaRPr lang="en-US"/>
        </a:p>
      </dgm:t>
    </dgm:pt>
    <dgm:pt modelId="{908CCBC5-23CE-4CAF-9870-5E91321828DA}">
      <dgm:prSet/>
      <dgm:spPr>
        <a:solidFill>
          <a:schemeClr val="accent4">
            <a:lumMod val="60000"/>
            <a:lumOff val="40000"/>
          </a:schemeClr>
        </a:solidFill>
      </dgm:spPr>
      <dgm:t>
        <a:bodyPr/>
        <a:lstStyle/>
        <a:p>
          <a:r>
            <a:rPr lang="en-IN" b="1">
              <a:solidFill>
                <a:schemeClr val="accent6">
                  <a:lumMod val="50000"/>
                </a:schemeClr>
              </a:solidFill>
            </a:rPr>
            <a:t>Limited Data Processing:- </a:t>
          </a:r>
          <a:r>
            <a:rPr lang="en-IN">
              <a:solidFill>
                <a:schemeClr val="accent6">
                  <a:lumMod val="50000"/>
                </a:schemeClr>
              </a:solidFill>
            </a:rPr>
            <a:t>Basic data preparation and Dependence on external tools</a:t>
          </a:r>
          <a:endParaRPr lang="en-US">
            <a:solidFill>
              <a:schemeClr val="accent6">
                <a:lumMod val="50000"/>
              </a:schemeClr>
            </a:solidFill>
          </a:endParaRPr>
        </a:p>
      </dgm:t>
    </dgm:pt>
    <dgm:pt modelId="{8D10CAE9-5497-48B2-8418-09783784E174}" type="parTrans" cxnId="{B9DB404D-FE9C-4418-98A8-5A4C0F45C90D}">
      <dgm:prSet/>
      <dgm:spPr/>
      <dgm:t>
        <a:bodyPr/>
        <a:lstStyle/>
        <a:p>
          <a:endParaRPr lang="en-US"/>
        </a:p>
      </dgm:t>
    </dgm:pt>
    <dgm:pt modelId="{D802EA39-CD2C-4DCA-B437-A589ACBA20BB}" type="sibTrans" cxnId="{B9DB404D-FE9C-4418-98A8-5A4C0F45C90D}">
      <dgm:prSet/>
      <dgm:spPr/>
      <dgm:t>
        <a:bodyPr/>
        <a:lstStyle/>
        <a:p>
          <a:endParaRPr lang="en-US"/>
        </a:p>
      </dgm:t>
    </dgm:pt>
    <dgm:pt modelId="{4B843AA0-DCDD-4D60-B0CF-C6F690A43AFB}">
      <dgm:prSet/>
      <dgm:spPr>
        <a:solidFill>
          <a:schemeClr val="accent4">
            <a:lumMod val="60000"/>
            <a:lumOff val="40000"/>
          </a:schemeClr>
        </a:solidFill>
      </dgm:spPr>
      <dgm:t>
        <a:bodyPr/>
        <a:lstStyle/>
        <a:p>
          <a:r>
            <a:rPr lang="en-IN" b="1">
              <a:solidFill>
                <a:schemeClr val="accent6">
                  <a:lumMod val="50000"/>
                </a:schemeClr>
              </a:solidFill>
            </a:rPr>
            <a:t>Performance Issue with large Data Sets:- </a:t>
          </a:r>
          <a:r>
            <a:rPr lang="en-IN">
              <a:solidFill>
                <a:schemeClr val="accent6">
                  <a:lumMod val="50000"/>
                </a:schemeClr>
              </a:solidFill>
            </a:rPr>
            <a:t>Slow performance and hardware requirements</a:t>
          </a:r>
          <a:endParaRPr lang="en-US">
            <a:solidFill>
              <a:schemeClr val="accent6">
                <a:lumMod val="50000"/>
              </a:schemeClr>
            </a:solidFill>
          </a:endParaRPr>
        </a:p>
      </dgm:t>
    </dgm:pt>
    <dgm:pt modelId="{C8B6ED33-20AA-4DE0-B4E6-1CC23C4F9215}" type="parTrans" cxnId="{53200B9B-480E-479A-8E43-CEAD7F3484B7}">
      <dgm:prSet/>
      <dgm:spPr/>
      <dgm:t>
        <a:bodyPr/>
        <a:lstStyle/>
        <a:p>
          <a:endParaRPr lang="en-US"/>
        </a:p>
      </dgm:t>
    </dgm:pt>
    <dgm:pt modelId="{027CC9C4-F71F-4717-9780-98FD10FEF389}" type="sibTrans" cxnId="{53200B9B-480E-479A-8E43-CEAD7F3484B7}">
      <dgm:prSet/>
      <dgm:spPr/>
      <dgm:t>
        <a:bodyPr/>
        <a:lstStyle/>
        <a:p>
          <a:endParaRPr lang="en-US"/>
        </a:p>
      </dgm:t>
    </dgm:pt>
    <dgm:pt modelId="{2BA13424-73A9-412C-896F-5B8CBFFE3CC9}">
      <dgm:prSet/>
      <dgm:spPr>
        <a:solidFill>
          <a:schemeClr val="accent4">
            <a:lumMod val="60000"/>
            <a:lumOff val="40000"/>
          </a:schemeClr>
        </a:solidFill>
      </dgm:spPr>
      <dgm:t>
        <a:bodyPr/>
        <a:lstStyle/>
        <a:p>
          <a:r>
            <a:rPr lang="en-IN" b="1">
              <a:solidFill>
                <a:schemeClr val="accent6">
                  <a:lumMod val="50000"/>
                </a:schemeClr>
              </a:solidFill>
            </a:rPr>
            <a:t>Limited Customization in Visualisation:- </a:t>
          </a:r>
          <a:r>
            <a:rPr lang="en-IN">
              <a:solidFill>
                <a:schemeClr val="accent6">
                  <a:lumMod val="50000"/>
                </a:schemeClr>
              </a:solidFill>
            </a:rPr>
            <a:t>Predefine visual styles and limitations in  scripting </a:t>
          </a:r>
          <a:endParaRPr lang="en-US">
            <a:solidFill>
              <a:schemeClr val="accent6">
                <a:lumMod val="50000"/>
              </a:schemeClr>
            </a:solidFill>
          </a:endParaRPr>
        </a:p>
      </dgm:t>
    </dgm:pt>
    <dgm:pt modelId="{4C7E1F73-3DB9-42DA-91B7-455490189755}" type="parTrans" cxnId="{996C0B8D-9BFF-4F6D-B4E8-9995A6836056}">
      <dgm:prSet/>
      <dgm:spPr/>
      <dgm:t>
        <a:bodyPr/>
        <a:lstStyle/>
        <a:p>
          <a:endParaRPr lang="en-US"/>
        </a:p>
      </dgm:t>
    </dgm:pt>
    <dgm:pt modelId="{C4180A94-2061-4E6E-A958-1AF2BFC8DBF3}" type="sibTrans" cxnId="{996C0B8D-9BFF-4F6D-B4E8-9995A6836056}">
      <dgm:prSet/>
      <dgm:spPr/>
      <dgm:t>
        <a:bodyPr/>
        <a:lstStyle/>
        <a:p>
          <a:endParaRPr lang="en-US"/>
        </a:p>
      </dgm:t>
    </dgm:pt>
    <dgm:pt modelId="{827A1775-BAC8-416F-B262-7371F8976D2B}">
      <dgm:prSet/>
      <dgm:spPr>
        <a:solidFill>
          <a:schemeClr val="accent4">
            <a:lumMod val="60000"/>
            <a:lumOff val="40000"/>
          </a:schemeClr>
        </a:solidFill>
      </dgm:spPr>
      <dgm:t>
        <a:bodyPr/>
        <a:lstStyle/>
        <a:p>
          <a:r>
            <a:rPr lang="en-IN" b="1">
              <a:solidFill>
                <a:schemeClr val="accent6">
                  <a:lumMod val="50000"/>
                </a:schemeClr>
              </a:solidFill>
            </a:rPr>
            <a:t>Data Source Dependency:- </a:t>
          </a:r>
          <a:r>
            <a:rPr lang="en-IN">
              <a:solidFill>
                <a:schemeClr val="accent6">
                  <a:lumMod val="50000"/>
                </a:schemeClr>
              </a:solidFill>
            </a:rPr>
            <a:t>Live connection limitation and limited offline functionality</a:t>
          </a:r>
          <a:endParaRPr lang="en-US">
            <a:solidFill>
              <a:schemeClr val="accent6">
                <a:lumMod val="50000"/>
              </a:schemeClr>
            </a:solidFill>
          </a:endParaRPr>
        </a:p>
      </dgm:t>
    </dgm:pt>
    <dgm:pt modelId="{6022E68C-0DB4-4341-A413-B33176764963}" type="parTrans" cxnId="{960E30F2-2010-4376-85C2-0BF212764C31}">
      <dgm:prSet/>
      <dgm:spPr/>
      <dgm:t>
        <a:bodyPr/>
        <a:lstStyle/>
        <a:p>
          <a:endParaRPr lang="en-US"/>
        </a:p>
      </dgm:t>
    </dgm:pt>
    <dgm:pt modelId="{F2798319-932F-4D47-AE7C-5E31D64944C9}" type="sibTrans" cxnId="{960E30F2-2010-4376-85C2-0BF212764C31}">
      <dgm:prSet/>
      <dgm:spPr/>
      <dgm:t>
        <a:bodyPr/>
        <a:lstStyle/>
        <a:p>
          <a:endParaRPr lang="en-US"/>
        </a:p>
      </dgm:t>
    </dgm:pt>
    <dgm:pt modelId="{165B7002-0BCB-464F-AD34-EF5D1A6981F3}">
      <dgm:prSet/>
      <dgm:spPr>
        <a:solidFill>
          <a:schemeClr val="accent4">
            <a:lumMod val="60000"/>
            <a:lumOff val="40000"/>
          </a:schemeClr>
        </a:solidFill>
      </dgm:spPr>
      <dgm:t>
        <a:bodyPr/>
        <a:lstStyle/>
        <a:p>
          <a:r>
            <a:rPr lang="en-IN" b="1" dirty="0">
              <a:solidFill>
                <a:schemeClr val="accent6">
                  <a:lumMod val="50000"/>
                </a:schemeClr>
              </a:solidFill>
            </a:rPr>
            <a:t>Challenges with Embedding and Integration</a:t>
          </a:r>
          <a:endParaRPr lang="en-US" dirty="0">
            <a:solidFill>
              <a:schemeClr val="accent6">
                <a:lumMod val="50000"/>
              </a:schemeClr>
            </a:solidFill>
          </a:endParaRPr>
        </a:p>
      </dgm:t>
    </dgm:pt>
    <dgm:pt modelId="{B2E73F0C-2FDC-45A7-A2F9-8ED3ECA56C1D}" type="parTrans" cxnId="{1C08F0B6-7953-4B99-A1C9-869A772D65AC}">
      <dgm:prSet/>
      <dgm:spPr/>
      <dgm:t>
        <a:bodyPr/>
        <a:lstStyle/>
        <a:p>
          <a:endParaRPr lang="en-US"/>
        </a:p>
      </dgm:t>
    </dgm:pt>
    <dgm:pt modelId="{743006A5-29D1-4B7F-A798-A37EC81460FD}" type="sibTrans" cxnId="{1C08F0B6-7953-4B99-A1C9-869A772D65AC}">
      <dgm:prSet/>
      <dgm:spPr/>
      <dgm:t>
        <a:bodyPr/>
        <a:lstStyle/>
        <a:p>
          <a:endParaRPr lang="en-US"/>
        </a:p>
      </dgm:t>
    </dgm:pt>
    <dgm:pt modelId="{C1EC080B-CBAB-48A6-A14C-3099995D8CC1}">
      <dgm:prSet/>
      <dgm:spPr>
        <a:solidFill>
          <a:schemeClr val="accent4">
            <a:lumMod val="60000"/>
            <a:lumOff val="40000"/>
          </a:schemeClr>
        </a:solidFill>
      </dgm:spPr>
      <dgm:t>
        <a:bodyPr/>
        <a:lstStyle/>
        <a:p>
          <a:r>
            <a:rPr lang="en-IN" b="1" dirty="0">
              <a:solidFill>
                <a:schemeClr val="accent6">
                  <a:lumMod val="50000"/>
                </a:schemeClr>
              </a:solidFill>
            </a:rPr>
            <a:t>Data Blending Limitations</a:t>
          </a:r>
          <a:endParaRPr lang="en-US" dirty="0">
            <a:solidFill>
              <a:schemeClr val="accent6">
                <a:lumMod val="50000"/>
              </a:schemeClr>
            </a:solidFill>
          </a:endParaRPr>
        </a:p>
      </dgm:t>
    </dgm:pt>
    <dgm:pt modelId="{9EA39B3F-04B5-4141-A77C-C123B381D4D4}" type="parTrans" cxnId="{1676F14A-E387-43B5-BDF1-CEAD4E233EE1}">
      <dgm:prSet/>
      <dgm:spPr/>
      <dgm:t>
        <a:bodyPr/>
        <a:lstStyle/>
        <a:p>
          <a:endParaRPr lang="en-US"/>
        </a:p>
      </dgm:t>
    </dgm:pt>
    <dgm:pt modelId="{2B978075-6E28-4EF1-8F00-DDF3E1009438}" type="sibTrans" cxnId="{1676F14A-E387-43B5-BDF1-CEAD4E233EE1}">
      <dgm:prSet/>
      <dgm:spPr/>
      <dgm:t>
        <a:bodyPr/>
        <a:lstStyle/>
        <a:p>
          <a:endParaRPr lang="en-US"/>
        </a:p>
      </dgm:t>
    </dgm:pt>
    <dgm:pt modelId="{9059A54F-51C8-43BE-B12C-A6F132D8BC0A}" type="pres">
      <dgm:prSet presAssocID="{FAFB2849-E934-490D-99C0-9C3FD66DD7DD}" presName="diagram" presStyleCnt="0">
        <dgm:presLayoutVars>
          <dgm:dir/>
          <dgm:resizeHandles val="exact"/>
        </dgm:presLayoutVars>
      </dgm:prSet>
      <dgm:spPr/>
    </dgm:pt>
    <dgm:pt modelId="{00893756-9856-4445-8704-07A2BB6F1EB1}" type="pres">
      <dgm:prSet presAssocID="{34ACFF6B-A528-43F8-B620-AB47FF68B4DC}" presName="node" presStyleLbl="node1" presStyleIdx="0" presStyleCnt="8">
        <dgm:presLayoutVars>
          <dgm:bulletEnabled val="1"/>
        </dgm:presLayoutVars>
      </dgm:prSet>
      <dgm:spPr/>
    </dgm:pt>
    <dgm:pt modelId="{EAF4A6D6-25E2-4E17-9D1E-3E823A691DF2}" type="pres">
      <dgm:prSet presAssocID="{F275F022-3D0F-4725-AE94-D88A2B796955}" presName="sibTrans" presStyleCnt="0"/>
      <dgm:spPr/>
    </dgm:pt>
    <dgm:pt modelId="{1AFF80A8-179F-4C16-B6B2-7410D2E60D9F}" type="pres">
      <dgm:prSet presAssocID="{DF4CA22C-86D5-4269-9DE8-B1192C24C317}" presName="node" presStyleLbl="node1" presStyleIdx="1" presStyleCnt="8">
        <dgm:presLayoutVars>
          <dgm:bulletEnabled val="1"/>
        </dgm:presLayoutVars>
      </dgm:prSet>
      <dgm:spPr/>
    </dgm:pt>
    <dgm:pt modelId="{532BE2A5-1946-4F3A-B508-C72BE0946E72}" type="pres">
      <dgm:prSet presAssocID="{DBB74C10-17CC-4AA0-9096-22AD594C984B}" presName="sibTrans" presStyleCnt="0"/>
      <dgm:spPr/>
    </dgm:pt>
    <dgm:pt modelId="{976336A5-E1A8-4D9E-8421-54FE5CDA4B6C}" type="pres">
      <dgm:prSet presAssocID="{908CCBC5-23CE-4CAF-9870-5E91321828DA}" presName="node" presStyleLbl="node1" presStyleIdx="2" presStyleCnt="8">
        <dgm:presLayoutVars>
          <dgm:bulletEnabled val="1"/>
        </dgm:presLayoutVars>
      </dgm:prSet>
      <dgm:spPr/>
    </dgm:pt>
    <dgm:pt modelId="{3D7BEA46-91CF-4F05-9837-4B4053946D82}" type="pres">
      <dgm:prSet presAssocID="{D802EA39-CD2C-4DCA-B437-A589ACBA20BB}" presName="sibTrans" presStyleCnt="0"/>
      <dgm:spPr/>
    </dgm:pt>
    <dgm:pt modelId="{74BA4401-58F0-445C-ACE4-5A979D1BD8BC}" type="pres">
      <dgm:prSet presAssocID="{4B843AA0-DCDD-4D60-B0CF-C6F690A43AFB}" presName="node" presStyleLbl="node1" presStyleIdx="3" presStyleCnt="8">
        <dgm:presLayoutVars>
          <dgm:bulletEnabled val="1"/>
        </dgm:presLayoutVars>
      </dgm:prSet>
      <dgm:spPr/>
    </dgm:pt>
    <dgm:pt modelId="{22F43351-FC74-42FA-B6C5-E83F620B2CF4}" type="pres">
      <dgm:prSet presAssocID="{027CC9C4-F71F-4717-9780-98FD10FEF389}" presName="sibTrans" presStyleCnt="0"/>
      <dgm:spPr/>
    </dgm:pt>
    <dgm:pt modelId="{9925FA98-050A-46C7-89F7-137DAF3E7E20}" type="pres">
      <dgm:prSet presAssocID="{2BA13424-73A9-412C-896F-5B8CBFFE3CC9}" presName="node" presStyleLbl="node1" presStyleIdx="4" presStyleCnt="8">
        <dgm:presLayoutVars>
          <dgm:bulletEnabled val="1"/>
        </dgm:presLayoutVars>
      </dgm:prSet>
      <dgm:spPr/>
    </dgm:pt>
    <dgm:pt modelId="{2E966DA4-A563-4416-95DA-C13665BDB06B}" type="pres">
      <dgm:prSet presAssocID="{C4180A94-2061-4E6E-A958-1AF2BFC8DBF3}" presName="sibTrans" presStyleCnt="0"/>
      <dgm:spPr/>
    </dgm:pt>
    <dgm:pt modelId="{617A6118-BCEF-40A4-B12B-8AD4F3D6A877}" type="pres">
      <dgm:prSet presAssocID="{827A1775-BAC8-416F-B262-7371F8976D2B}" presName="node" presStyleLbl="node1" presStyleIdx="5" presStyleCnt="8">
        <dgm:presLayoutVars>
          <dgm:bulletEnabled val="1"/>
        </dgm:presLayoutVars>
      </dgm:prSet>
      <dgm:spPr/>
    </dgm:pt>
    <dgm:pt modelId="{E3F8DEDB-9231-4365-9210-F2A82803A11A}" type="pres">
      <dgm:prSet presAssocID="{F2798319-932F-4D47-AE7C-5E31D64944C9}" presName="sibTrans" presStyleCnt="0"/>
      <dgm:spPr/>
    </dgm:pt>
    <dgm:pt modelId="{5FFE1ABD-8225-44DF-BF46-8919CC7E25B3}" type="pres">
      <dgm:prSet presAssocID="{165B7002-0BCB-464F-AD34-EF5D1A6981F3}" presName="node" presStyleLbl="node1" presStyleIdx="6" presStyleCnt="8">
        <dgm:presLayoutVars>
          <dgm:bulletEnabled val="1"/>
        </dgm:presLayoutVars>
      </dgm:prSet>
      <dgm:spPr/>
    </dgm:pt>
    <dgm:pt modelId="{E4A25C00-5943-4568-A2E0-90095333926C}" type="pres">
      <dgm:prSet presAssocID="{743006A5-29D1-4B7F-A798-A37EC81460FD}" presName="sibTrans" presStyleCnt="0"/>
      <dgm:spPr/>
    </dgm:pt>
    <dgm:pt modelId="{438EBFD9-8077-4EAE-A752-5D87DB3587DB}" type="pres">
      <dgm:prSet presAssocID="{C1EC080B-CBAB-48A6-A14C-3099995D8CC1}" presName="node" presStyleLbl="node1" presStyleIdx="7" presStyleCnt="8">
        <dgm:presLayoutVars>
          <dgm:bulletEnabled val="1"/>
        </dgm:presLayoutVars>
      </dgm:prSet>
      <dgm:spPr/>
    </dgm:pt>
  </dgm:ptLst>
  <dgm:cxnLst>
    <dgm:cxn modelId="{9C942A66-F497-4B54-9FE2-B43ECDE86BB5}" srcId="{FAFB2849-E934-490D-99C0-9C3FD66DD7DD}" destId="{34ACFF6B-A528-43F8-B620-AB47FF68B4DC}" srcOrd="0" destOrd="0" parTransId="{F7BEB146-E684-4DF2-ABD5-0444573A1DF1}" sibTransId="{F275F022-3D0F-4725-AE94-D88A2B796955}"/>
    <dgm:cxn modelId="{804BA146-9E05-4A50-9B0B-C0A77DD96138}" type="presOf" srcId="{DF4CA22C-86D5-4269-9DE8-B1192C24C317}" destId="{1AFF80A8-179F-4C16-B6B2-7410D2E60D9F}" srcOrd="0" destOrd="0" presId="urn:microsoft.com/office/officeart/2005/8/layout/default"/>
    <dgm:cxn modelId="{8BCDCE4A-0080-4CD0-ACE1-80A671F31489}" type="presOf" srcId="{827A1775-BAC8-416F-B262-7371F8976D2B}" destId="{617A6118-BCEF-40A4-B12B-8AD4F3D6A877}" srcOrd="0" destOrd="0" presId="urn:microsoft.com/office/officeart/2005/8/layout/default"/>
    <dgm:cxn modelId="{1676F14A-E387-43B5-BDF1-CEAD4E233EE1}" srcId="{FAFB2849-E934-490D-99C0-9C3FD66DD7DD}" destId="{C1EC080B-CBAB-48A6-A14C-3099995D8CC1}" srcOrd="7" destOrd="0" parTransId="{9EA39B3F-04B5-4141-A77C-C123B381D4D4}" sibTransId="{2B978075-6E28-4EF1-8F00-DDF3E1009438}"/>
    <dgm:cxn modelId="{B9DB404D-FE9C-4418-98A8-5A4C0F45C90D}" srcId="{FAFB2849-E934-490D-99C0-9C3FD66DD7DD}" destId="{908CCBC5-23CE-4CAF-9870-5E91321828DA}" srcOrd="2" destOrd="0" parTransId="{8D10CAE9-5497-48B2-8418-09783784E174}" sibTransId="{D802EA39-CD2C-4DCA-B437-A589ACBA20BB}"/>
    <dgm:cxn modelId="{1794264F-5AA5-4F44-B23F-AE68C04F2A15}" type="presOf" srcId="{165B7002-0BCB-464F-AD34-EF5D1A6981F3}" destId="{5FFE1ABD-8225-44DF-BF46-8919CC7E25B3}" srcOrd="0" destOrd="0" presId="urn:microsoft.com/office/officeart/2005/8/layout/default"/>
    <dgm:cxn modelId="{FEAEC351-821E-475A-9CE3-FB24FE13AA84}" type="presOf" srcId="{FAFB2849-E934-490D-99C0-9C3FD66DD7DD}" destId="{9059A54F-51C8-43BE-B12C-A6F132D8BC0A}" srcOrd="0" destOrd="0" presId="urn:microsoft.com/office/officeart/2005/8/layout/default"/>
    <dgm:cxn modelId="{F4DC1053-C502-4D37-9E2D-748411035F4D}" type="presOf" srcId="{34ACFF6B-A528-43F8-B620-AB47FF68B4DC}" destId="{00893756-9856-4445-8704-07A2BB6F1EB1}" srcOrd="0" destOrd="0" presId="urn:microsoft.com/office/officeart/2005/8/layout/default"/>
    <dgm:cxn modelId="{996C0B8D-9BFF-4F6D-B4E8-9995A6836056}" srcId="{FAFB2849-E934-490D-99C0-9C3FD66DD7DD}" destId="{2BA13424-73A9-412C-896F-5B8CBFFE3CC9}" srcOrd="4" destOrd="0" parTransId="{4C7E1F73-3DB9-42DA-91B7-455490189755}" sibTransId="{C4180A94-2061-4E6E-A958-1AF2BFC8DBF3}"/>
    <dgm:cxn modelId="{459E3C98-4435-463B-A93F-20AD3F51EA56}" type="presOf" srcId="{2BA13424-73A9-412C-896F-5B8CBFFE3CC9}" destId="{9925FA98-050A-46C7-89F7-137DAF3E7E20}" srcOrd="0" destOrd="0" presId="urn:microsoft.com/office/officeart/2005/8/layout/default"/>
    <dgm:cxn modelId="{53200B9B-480E-479A-8E43-CEAD7F3484B7}" srcId="{FAFB2849-E934-490D-99C0-9C3FD66DD7DD}" destId="{4B843AA0-DCDD-4D60-B0CF-C6F690A43AFB}" srcOrd="3" destOrd="0" parTransId="{C8B6ED33-20AA-4DE0-B4E6-1CC23C4F9215}" sibTransId="{027CC9C4-F71F-4717-9780-98FD10FEF389}"/>
    <dgm:cxn modelId="{2F61479D-5FDF-4A24-B174-F8CBFACA72E6}" type="presOf" srcId="{4B843AA0-DCDD-4D60-B0CF-C6F690A43AFB}" destId="{74BA4401-58F0-445C-ACE4-5A979D1BD8BC}" srcOrd="0" destOrd="0" presId="urn:microsoft.com/office/officeart/2005/8/layout/default"/>
    <dgm:cxn modelId="{1C08F0B6-7953-4B99-A1C9-869A772D65AC}" srcId="{FAFB2849-E934-490D-99C0-9C3FD66DD7DD}" destId="{165B7002-0BCB-464F-AD34-EF5D1A6981F3}" srcOrd="6" destOrd="0" parTransId="{B2E73F0C-2FDC-45A7-A2F9-8ED3ECA56C1D}" sibTransId="{743006A5-29D1-4B7F-A798-A37EC81460FD}"/>
    <dgm:cxn modelId="{35B57FC0-9FFB-4D48-B8F7-E9B9A379D172}" srcId="{FAFB2849-E934-490D-99C0-9C3FD66DD7DD}" destId="{DF4CA22C-86D5-4269-9DE8-B1192C24C317}" srcOrd="1" destOrd="0" parTransId="{B04860C4-CC93-4D84-8F1B-B8B9B40DE563}" sibTransId="{DBB74C10-17CC-4AA0-9096-22AD594C984B}"/>
    <dgm:cxn modelId="{270330DB-E9EF-47C6-BFFF-78CE6C520DA5}" type="presOf" srcId="{C1EC080B-CBAB-48A6-A14C-3099995D8CC1}" destId="{438EBFD9-8077-4EAE-A752-5D87DB3587DB}" srcOrd="0" destOrd="0" presId="urn:microsoft.com/office/officeart/2005/8/layout/default"/>
    <dgm:cxn modelId="{960E30F2-2010-4376-85C2-0BF212764C31}" srcId="{FAFB2849-E934-490D-99C0-9C3FD66DD7DD}" destId="{827A1775-BAC8-416F-B262-7371F8976D2B}" srcOrd="5" destOrd="0" parTransId="{6022E68C-0DB4-4341-A413-B33176764963}" sibTransId="{F2798319-932F-4D47-AE7C-5E31D64944C9}"/>
    <dgm:cxn modelId="{3E5969FF-C166-457B-BB66-1AC8691926F2}" type="presOf" srcId="{908CCBC5-23CE-4CAF-9870-5E91321828DA}" destId="{976336A5-E1A8-4D9E-8421-54FE5CDA4B6C}" srcOrd="0" destOrd="0" presId="urn:microsoft.com/office/officeart/2005/8/layout/default"/>
    <dgm:cxn modelId="{B1FA90DF-D45F-4A74-B69E-24D0A8C5DE91}" type="presParOf" srcId="{9059A54F-51C8-43BE-B12C-A6F132D8BC0A}" destId="{00893756-9856-4445-8704-07A2BB6F1EB1}" srcOrd="0" destOrd="0" presId="urn:microsoft.com/office/officeart/2005/8/layout/default"/>
    <dgm:cxn modelId="{DB459DE1-493E-42D5-912A-BB18BEC1097B}" type="presParOf" srcId="{9059A54F-51C8-43BE-B12C-A6F132D8BC0A}" destId="{EAF4A6D6-25E2-4E17-9D1E-3E823A691DF2}" srcOrd="1" destOrd="0" presId="urn:microsoft.com/office/officeart/2005/8/layout/default"/>
    <dgm:cxn modelId="{09EE4DA5-A1E4-48D9-BA6B-57BAD660C5F7}" type="presParOf" srcId="{9059A54F-51C8-43BE-B12C-A6F132D8BC0A}" destId="{1AFF80A8-179F-4C16-B6B2-7410D2E60D9F}" srcOrd="2" destOrd="0" presId="urn:microsoft.com/office/officeart/2005/8/layout/default"/>
    <dgm:cxn modelId="{BD47B399-4751-435A-8B88-50E6389E9A6A}" type="presParOf" srcId="{9059A54F-51C8-43BE-B12C-A6F132D8BC0A}" destId="{532BE2A5-1946-4F3A-B508-C72BE0946E72}" srcOrd="3" destOrd="0" presId="urn:microsoft.com/office/officeart/2005/8/layout/default"/>
    <dgm:cxn modelId="{F9C547A4-765B-4684-9557-BF2BB50F991A}" type="presParOf" srcId="{9059A54F-51C8-43BE-B12C-A6F132D8BC0A}" destId="{976336A5-E1A8-4D9E-8421-54FE5CDA4B6C}" srcOrd="4" destOrd="0" presId="urn:microsoft.com/office/officeart/2005/8/layout/default"/>
    <dgm:cxn modelId="{EA53BF32-BD6B-4A61-A598-0D535D114A02}" type="presParOf" srcId="{9059A54F-51C8-43BE-B12C-A6F132D8BC0A}" destId="{3D7BEA46-91CF-4F05-9837-4B4053946D82}" srcOrd="5" destOrd="0" presId="urn:microsoft.com/office/officeart/2005/8/layout/default"/>
    <dgm:cxn modelId="{24030BDB-FB6D-4F51-8E9C-31B7C50E4445}" type="presParOf" srcId="{9059A54F-51C8-43BE-B12C-A6F132D8BC0A}" destId="{74BA4401-58F0-445C-ACE4-5A979D1BD8BC}" srcOrd="6" destOrd="0" presId="urn:microsoft.com/office/officeart/2005/8/layout/default"/>
    <dgm:cxn modelId="{77E269C0-F538-4073-88C3-F83F6167CBD1}" type="presParOf" srcId="{9059A54F-51C8-43BE-B12C-A6F132D8BC0A}" destId="{22F43351-FC74-42FA-B6C5-E83F620B2CF4}" srcOrd="7" destOrd="0" presId="urn:microsoft.com/office/officeart/2005/8/layout/default"/>
    <dgm:cxn modelId="{672D0EF0-81B0-44A7-B019-8C7BD8164CE0}" type="presParOf" srcId="{9059A54F-51C8-43BE-B12C-A6F132D8BC0A}" destId="{9925FA98-050A-46C7-89F7-137DAF3E7E20}" srcOrd="8" destOrd="0" presId="urn:microsoft.com/office/officeart/2005/8/layout/default"/>
    <dgm:cxn modelId="{AA0E8A58-34AE-4D2E-A7CD-011BAFBA956E}" type="presParOf" srcId="{9059A54F-51C8-43BE-B12C-A6F132D8BC0A}" destId="{2E966DA4-A563-4416-95DA-C13665BDB06B}" srcOrd="9" destOrd="0" presId="urn:microsoft.com/office/officeart/2005/8/layout/default"/>
    <dgm:cxn modelId="{05FB9125-2420-42B9-B482-A1392BD90800}" type="presParOf" srcId="{9059A54F-51C8-43BE-B12C-A6F132D8BC0A}" destId="{617A6118-BCEF-40A4-B12B-8AD4F3D6A877}" srcOrd="10" destOrd="0" presId="urn:microsoft.com/office/officeart/2005/8/layout/default"/>
    <dgm:cxn modelId="{93103712-8EBE-4F25-893F-4394EF67707B}" type="presParOf" srcId="{9059A54F-51C8-43BE-B12C-A6F132D8BC0A}" destId="{E3F8DEDB-9231-4365-9210-F2A82803A11A}" srcOrd="11" destOrd="0" presId="urn:microsoft.com/office/officeart/2005/8/layout/default"/>
    <dgm:cxn modelId="{9195C9FE-3A15-4B82-94DB-E9ACDF99E0DF}" type="presParOf" srcId="{9059A54F-51C8-43BE-B12C-A6F132D8BC0A}" destId="{5FFE1ABD-8225-44DF-BF46-8919CC7E25B3}" srcOrd="12" destOrd="0" presId="urn:microsoft.com/office/officeart/2005/8/layout/default"/>
    <dgm:cxn modelId="{25A589E5-E8DC-492B-899C-245DCE266AF3}" type="presParOf" srcId="{9059A54F-51C8-43BE-B12C-A6F132D8BC0A}" destId="{E4A25C00-5943-4568-A2E0-90095333926C}" srcOrd="13" destOrd="0" presId="urn:microsoft.com/office/officeart/2005/8/layout/default"/>
    <dgm:cxn modelId="{982B9A5D-B829-4A78-92D5-C3DC11461A6E}" type="presParOf" srcId="{9059A54F-51C8-43BE-B12C-A6F132D8BC0A}" destId="{438EBFD9-8077-4EAE-A752-5D87DB3587DB}"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60A0B7-2469-45AE-89DD-2C2DC0E94EB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18D59D7-C4E7-48F6-A8A8-16C9AD0E4908}">
      <dgm:prSet custT="1"/>
      <dgm:spPr/>
      <dgm:t>
        <a:bodyPr/>
        <a:lstStyle/>
        <a:p>
          <a:pPr algn="just"/>
          <a:r>
            <a:rPr lang="en-US" sz="1800" dirty="0"/>
            <a:t>The SQL stored procedure KPI_FOR_PROJECT was developed to calculate KPIs based on different income classes such as "Cross Sell," "New," and "Renewal.“</a:t>
          </a:r>
        </a:p>
      </dgm:t>
    </dgm:pt>
    <dgm:pt modelId="{2B0577E0-D51D-43EE-AA5D-A0C1612FE4F0}" type="parTrans" cxnId="{7A0FA9DB-3BB4-40A5-9518-5CDB74885F0B}">
      <dgm:prSet/>
      <dgm:spPr/>
      <dgm:t>
        <a:bodyPr/>
        <a:lstStyle/>
        <a:p>
          <a:endParaRPr lang="en-US"/>
        </a:p>
      </dgm:t>
    </dgm:pt>
    <dgm:pt modelId="{ADDC66C2-AADA-4020-B125-A567741A78EC}" type="sibTrans" cxnId="{7A0FA9DB-3BB4-40A5-9518-5CDB74885F0B}">
      <dgm:prSet/>
      <dgm:spPr/>
      <dgm:t>
        <a:bodyPr/>
        <a:lstStyle/>
        <a:p>
          <a:endParaRPr lang="en-US"/>
        </a:p>
      </dgm:t>
    </dgm:pt>
    <dgm:pt modelId="{6CDFFD68-2DC6-47B7-A90E-C7184A9B673A}">
      <dgm:prSet/>
      <dgm:spPr/>
      <dgm:t>
        <a:bodyPr/>
        <a:lstStyle/>
        <a:p>
          <a:pPr algn="just"/>
          <a:r>
            <a:rPr lang="en-US" dirty="0"/>
            <a:t>It automates the process of retrieving and calculating target, achieved, and invoice values, which are essential for evaluating the project's financial performance.</a:t>
          </a:r>
        </a:p>
      </dgm:t>
    </dgm:pt>
    <dgm:pt modelId="{2FCB711A-9A70-4139-80D3-468CC25655F4}" type="parTrans" cxnId="{4D45CC0F-8975-4FCB-9EEB-A491738614C9}">
      <dgm:prSet/>
      <dgm:spPr/>
      <dgm:t>
        <a:bodyPr/>
        <a:lstStyle/>
        <a:p>
          <a:endParaRPr lang="en-US"/>
        </a:p>
      </dgm:t>
    </dgm:pt>
    <dgm:pt modelId="{CDDFEDE3-7A3C-49AE-A189-C0AABB00304E}" type="sibTrans" cxnId="{4D45CC0F-8975-4FCB-9EEB-A491738614C9}">
      <dgm:prSet/>
      <dgm:spPr/>
      <dgm:t>
        <a:bodyPr/>
        <a:lstStyle/>
        <a:p>
          <a:endParaRPr lang="en-US"/>
        </a:p>
      </dgm:t>
    </dgm:pt>
    <dgm:pt modelId="{2DE6227D-10BA-405B-8E05-641C7D008C9D}" type="pres">
      <dgm:prSet presAssocID="{9060A0B7-2469-45AE-89DD-2C2DC0E94EBC}" presName="root" presStyleCnt="0">
        <dgm:presLayoutVars>
          <dgm:dir/>
          <dgm:resizeHandles val="exact"/>
        </dgm:presLayoutVars>
      </dgm:prSet>
      <dgm:spPr/>
    </dgm:pt>
    <dgm:pt modelId="{276F962E-F5E4-47F5-8575-EE08E7720562}" type="pres">
      <dgm:prSet presAssocID="{518D59D7-C4E7-48F6-A8A8-16C9AD0E4908}" presName="compNode" presStyleCnt="0"/>
      <dgm:spPr/>
    </dgm:pt>
    <dgm:pt modelId="{EA6B8819-9659-48E7-8D82-88E564F13528}" type="pres">
      <dgm:prSet presAssocID="{518D59D7-C4E7-48F6-A8A8-16C9AD0E4908}" presName="bgRect" presStyleLbl="bgShp" presStyleIdx="0" presStyleCnt="2"/>
      <dgm:spPr/>
    </dgm:pt>
    <dgm:pt modelId="{A463E3B8-645E-4A30-BB46-CAE66A53CA1B}" type="pres">
      <dgm:prSet presAssocID="{518D59D7-C4E7-48F6-A8A8-16C9AD0E490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66C0671-FA13-4652-99CA-7A7AFE159AD3}" type="pres">
      <dgm:prSet presAssocID="{518D59D7-C4E7-48F6-A8A8-16C9AD0E4908}" presName="spaceRect" presStyleCnt="0"/>
      <dgm:spPr/>
    </dgm:pt>
    <dgm:pt modelId="{2D0BF8D7-2077-419C-9B88-CA4FBB4AF5F0}" type="pres">
      <dgm:prSet presAssocID="{518D59D7-C4E7-48F6-A8A8-16C9AD0E4908}" presName="parTx" presStyleLbl="revTx" presStyleIdx="0" presStyleCnt="2">
        <dgm:presLayoutVars>
          <dgm:chMax val="0"/>
          <dgm:chPref val="0"/>
        </dgm:presLayoutVars>
      </dgm:prSet>
      <dgm:spPr/>
    </dgm:pt>
    <dgm:pt modelId="{C5035BD4-13A1-4428-A0B2-964790157677}" type="pres">
      <dgm:prSet presAssocID="{ADDC66C2-AADA-4020-B125-A567741A78EC}" presName="sibTrans" presStyleCnt="0"/>
      <dgm:spPr/>
    </dgm:pt>
    <dgm:pt modelId="{0EF682C3-A7AA-4D65-A151-8B701C761F5E}" type="pres">
      <dgm:prSet presAssocID="{6CDFFD68-2DC6-47B7-A90E-C7184A9B673A}" presName="compNode" presStyleCnt="0"/>
      <dgm:spPr/>
    </dgm:pt>
    <dgm:pt modelId="{716924CD-9B91-47FF-9054-59344A730C50}" type="pres">
      <dgm:prSet presAssocID="{6CDFFD68-2DC6-47B7-A90E-C7184A9B673A}" presName="bgRect" presStyleLbl="bgShp" presStyleIdx="1" presStyleCnt="2"/>
      <dgm:spPr/>
    </dgm:pt>
    <dgm:pt modelId="{829EF3C5-E25E-4CB0-A061-0162944CB1E0}" type="pres">
      <dgm:prSet presAssocID="{6CDFFD68-2DC6-47B7-A90E-C7184A9B673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56C8B9C6-28A2-4BFB-83C3-1A8557A91E09}" type="pres">
      <dgm:prSet presAssocID="{6CDFFD68-2DC6-47B7-A90E-C7184A9B673A}" presName="spaceRect" presStyleCnt="0"/>
      <dgm:spPr/>
    </dgm:pt>
    <dgm:pt modelId="{8797DF07-92C1-4B08-8E0D-41C7F9197196}" type="pres">
      <dgm:prSet presAssocID="{6CDFFD68-2DC6-47B7-A90E-C7184A9B673A}" presName="parTx" presStyleLbl="revTx" presStyleIdx="1" presStyleCnt="2">
        <dgm:presLayoutVars>
          <dgm:chMax val="0"/>
          <dgm:chPref val="0"/>
        </dgm:presLayoutVars>
      </dgm:prSet>
      <dgm:spPr/>
    </dgm:pt>
  </dgm:ptLst>
  <dgm:cxnLst>
    <dgm:cxn modelId="{4D45CC0F-8975-4FCB-9EEB-A491738614C9}" srcId="{9060A0B7-2469-45AE-89DD-2C2DC0E94EBC}" destId="{6CDFFD68-2DC6-47B7-A90E-C7184A9B673A}" srcOrd="1" destOrd="0" parTransId="{2FCB711A-9A70-4139-80D3-468CC25655F4}" sibTransId="{CDDFEDE3-7A3C-49AE-A189-C0AABB00304E}"/>
    <dgm:cxn modelId="{8C4DA099-A8D1-4B10-811A-2FACE6C379F4}" type="presOf" srcId="{6CDFFD68-2DC6-47B7-A90E-C7184A9B673A}" destId="{8797DF07-92C1-4B08-8E0D-41C7F9197196}" srcOrd="0" destOrd="0" presId="urn:microsoft.com/office/officeart/2018/2/layout/IconVerticalSolidList"/>
    <dgm:cxn modelId="{2889C39B-3271-445D-A806-C98392F04D02}" type="presOf" srcId="{9060A0B7-2469-45AE-89DD-2C2DC0E94EBC}" destId="{2DE6227D-10BA-405B-8E05-641C7D008C9D}" srcOrd="0" destOrd="0" presId="urn:microsoft.com/office/officeart/2018/2/layout/IconVerticalSolidList"/>
    <dgm:cxn modelId="{802431A1-74C5-4B4B-9529-F7AA8F4A2748}" type="presOf" srcId="{518D59D7-C4E7-48F6-A8A8-16C9AD0E4908}" destId="{2D0BF8D7-2077-419C-9B88-CA4FBB4AF5F0}" srcOrd="0" destOrd="0" presId="urn:microsoft.com/office/officeart/2018/2/layout/IconVerticalSolidList"/>
    <dgm:cxn modelId="{7A0FA9DB-3BB4-40A5-9518-5CDB74885F0B}" srcId="{9060A0B7-2469-45AE-89DD-2C2DC0E94EBC}" destId="{518D59D7-C4E7-48F6-A8A8-16C9AD0E4908}" srcOrd="0" destOrd="0" parTransId="{2B0577E0-D51D-43EE-AA5D-A0C1612FE4F0}" sibTransId="{ADDC66C2-AADA-4020-B125-A567741A78EC}"/>
    <dgm:cxn modelId="{A471A460-DAD4-4073-9B97-53B5B8DD2FE4}" type="presParOf" srcId="{2DE6227D-10BA-405B-8E05-641C7D008C9D}" destId="{276F962E-F5E4-47F5-8575-EE08E7720562}" srcOrd="0" destOrd="0" presId="urn:microsoft.com/office/officeart/2018/2/layout/IconVerticalSolidList"/>
    <dgm:cxn modelId="{A3DA5D46-8983-4543-BC51-FAEC19B4F248}" type="presParOf" srcId="{276F962E-F5E4-47F5-8575-EE08E7720562}" destId="{EA6B8819-9659-48E7-8D82-88E564F13528}" srcOrd="0" destOrd="0" presId="urn:microsoft.com/office/officeart/2018/2/layout/IconVerticalSolidList"/>
    <dgm:cxn modelId="{88AFD5AF-6A6A-4B69-969F-4D4EA0FD704C}" type="presParOf" srcId="{276F962E-F5E4-47F5-8575-EE08E7720562}" destId="{A463E3B8-645E-4A30-BB46-CAE66A53CA1B}" srcOrd="1" destOrd="0" presId="urn:microsoft.com/office/officeart/2018/2/layout/IconVerticalSolidList"/>
    <dgm:cxn modelId="{C629CEB3-74BB-4CC0-A6CC-71939A83F803}" type="presParOf" srcId="{276F962E-F5E4-47F5-8575-EE08E7720562}" destId="{066C0671-FA13-4652-99CA-7A7AFE159AD3}" srcOrd="2" destOrd="0" presId="urn:microsoft.com/office/officeart/2018/2/layout/IconVerticalSolidList"/>
    <dgm:cxn modelId="{001633FB-6287-422C-9653-DE2264D3C6AA}" type="presParOf" srcId="{276F962E-F5E4-47F5-8575-EE08E7720562}" destId="{2D0BF8D7-2077-419C-9B88-CA4FBB4AF5F0}" srcOrd="3" destOrd="0" presId="urn:microsoft.com/office/officeart/2018/2/layout/IconVerticalSolidList"/>
    <dgm:cxn modelId="{E3F985F7-37E7-4D64-814C-EF4867A5D27E}" type="presParOf" srcId="{2DE6227D-10BA-405B-8E05-641C7D008C9D}" destId="{C5035BD4-13A1-4428-A0B2-964790157677}" srcOrd="1" destOrd="0" presId="urn:microsoft.com/office/officeart/2018/2/layout/IconVerticalSolidList"/>
    <dgm:cxn modelId="{BCDCF296-15B8-4935-B26F-F2C71D073B43}" type="presParOf" srcId="{2DE6227D-10BA-405B-8E05-641C7D008C9D}" destId="{0EF682C3-A7AA-4D65-A151-8B701C761F5E}" srcOrd="2" destOrd="0" presId="urn:microsoft.com/office/officeart/2018/2/layout/IconVerticalSolidList"/>
    <dgm:cxn modelId="{63BA8F47-43BC-46F0-BC4D-CCDF3DCE3E7E}" type="presParOf" srcId="{0EF682C3-A7AA-4D65-A151-8B701C761F5E}" destId="{716924CD-9B91-47FF-9054-59344A730C50}" srcOrd="0" destOrd="0" presId="urn:microsoft.com/office/officeart/2018/2/layout/IconVerticalSolidList"/>
    <dgm:cxn modelId="{DDC88DAE-CF8A-4FC7-819B-564EF64B459C}" type="presParOf" srcId="{0EF682C3-A7AA-4D65-A151-8B701C761F5E}" destId="{829EF3C5-E25E-4CB0-A061-0162944CB1E0}" srcOrd="1" destOrd="0" presId="urn:microsoft.com/office/officeart/2018/2/layout/IconVerticalSolidList"/>
    <dgm:cxn modelId="{B43AA41A-3D4E-450B-803D-E063B8792621}" type="presParOf" srcId="{0EF682C3-A7AA-4D65-A151-8B701C761F5E}" destId="{56C8B9C6-28A2-4BFB-83C3-1A8557A91E09}" srcOrd="2" destOrd="0" presId="urn:microsoft.com/office/officeart/2018/2/layout/IconVerticalSolidList"/>
    <dgm:cxn modelId="{A62AB1F8-BA32-4061-B9F4-BDB2AA266CFC}" type="presParOf" srcId="{0EF682C3-A7AA-4D65-A151-8B701C761F5E}" destId="{8797DF07-92C1-4B08-8E0D-41C7F919719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7FBD9-DB8D-4257-AFEC-1C0EE3C3ABF0}">
      <dsp:nvSpPr>
        <dsp:cNvPr id="0" name=""/>
        <dsp:cNvSpPr/>
      </dsp:nvSpPr>
      <dsp:spPr>
        <a:xfrm>
          <a:off x="0" y="0"/>
          <a:ext cx="6770641" cy="104930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solidFill>
                <a:schemeClr val="accent6">
                  <a:lumMod val="50000"/>
                </a:schemeClr>
              </a:solidFill>
            </a:rPr>
            <a:t>Objective</a:t>
          </a:r>
          <a:r>
            <a:rPr lang="en-US" sz="1700" kern="1200" dirty="0">
              <a:solidFill>
                <a:schemeClr val="accent6">
                  <a:lumMod val="50000"/>
                </a:schemeClr>
              </a:solidFill>
            </a:rPr>
            <a:t>: The primary goal of this project is to analyze insurance data to identify key trends, performance metrics, and insights that can aid in decision-making.</a:t>
          </a:r>
        </a:p>
      </dsp:txBody>
      <dsp:txXfrm>
        <a:off x="30733" y="30733"/>
        <a:ext cx="5638354" cy="987843"/>
      </dsp:txXfrm>
    </dsp:sp>
    <dsp:sp modelId="{8DBFD03D-563D-4489-A95B-01B124C1DE33}">
      <dsp:nvSpPr>
        <dsp:cNvPr id="0" name=""/>
        <dsp:cNvSpPr/>
      </dsp:nvSpPr>
      <dsp:spPr>
        <a:xfrm>
          <a:off x="597409" y="1224194"/>
          <a:ext cx="6770641" cy="104930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solidFill>
                <a:schemeClr val="accent6">
                  <a:lumMod val="50000"/>
                </a:schemeClr>
              </a:solidFill>
            </a:rPr>
            <a:t>Tools Used</a:t>
          </a:r>
          <a:r>
            <a:rPr lang="en-US" sz="1700" kern="1200" dirty="0">
              <a:solidFill>
                <a:schemeClr val="accent6">
                  <a:lumMod val="50000"/>
                </a:schemeClr>
              </a:solidFill>
            </a:rPr>
            <a:t>: Excel, Power BI, Tableau and SQL.</a:t>
          </a:r>
        </a:p>
      </dsp:txBody>
      <dsp:txXfrm>
        <a:off x="628142" y="1254927"/>
        <a:ext cx="5429714" cy="987843"/>
      </dsp:txXfrm>
    </dsp:sp>
    <dsp:sp modelId="{75E0E6FD-FB7E-4325-A8F5-0BC51061A2BB}">
      <dsp:nvSpPr>
        <dsp:cNvPr id="0" name=""/>
        <dsp:cNvSpPr/>
      </dsp:nvSpPr>
      <dsp:spPr>
        <a:xfrm>
          <a:off x="1194818" y="2448388"/>
          <a:ext cx="6770641" cy="104930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solidFill>
                <a:schemeClr val="accent6">
                  <a:lumMod val="50000"/>
                </a:schemeClr>
              </a:solidFill>
            </a:rPr>
            <a:t>Scope</a:t>
          </a:r>
          <a:r>
            <a:rPr lang="en-US" sz="1700" kern="1200" dirty="0">
              <a:solidFill>
                <a:schemeClr val="accent6">
                  <a:lumMod val="50000"/>
                </a:schemeClr>
              </a:solidFill>
            </a:rPr>
            <a:t>: The analysis covers various aspects such as customer demographics, policy performance, claim analysis, and revenue generation</a:t>
          </a:r>
        </a:p>
      </dsp:txBody>
      <dsp:txXfrm>
        <a:off x="1225551" y="2479121"/>
        <a:ext cx="5429714" cy="987843"/>
      </dsp:txXfrm>
    </dsp:sp>
    <dsp:sp modelId="{D329ECE4-EF7C-4637-B947-782B8E4B9D1F}">
      <dsp:nvSpPr>
        <dsp:cNvPr id="0" name=""/>
        <dsp:cNvSpPr/>
      </dsp:nvSpPr>
      <dsp:spPr>
        <a:xfrm>
          <a:off x="6088589" y="795726"/>
          <a:ext cx="682051" cy="682051"/>
        </a:xfrm>
        <a:prstGeom prst="downArrow">
          <a:avLst>
            <a:gd name="adj1" fmla="val 55000"/>
            <a:gd name="adj2" fmla="val 45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242050" y="795726"/>
        <a:ext cx="375129" cy="513243"/>
      </dsp:txXfrm>
    </dsp:sp>
    <dsp:sp modelId="{AF905B38-459A-4572-924A-3AB00892109E}">
      <dsp:nvSpPr>
        <dsp:cNvPr id="0" name=""/>
        <dsp:cNvSpPr/>
      </dsp:nvSpPr>
      <dsp:spPr>
        <a:xfrm>
          <a:off x="6685999" y="2012925"/>
          <a:ext cx="682051" cy="682051"/>
        </a:xfrm>
        <a:prstGeom prst="downArrow">
          <a:avLst>
            <a:gd name="adj1" fmla="val 55000"/>
            <a:gd name="adj2" fmla="val 45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839460" y="2012925"/>
        <a:ext cx="375129" cy="5132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95C16-3E0F-45AC-B99E-9299C15C88A6}">
      <dsp:nvSpPr>
        <dsp:cNvPr id="0" name=""/>
        <dsp:cNvSpPr/>
      </dsp:nvSpPr>
      <dsp:spPr>
        <a:xfrm>
          <a:off x="0" y="428020"/>
          <a:ext cx="2599525" cy="155971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a:t>Scalability Issues</a:t>
          </a:r>
          <a:r>
            <a:rPr lang="en-IN" sz="1400" kern="1200"/>
            <a:t>: </a:t>
          </a:r>
          <a:r>
            <a:rPr lang="en-US" sz="1400" kern="1200"/>
            <a:t>Excel can struggle with handling very large datasets, leading to performance issues and slow processing times.</a:t>
          </a:r>
        </a:p>
      </dsp:txBody>
      <dsp:txXfrm>
        <a:off x="0" y="428020"/>
        <a:ext cx="2599525" cy="1559715"/>
      </dsp:txXfrm>
    </dsp:sp>
    <dsp:sp modelId="{B18397CA-2893-43BD-AA75-1B7CA2DEC003}">
      <dsp:nvSpPr>
        <dsp:cNvPr id="0" name=""/>
        <dsp:cNvSpPr/>
      </dsp:nvSpPr>
      <dsp:spPr>
        <a:xfrm>
          <a:off x="2859477" y="428020"/>
          <a:ext cx="2599525" cy="155971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a:t>Limited Advanced Analytics: </a:t>
          </a:r>
          <a:r>
            <a:rPr lang="en-IN" sz="1400" kern="1200"/>
            <a:t>While Excel is powerful, it lacks </a:t>
          </a:r>
          <a:r>
            <a:rPr lang="en-US" sz="1400" kern="1200"/>
            <a:t>some of the advanced analytics capabilities found in specialized tools like Power BI or Tableau.</a:t>
          </a:r>
        </a:p>
      </dsp:txBody>
      <dsp:txXfrm>
        <a:off x="2859477" y="428020"/>
        <a:ext cx="2599525" cy="1559715"/>
      </dsp:txXfrm>
    </dsp:sp>
    <dsp:sp modelId="{F0983F56-4AFD-43CA-9036-CE2EA6DA6C67}">
      <dsp:nvSpPr>
        <dsp:cNvPr id="0" name=""/>
        <dsp:cNvSpPr/>
      </dsp:nvSpPr>
      <dsp:spPr>
        <a:xfrm>
          <a:off x="5718955" y="428020"/>
          <a:ext cx="2599525" cy="155971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a:t>Error-Prone: </a:t>
          </a:r>
          <a:r>
            <a:rPr lang="en-US" sz="1400" kern="1200"/>
            <a:t>Manual data entry and complex formulas can lead to errors, which may affect the accuracy of the analysis.</a:t>
          </a:r>
        </a:p>
      </dsp:txBody>
      <dsp:txXfrm>
        <a:off x="5718955" y="428020"/>
        <a:ext cx="2599525" cy="1559715"/>
      </dsp:txXfrm>
    </dsp:sp>
    <dsp:sp modelId="{6C610BC3-F8A6-42D8-BBA8-DD5011F3F061}">
      <dsp:nvSpPr>
        <dsp:cNvPr id="0" name=""/>
        <dsp:cNvSpPr/>
      </dsp:nvSpPr>
      <dsp:spPr>
        <a:xfrm>
          <a:off x="1429738" y="2247687"/>
          <a:ext cx="2599525" cy="155971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Collaboration Challenges</a:t>
          </a:r>
          <a:r>
            <a:rPr lang="en-IN" sz="1400" kern="1200" dirty="0"/>
            <a:t>: </a:t>
          </a:r>
          <a:r>
            <a:rPr lang="en-US" sz="1400" kern="1200" dirty="0"/>
            <a:t>While Excel supports collaboration, </a:t>
          </a:r>
          <a:r>
            <a:rPr lang="en-GB" sz="1400" kern="1200" dirty="0"/>
            <a:t>managing changes, and tracking edits can be difficult</a:t>
          </a:r>
          <a:r>
            <a:rPr lang="en-US" sz="1400" kern="1200" dirty="0"/>
            <a:t> when multiple users work on the same file.</a:t>
          </a:r>
        </a:p>
      </dsp:txBody>
      <dsp:txXfrm>
        <a:off x="1429738" y="2247687"/>
        <a:ext cx="2599525" cy="1559715"/>
      </dsp:txXfrm>
    </dsp:sp>
    <dsp:sp modelId="{9AF353AF-9276-49DF-9BB7-A044E79C173B}">
      <dsp:nvSpPr>
        <dsp:cNvPr id="0" name=""/>
        <dsp:cNvSpPr/>
      </dsp:nvSpPr>
      <dsp:spPr>
        <a:xfrm>
          <a:off x="4289216" y="2247687"/>
          <a:ext cx="2599525" cy="155971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Lack of Automation: </a:t>
          </a:r>
          <a:r>
            <a:rPr lang="en-GB" sz="1400" kern="1200" dirty="0"/>
            <a:t>Excel has limited automation features compared to other tools</a:t>
          </a:r>
          <a:r>
            <a:rPr lang="en-US" sz="1400" kern="1200" dirty="0"/>
            <a:t>, which can make repetitive tasks time-consuming.</a:t>
          </a:r>
        </a:p>
      </dsp:txBody>
      <dsp:txXfrm>
        <a:off x="4289216" y="2247687"/>
        <a:ext cx="2599525" cy="15597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93756-9856-4445-8704-07A2BB6F1EB1}">
      <dsp:nvSpPr>
        <dsp:cNvPr id="0" name=""/>
        <dsp:cNvSpPr/>
      </dsp:nvSpPr>
      <dsp:spPr>
        <a:xfrm>
          <a:off x="3079" y="386242"/>
          <a:ext cx="2443132" cy="1465879"/>
        </a:xfrm>
        <a:prstGeom prst="rect">
          <a:avLst/>
        </a:prstGeom>
        <a:solidFill>
          <a:schemeClr val="accent4">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a:solidFill>
                <a:schemeClr val="accent6">
                  <a:lumMod val="50000"/>
                </a:schemeClr>
              </a:solidFill>
            </a:rPr>
            <a:t>Cost</a:t>
          </a:r>
          <a:endParaRPr lang="en-US" sz="1600" kern="1200">
            <a:solidFill>
              <a:schemeClr val="accent6">
                <a:lumMod val="50000"/>
              </a:schemeClr>
            </a:solidFill>
          </a:endParaRPr>
        </a:p>
      </dsp:txBody>
      <dsp:txXfrm>
        <a:off x="3079" y="386242"/>
        <a:ext cx="2443132" cy="1465879"/>
      </dsp:txXfrm>
    </dsp:sp>
    <dsp:sp modelId="{1AFF80A8-179F-4C16-B6B2-7410D2E60D9F}">
      <dsp:nvSpPr>
        <dsp:cNvPr id="0" name=""/>
        <dsp:cNvSpPr/>
      </dsp:nvSpPr>
      <dsp:spPr>
        <a:xfrm>
          <a:off x="2690524" y="386242"/>
          <a:ext cx="2443132" cy="1465879"/>
        </a:xfrm>
        <a:prstGeom prst="rect">
          <a:avLst/>
        </a:prstGeom>
        <a:solidFill>
          <a:schemeClr val="accent4">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a:solidFill>
                <a:schemeClr val="accent6">
                  <a:lumMod val="50000"/>
                </a:schemeClr>
              </a:solidFill>
            </a:rPr>
            <a:t>Steep Learning Curve for Advanced features:- </a:t>
          </a:r>
          <a:r>
            <a:rPr lang="en-IN" sz="1600" kern="1200">
              <a:solidFill>
                <a:schemeClr val="accent6">
                  <a:lumMod val="50000"/>
                </a:schemeClr>
              </a:solidFill>
            </a:rPr>
            <a:t>Complexity for beginners and Limited built-in visuals </a:t>
          </a:r>
          <a:endParaRPr lang="en-US" sz="1600" kern="1200">
            <a:solidFill>
              <a:schemeClr val="accent6">
                <a:lumMod val="50000"/>
              </a:schemeClr>
            </a:solidFill>
          </a:endParaRPr>
        </a:p>
      </dsp:txBody>
      <dsp:txXfrm>
        <a:off x="2690524" y="386242"/>
        <a:ext cx="2443132" cy="1465879"/>
      </dsp:txXfrm>
    </dsp:sp>
    <dsp:sp modelId="{976336A5-E1A8-4D9E-8421-54FE5CDA4B6C}">
      <dsp:nvSpPr>
        <dsp:cNvPr id="0" name=""/>
        <dsp:cNvSpPr/>
      </dsp:nvSpPr>
      <dsp:spPr>
        <a:xfrm>
          <a:off x="5377970" y="386242"/>
          <a:ext cx="2443132" cy="1465879"/>
        </a:xfrm>
        <a:prstGeom prst="rect">
          <a:avLst/>
        </a:prstGeom>
        <a:solidFill>
          <a:schemeClr val="accent4">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a:solidFill>
                <a:schemeClr val="accent6">
                  <a:lumMod val="50000"/>
                </a:schemeClr>
              </a:solidFill>
            </a:rPr>
            <a:t>Limited Data Processing:- </a:t>
          </a:r>
          <a:r>
            <a:rPr lang="en-IN" sz="1600" kern="1200">
              <a:solidFill>
                <a:schemeClr val="accent6">
                  <a:lumMod val="50000"/>
                </a:schemeClr>
              </a:solidFill>
            </a:rPr>
            <a:t>Basic data preparation and Dependence on external tools</a:t>
          </a:r>
          <a:endParaRPr lang="en-US" sz="1600" kern="1200">
            <a:solidFill>
              <a:schemeClr val="accent6">
                <a:lumMod val="50000"/>
              </a:schemeClr>
            </a:solidFill>
          </a:endParaRPr>
        </a:p>
      </dsp:txBody>
      <dsp:txXfrm>
        <a:off x="5377970" y="386242"/>
        <a:ext cx="2443132" cy="1465879"/>
      </dsp:txXfrm>
    </dsp:sp>
    <dsp:sp modelId="{74BA4401-58F0-445C-ACE4-5A979D1BD8BC}">
      <dsp:nvSpPr>
        <dsp:cNvPr id="0" name=""/>
        <dsp:cNvSpPr/>
      </dsp:nvSpPr>
      <dsp:spPr>
        <a:xfrm>
          <a:off x="8065415" y="386242"/>
          <a:ext cx="2443132" cy="1465879"/>
        </a:xfrm>
        <a:prstGeom prst="rect">
          <a:avLst/>
        </a:prstGeom>
        <a:solidFill>
          <a:schemeClr val="accent4">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a:solidFill>
                <a:schemeClr val="accent6">
                  <a:lumMod val="50000"/>
                </a:schemeClr>
              </a:solidFill>
            </a:rPr>
            <a:t>Performance Issue with large Data Sets:- </a:t>
          </a:r>
          <a:r>
            <a:rPr lang="en-IN" sz="1600" kern="1200">
              <a:solidFill>
                <a:schemeClr val="accent6">
                  <a:lumMod val="50000"/>
                </a:schemeClr>
              </a:solidFill>
            </a:rPr>
            <a:t>Slow performance and hardware requirements</a:t>
          </a:r>
          <a:endParaRPr lang="en-US" sz="1600" kern="1200">
            <a:solidFill>
              <a:schemeClr val="accent6">
                <a:lumMod val="50000"/>
              </a:schemeClr>
            </a:solidFill>
          </a:endParaRPr>
        </a:p>
      </dsp:txBody>
      <dsp:txXfrm>
        <a:off x="8065415" y="386242"/>
        <a:ext cx="2443132" cy="1465879"/>
      </dsp:txXfrm>
    </dsp:sp>
    <dsp:sp modelId="{9925FA98-050A-46C7-89F7-137DAF3E7E20}">
      <dsp:nvSpPr>
        <dsp:cNvPr id="0" name=""/>
        <dsp:cNvSpPr/>
      </dsp:nvSpPr>
      <dsp:spPr>
        <a:xfrm>
          <a:off x="3079" y="2096435"/>
          <a:ext cx="2443132" cy="1465879"/>
        </a:xfrm>
        <a:prstGeom prst="rect">
          <a:avLst/>
        </a:prstGeom>
        <a:solidFill>
          <a:schemeClr val="accent4">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a:solidFill>
                <a:schemeClr val="accent6">
                  <a:lumMod val="50000"/>
                </a:schemeClr>
              </a:solidFill>
            </a:rPr>
            <a:t>Limited Customization in Visualisation:- </a:t>
          </a:r>
          <a:r>
            <a:rPr lang="en-IN" sz="1600" kern="1200">
              <a:solidFill>
                <a:schemeClr val="accent6">
                  <a:lumMod val="50000"/>
                </a:schemeClr>
              </a:solidFill>
            </a:rPr>
            <a:t>Predefine visual styles and limitations in  scripting </a:t>
          </a:r>
          <a:endParaRPr lang="en-US" sz="1600" kern="1200">
            <a:solidFill>
              <a:schemeClr val="accent6">
                <a:lumMod val="50000"/>
              </a:schemeClr>
            </a:solidFill>
          </a:endParaRPr>
        </a:p>
      </dsp:txBody>
      <dsp:txXfrm>
        <a:off x="3079" y="2096435"/>
        <a:ext cx="2443132" cy="1465879"/>
      </dsp:txXfrm>
    </dsp:sp>
    <dsp:sp modelId="{617A6118-BCEF-40A4-B12B-8AD4F3D6A877}">
      <dsp:nvSpPr>
        <dsp:cNvPr id="0" name=""/>
        <dsp:cNvSpPr/>
      </dsp:nvSpPr>
      <dsp:spPr>
        <a:xfrm>
          <a:off x="2690524" y="2096435"/>
          <a:ext cx="2443132" cy="1465879"/>
        </a:xfrm>
        <a:prstGeom prst="rect">
          <a:avLst/>
        </a:prstGeom>
        <a:solidFill>
          <a:schemeClr val="accent4">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a:solidFill>
                <a:schemeClr val="accent6">
                  <a:lumMod val="50000"/>
                </a:schemeClr>
              </a:solidFill>
            </a:rPr>
            <a:t>Data Source Dependency:- </a:t>
          </a:r>
          <a:r>
            <a:rPr lang="en-IN" sz="1600" kern="1200">
              <a:solidFill>
                <a:schemeClr val="accent6">
                  <a:lumMod val="50000"/>
                </a:schemeClr>
              </a:solidFill>
            </a:rPr>
            <a:t>Live connection limitation and limited offline functionality</a:t>
          </a:r>
          <a:endParaRPr lang="en-US" sz="1600" kern="1200">
            <a:solidFill>
              <a:schemeClr val="accent6">
                <a:lumMod val="50000"/>
              </a:schemeClr>
            </a:solidFill>
          </a:endParaRPr>
        </a:p>
      </dsp:txBody>
      <dsp:txXfrm>
        <a:off x="2690524" y="2096435"/>
        <a:ext cx="2443132" cy="1465879"/>
      </dsp:txXfrm>
    </dsp:sp>
    <dsp:sp modelId="{5FFE1ABD-8225-44DF-BF46-8919CC7E25B3}">
      <dsp:nvSpPr>
        <dsp:cNvPr id="0" name=""/>
        <dsp:cNvSpPr/>
      </dsp:nvSpPr>
      <dsp:spPr>
        <a:xfrm>
          <a:off x="5377970" y="2096435"/>
          <a:ext cx="2443132" cy="1465879"/>
        </a:xfrm>
        <a:prstGeom prst="rect">
          <a:avLst/>
        </a:prstGeom>
        <a:solidFill>
          <a:schemeClr val="accent4">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accent6">
                  <a:lumMod val="50000"/>
                </a:schemeClr>
              </a:solidFill>
            </a:rPr>
            <a:t>Challenges with Embedding and Integration</a:t>
          </a:r>
          <a:endParaRPr lang="en-US" sz="1600" kern="1200" dirty="0">
            <a:solidFill>
              <a:schemeClr val="accent6">
                <a:lumMod val="50000"/>
              </a:schemeClr>
            </a:solidFill>
          </a:endParaRPr>
        </a:p>
      </dsp:txBody>
      <dsp:txXfrm>
        <a:off x="5377970" y="2096435"/>
        <a:ext cx="2443132" cy="1465879"/>
      </dsp:txXfrm>
    </dsp:sp>
    <dsp:sp modelId="{438EBFD9-8077-4EAE-A752-5D87DB3587DB}">
      <dsp:nvSpPr>
        <dsp:cNvPr id="0" name=""/>
        <dsp:cNvSpPr/>
      </dsp:nvSpPr>
      <dsp:spPr>
        <a:xfrm>
          <a:off x="8065415" y="2096435"/>
          <a:ext cx="2443132" cy="1465879"/>
        </a:xfrm>
        <a:prstGeom prst="rect">
          <a:avLst/>
        </a:prstGeom>
        <a:solidFill>
          <a:schemeClr val="accent4">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accent6">
                  <a:lumMod val="50000"/>
                </a:schemeClr>
              </a:solidFill>
            </a:rPr>
            <a:t>Data Blending Limitations</a:t>
          </a:r>
          <a:endParaRPr lang="en-US" sz="1600" kern="1200" dirty="0">
            <a:solidFill>
              <a:schemeClr val="accent6">
                <a:lumMod val="50000"/>
              </a:schemeClr>
            </a:solidFill>
          </a:endParaRPr>
        </a:p>
      </dsp:txBody>
      <dsp:txXfrm>
        <a:off x="8065415" y="2096435"/>
        <a:ext cx="2443132" cy="14658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B8819-9659-48E7-8D82-88E564F13528}">
      <dsp:nvSpPr>
        <dsp:cNvPr id="0" name=""/>
        <dsp:cNvSpPr/>
      </dsp:nvSpPr>
      <dsp:spPr>
        <a:xfrm>
          <a:off x="0" y="447964"/>
          <a:ext cx="6242839" cy="19198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63E3B8-645E-4A30-BB46-CAE66A53CA1B}">
      <dsp:nvSpPr>
        <dsp:cNvPr id="0" name=""/>
        <dsp:cNvSpPr/>
      </dsp:nvSpPr>
      <dsp:spPr>
        <a:xfrm>
          <a:off x="580753" y="879929"/>
          <a:ext cx="1055915" cy="1055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0BF8D7-2077-419C-9B88-CA4FBB4AF5F0}">
      <dsp:nvSpPr>
        <dsp:cNvPr id="0" name=""/>
        <dsp:cNvSpPr/>
      </dsp:nvSpPr>
      <dsp:spPr>
        <a:xfrm>
          <a:off x="2217423" y="447964"/>
          <a:ext cx="4025415" cy="191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184" tIns="203184" rIns="203184" bIns="203184" numCol="1" spcCol="1270" anchor="ctr" anchorCtr="0">
          <a:noAutofit/>
        </a:bodyPr>
        <a:lstStyle/>
        <a:p>
          <a:pPr marL="0" lvl="0" indent="0" algn="just" defTabSz="800100">
            <a:lnSpc>
              <a:spcPct val="90000"/>
            </a:lnSpc>
            <a:spcBef>
              <a:spcPct val="0"/>
            </a:spcBef>
            <a:spcAft>
              <a:spcPct val="35000"/>
            </a:spcAft>
            <a:buNone/>
          </a:pPr>
          <a:r>
            <a:rPr lang="en-US" sz="1800" kern="1200" dirty="0"/>
            <a:t>The SQL stored procedure KPI_FOR_PROJECT was developed to calculate KPIs based on different income classes such as "Cross Sell," "New," and "Renewal.“</a:t>
          </a:r>
        </a:p>
      </dsp:txBody>
      <dsp:txXfrm>
        <a:off x="2217423" y="447964"/>
        <a:ext cx="4025415" cy="1919847"/>
      </dsp:txXfrm>
    </dsp:sp>
    <dsp:sp modelId="{716924CD-9B91-47FF-9054-59344A730C50}">
      <dsp:nvSpPr>
        <dsp:cNvPr id="0" name=""/>
        <dsp:cNvSpPr/>
      </dsp:nvSpPr>
      <dsp:spPr>
        <a:xfrm>
          <a:off x="0" y="2751780"/>
          <a:ext cx="6242839" cy="19198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9EF3C5-E25E-4CB0-A061-0162944CB1E0}">
      <dsp:nvSpPr>
        <dsp:cNvPr id="0" name=""/>
        <dsp:cNvSpPr/>
      </dsp:nvSpPr>
      <dsp:spPr>
        <a:xfrm>
          <a:off x="580753" y="3183746"/>
          <a:ext cx="1055915" cy="10559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97DF07-92C1-4B08-8E0D-41C7F9197196}">
      <dsp:nvSpPr>
        <dsp:cNvPr id="0" name=""/>
        <dsp:cNvSpPr/>
      </dsp:nvSpPr>
      <dsp:spPr>
        <a:xfrm>
          <a:off x="2217423" y="2751780"/>
          <a:ext cx="4025415" cy="191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184" tIns="203184" rIns="203184" bIns="203184" numCol="1" spcCol="1270" anchor="ctr" anchorCtr="0">
          <a:noAutofit/>
        </a:bodyPr>
        <a:lstStyle/>
        <a:p>
          <a:pPr marL="0" lvl="0" indent="0" algn="just" defTabSz="800100">
            <a:lnSpc>
              <a:spcPct val="90000"/>
            </a:lnSpc>
            <a:spcBef>
              <a:spcPct val="0"/>
            </a:spcBef>
            <a:spcAft>
              <a:spcPct val="35000"/>
            </a:spcAft>
            <a:buNone/>
          </a:pPr>
          <a:r>
            <a:rPr lang="en-US" sz="1800" kern="1200" dirty="0"/>
            <a:t>It automates the process of retrieving and calculating target, achieved, and invoice values, which are essential for evaluating the project's financial performance.</a:t>
          </a:r>
        </a:p>
      </dsp:txBody>
      <dsp:txXfrm>
        <a:off x="2217423" y="2751780"/>
        <a:ext cx="4025415" cy="191984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85138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08274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905849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47944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38757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77760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44535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5350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93275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926220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10977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440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hyperlink" Target="https://www.diggita.it/story.php?title=Che_cosa_e_la_capacita_di_problem_solving_e_perche_e_importante_coltivarla-"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hyperlink" Target="https://wit-hdip-comp-sci-2019.github.io/database/topic-00-On-Site/index.html" TargetMode="Externa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1"/><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hyperlink" Target="https://www.rawpixel.com/image/517813/free-illustration-vector-coming-soon-opening-soon-announcem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s://ja.wikipedia.org/wiki/Microsoft_Exce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hyperlink" Target="https://creativecommons.org/licenses/by-sa/3.0/" TargetMode="External"/><Relationship Id="rId4" Type="http://schemas.openxmlformats.org/officeDocument/2006/relationships/hyperlink" Target="https://www.flickr.com/photos/141573413@N04/420994996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Insurance Analysis</a:t>
            </a:r>
            <a:br>
              <a:rPr lang="en-US" dirty="0"/>
            </a:br>
            <a:r>
              <a:rPr lang="en-US" sz="2000" dirty="0"/>
              <a:t>(Data analysis Project)</a:t>
            </a:r>
            <a:br>
              <a:rPr lang="en-US" sz="2000" dirty="0"/>
            </a:br>
            <a:br>
              <a:rPr lang="en-US" sz="2000" dirty="0"/>
            </a:br>
            <a:r>
              <a:rPr lang="en-US" sz="2000" dirty="0">
                <a:solidFill>
                  <a:schemeClr val="accent5">
                    <a:lumMod val="75000"/>
                  </a:schemeClr>
                </a:solidFill>
              </a:rPr>
              <a:t>Excelr Educate PVT Ltd</a:t>
            </a:r>
          </a:p>
        </p:txBody>
      </p:sp>
    </p:spTree>
    <p:extLst>
      <p:ext uri="{BB962C8B-B14F-4D97-AF65-F5344CB8AC3E}">
        <p14:creationId xmlns:p14="http://schemas.microsoft.com/office/powerpoint/2010/main" val="22024376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840186" y="516193"/>
            <a:ext cx="10511627" cy="624717"/>
          </a:xfrm>
        </p:spPr>
        <p:txBody>
          <a:bodyPr/>
          <a:lstStyle/>
          <a:p>
            <a:r>
              <a:rPr lang="en-US" dirty="0"/>
              <a:t>Tableau Dashboard</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pic>
        <p:nvPicPr>
          <p:cNvPr id="8" name="Content Placeholder 7" descr="A screenshot of a computer">
            <a:extLst>
              <a:ext uri="{FF2B5EF4-FFF2-40B4-BE49-F238E27FC236}">
                <a16:creationId xmlns:a16="http://schemas.microsoft.com/office/drawing/2014/main" id="{D7BBC325-8EE5-BCC4-A18F-C6F164EA0B9A}"/>
              </a:ext>
            </a:extLst>
          </p:cNvPr>
          <p:cNvPicPr>
            <a:picLocks noGrp="1" noChangeAspect="1"/>
          </p:cNvPicPr>
          <p:nvPr>
            <p:ph sz="quarter" idx="4"/>
          </p:nvPr>
        </p:nvPicPr>
        <p:blipFill>
          <a:blip r:embed="rId3"/>
          <a:stretch>
            <a:fillRect/>
          </a:stretch>
        </p:blipFill>
        <p:spPr>
          <a:xfrm>
            <a:off x="501445" y="1087108"/>
            <a:ext cx="11179278" cy="5689384"/>
          </a:xfrm>
        </p:spPr>
      </p:pic>
    </p:spTree>
    <p:extLst>
      <p:ext uri="{BB962C8B-B14F-4D97-AF65-F5344CB8AC3E}">
        <p14:creationId xmlns:p14="http://schemas.microsoft.com/office/powerpoint/2010/main" val="1686213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400" y="1057274"/>
            <a:ext cx="10511627" cy="1012785"/>
          </a:xfrm>
        </p:spPr>
        <p:txBody>
          <a:bodyPr anchor="b">
            <a:normAutofit/>
          </a:bodyPr>
          <a:lstStyle/>
          <a:p>
            <a:r>
              <a:rPr lang="en-US" dirty="0"/>
              <a:t>drawbacks of Tableau</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11</a:t>
            </a:fld>
            <a:endParaRPr lang="en-US"/>
          </a:p>
        </p:txBody>
      </p:sp>
      <p:graphicFrame>
        <p:nvGraphicFramePr>
          <p:cNvPr id="7" name="Content Placeholder 2">
            <a:extLst>
              <a:ext uri="{FF2B5EF4-FFF2-40B4-BE49-F238E27FC236}">
                <a16:creationId xmlns:a16="http://schemas.microsoft.com/office/drawing/2014/main" id="{D95558FA-26E3-1E9B-D559-86146AF14D6E}"/>
              </a:ext>
            </a:extLst>
          </p:cNvPr>
          <p:cNvGraphicFramePr>
            <a:graphicFrameLocks noGrp="1"/>
          </p:cNvGraphicFramePr>
          <p:nvPr>
            <p:ph sz="quarter" idx="4"/>
            <p:extLst>
              <p:ext uri="{D42A27DB-BD31-4B8C-83A1-F6EECF244321}">
                <p14:modId xmlns:p14="http://schemas.microsoft.com/office/powerpoint/2010/main" val="277403343"/>
              </p:ext>
            </p:extLst>
          </p:nvPr>
        </p:nvGraphicFramePr>
        <p:xfrm>
          <a:off x="914400" y="2316067"/>
          <a:ext cx="10511627" cy="39485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9141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1550563" y="1089213"/>
            <a:ext cx="9879437" cy="980844"/>
          </a:xfrm>
        </p:spPr>
        <p:txBody>
          <a:bodyPr anchor="b">
            <a:normAutofit/>
          </a:bodyPr>
          <a:lstStyle/>
          <a:p>
            <a:r>
              <a:rPr lang="en-US" dirty="0"/>
              <a:t> Power BI</a:t>
            </a:r>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type="body" sz="quarter" idx="13"/>
          </p:nvPr>
        </p:nvSpPr>
        <p:spPr>
          <a:xfrm>
            <a:off x="1717712" y="2331791"/>
            <a:ext cx="2975217" cy="371913"/>
          </a:xfrm>
        </p:spPr>
        <p:txBody>
          <a:bodyPr anchor="t">
            <a:normAutofit/>
          </a:bodyPr>
          <a:lstStyle/>
          <a:p>
            <a:r>
              <a:rPr lang="en-US" dirty="0"/>
              <a:t>Analytical Software</a:t>
            </a:r>
          </a:p>
        </p:txBody>
      </p:sp>
      <p:pic>
        <p:nvPicPr>
          <p:cNvPr id="6" name="Picture 5" descr="A yellow rectangular shapes on a white background&#10;&#10;Description automatically generated">
            <a:extLst>
              <a:ext uri="{FF2B5EF4-FFF2-40B4-BE49-F238E27FC236}">
                <a16:creationId xmlns:a16="http://schemas.microsoft.com/office/drawing/2014/main" id="{6E1A3262-D99B-4831-439B-38DEC7E25D2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282647" y="2331791"/>
            <a:ext cx="5954906" cy="3721817"/>
          </a:xfrm>
          <a:prstGeom prst="rect">
            <a:avLst/>
          </a:prstGeom>
          <a:noFill/>
        </p:spPr>
      </p:pic>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12</a:t>
            </a:fld>
            <a:endParaRPr lang="en-US"/>
          </a:p>
        </p:txBody>
      </p:sp>
    </p:spTree>
    <p:extLst>
      <p:ext uri="{BB962C8B-B14F-4D97-AF65-F5344CB8AC3E}">
        <p14:creationId xmlns:p14="http://schemas.microsoft.com/office/powerpoint/2010/main" val="4192647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855364" y="476863"/>
            <a:ext cx="9875463" cy="621203"/>
          </a:xfrm>
        </p:spPr>
        <p:txBody>
          <a:bodyPr/>
          <a:lstStyle/>
          <a:p>
            <a:pPr algn="ctr"/>
            <a:r>
              <a:rPr lang="en-US" dirty="0"/>
              <a:t>POWER BI dashboard</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13</a:t>
            </a:fld>
            <a:endParaRPr lang="en-US" dirty="0"/>
          </a:p>
        </p:txBody>
      </p:sp>
      <p:pic>
        <p:nvPicPr>
          <p:cNvPr id="4" name="Picture 3">
            <a:extLst>
              <a:ext uri="{FF2B5EF4-FFF2-40B4-BE49-F238E27FC236}">
                <a16:creationId xmlns:a16="http://schemas.microsoft.com/office/drawing/2014/main" id="{B0C2C8C8-A966-EC51-D682-764836A9F29D}"/>
              </a:ext>
            </a:extLst>
          </p:cNvPr>
          <p:cNvPicPr>
            <a:picLocks noChangeAspect="1"/>
          </p:cNvPicPr>
          <p:nvPr/>
        </p:nvPicPr>
        <p:blipFill>
          <a:blip r:embed="rId3"/>
          <a:stretch>
            <a:fillRect/>
          </a:stretch>
        </p:blipFill>
        <p:spPr>
          <a:xfrm>
            <a:off x="1246507" y="1055916"/>
            <a:ext cx="10825749" cy="5639852"/>
          </a:xfrm>
          <a:prstGeom prst="rect">
            <a:avLst/>
          </a:prstGeom>
        </p:spPr>
      </p:pic>
    </p:spTree>
    <p:extLst>
      <p:ext uri="{BB962C8B-B14F-4D97-AF65-F5344CB8AC3E}">
        <p14:creationId xmlns:p14="http://schemas.microsoft.com/office/powerpoint/2010/main" val="3530374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627713" y="1057274"/>
            <a:ext cx="7965461" cy="994164"/>
          </a:xfrm>
        </p:spPr>
        <p:txBody>
          <a:bodyPr/>
          <a:lstStyle/>
          <a:p>
            <a:r>
              <a:rPr lang="en-US" dirty="0"/>
              <a:t>Challenges Faced and Solutions in power bi</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627714" y="3168268"/>
            <a:ext cx="7965460" cy="3497698"/>
          </a:xfrm>
        </p:spPr>
        <p:txBody>
          <a:bodyPr>
            <a:normAutofit/>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Challenge:-   </a:t>
            </a:r>
            <a:r>
              <a:rPr lang="en-US" dirty="0">
                <a:latin typeface="Times New Roman" panose="02020603050405020304" pitchFamily="18" charset="0"/>
                <a:cs typeface="Times New Roman" panose="02020603050405020304" pitchFamily="18" charset="0"/>
              </a:rPr>
              <a:t>Collaboration on Different Power Bi Files</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Issue: </a:t>
            </a:r>
            <a:r>
              <a:rPr lang="en-US" sz="1800" dirty="0">
                <a:latin typeface="Times New Roman" panose="02020603050405020304" pitchFamily="18" charset="0"/>
                <a:cs typeface="Times New Roman" panose="02020603050405020304" pitchFamily="18" charset="0"/>
              </a:rPr>
              <a:t>Difficulty in integrating multiple Power BI files for collaboration.</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Solution: </a:t>
            </a:r>
            <a:r>
              <a:rPr lang="en-US" sz="1800" dirty="0">
                <a:latin typeface="Times New Roman" panose="02020603050405020304" pitchFamily="18" charset="0"/>
                <a:cs typeface="Times New Roman" panose="02020603050405020304" pitchFamily="18" charset="0"/>
              </a:rPr>
              <a:t>Used Power BI Services to combine and collaborate on different files, ensuring a seamless interactive dashboard experience.</a:t>
            </a:r>
          </a:p>
          <a:p>
            <a:pPr eaLnBrk="1" hangingPunct="1"/>
            <a:endParaRPr lang="en-IN" altLang="en-US" b="1"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3085341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1550563" y="1089213"/>
            <a:ext cx="9879437" cy="980844"/>
          </a:xfrm>
        </p:spPr>
        <p:txBody>
          <a:bodyPr anchor="b">
            <a:normAutofit/>
          </a:bodyPr>
          <a:lstStyle/>
          <a:p>
            <a:r>
              <a:rPr lang="en-US" dirty="0"/>
              <a:t> MySQL</a:t>
            </a:r>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type="body" sz="quarter" idx="13"/>
          </p:nvPr>
        </p:nvSpPr>
        <p:spPr>
          <a:xfrm>
            <a:off x="1550564" y="2331958"/>
            <a:ext cx="2975217" cy="3704266"/>
          </a:xfrm>
        </p:spPr>
        <p:txBody>
          <a:bodyPr anchor="t">
            <a:normAutofit/>
          </a:bodyPr>
          <a:lstStyle/>
          <a:p>
            <a:r>
              <a:rPr lang="en-US" dirty="0"/>
              <a:t>Query Language</a:t>
            </a:r>
          </a:p>
        </p:txBody>
      </p:sp>
      <p:pic>
        <p:nvPicPr>
          <p:cNvPr id="6" name="Picture 5" descr="A logo of a dolphin&#10;&#10;Description automatically generated">
            <a:extLst>
              <a:ext uri="{FF2B5EF4-FFF2-40B4-BE49-F238E27FC236}">
                <a16:creationId xmlns:a16="http://schemas.microsoft.com/office/drawing/2014/main" id="{25B0AF05-3D9D-B092-F356-DF7E45CF9A7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399192" y="2331791"/>
            <a:ext cx="3721817" cy="3721817"/>
          </a:xfrm>
          <a:prstGeom prst="rect">
            <a:avLst/>
          </a:prstGeom>
          <a:noFill/>
        </p:spPr>
      </p:pic>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15</a:t>
            </a:fld>
            <a:endParaRPr lang="en-US"/>
          </a:p>
        </p:txBody>
      </p:sp>
    </p:spTree>
    <p:extLst>
      <p:ext uri="{BB962C8B-B14F-4D97-AF65-F5344CB8AC3E}">
        <p14:creationId xmlns:p14="http://schemas.microsoft.com/office/powerpoint/2010/main" val="1092476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503313" y="2283614"/>
            <a:ext cx="3932237" cy="1524662"/>
          </a:xfrm>
        </p:spPr>
        <p:txBody>
          <a:bodyPr anchor="b">
            <a:normAutofit/>
          </a:bodyPr>
          <a:lstStyle/>
          <a:p>
            <a:pPr>
              <a:lnSpc>
                <a:spcPct val="90000"/>
              </a:lnSpc>
            </a:pPr>
            <a:r>
              <a:rPr lang="en-US" dirty="0"/>
              <a:t>Purpose of stored procedure</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2"/>
          </p:nvPr>
        </p:nvSpPr>
        <p:spPr>
          <a:xfrm>
            <a:off x="10438475" y="457199"/>
            <a:ext cx="987552" cy="244503"/>
          </a:xfrm>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16</a:t>
            </a:fld>
            <a:endParaRPr lang="en-US" sz="1100"/>
          </a:p>
        </p:txBody>
      </p:sp>
      <p:graphicFrame>
        <p:nvGraphicFramePr>
          <p:cNvPr id="6" name="Content Placeholder 2">
            <a:extLst>
              <a:ext uri="{FF2B5EF4-FFF2-40B4-BE49-F238E27FC236}">
                <a16:creationId xmlns:a16="http://schemas.microsoft.com/office/drawing/2014/main" id="{6178C745-A76F-9FA1-C169-B3072FAC5833}"/>
              </a:ext>
            </a:extLst>
          </p:cNvPr>
          <p:cNvGraphicFramePr>
            <a:graphicFrameLocks noGrp="1"/>
          </p:cNvGraphicFramePr>
          <p:nvPr>
            <p:ph idx="1"/>
            <p:extLst>
              <p:ext uri="{D42A27DB-BD31-4B8C-83A1-F6EECF244321}">
                <p14:modId xmlns:p14="http://schemas.microsoft.com/office/powerpoint/2010/main" val="3823904851"/>
              </p:ext>
            </p:extLst>
          </p:nvPr>
        </p:nvGraphicFramePr>
        <p:xfrm>
          <a:off x="5183187" y="741459"/>
          <a:ext cx="6242839" cy="5119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388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840186" y="516193"/>
            <a:ext cx="10511627" cy="624717"/>
          </a:xfrm>
        </p:spPr>
        <p:txBody>
          <a:bodyPr/>
          <a:lstStyle/>
          <a:p>
            <a:r>
              <a:rPr lang="en-US" dirty="0"/>
              <a:t>SQL queries</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17</a:t>
            </a:fld>
            <a:endParaRPr lang="en-US" dirty="0"/>
          </a:p>
        </p:txBody>
      </p:sp>
      <p:pic>
        <p:nvPicPr>
          <p:cNvPr id="6" name="Picture 5">
            <a:extLst>
              <a:ext uri="{FF2B5EF4-FFF2-40B4-BE49-F238E27FC236}">
                <a16:creationId xmlns:a16="http://schemas.microsoft.com/office/drawing/2014/main" id="{F3CA2C67-F205-392C-7BE4-E0468B1A6C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252" y="1140910"/>
            <a:ext cx="10864645" cy="5407374"/>
          </a:xfrm>
          <a:prstGeom prst="rect">
            <a:avLst/>
          </a:prstGeom>
          <a:ln w="3175">
            <a:solidFill>
              <a:schemeClr val="tx1"/>
            </a:solidFill>
          </a:ln>
        </p:spPr>
      </p:pic>
    </p:spTree>
    <p:extLst>
      <p:ext uri="{BB962C8B-B14F-4D97-AF65-F5344CB8AC3E}">
        <p14:creationId xmlns:p14="http://schemas.microsoft.com/office/powerpoint/2010/main" val="1402973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840186" y="516193"/>
            <a:ext cx="10511627" cy="624717"/>
          </a:xfrm>
        </p:spPr>
        <p:txBody>
          <a:bodyPr/>
          <a:lstStyle/>
          <a:p>
            <a:r>
              <a:rPr lang="en-US" dirty="0"/>
              <a:t>SQL queries output</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18</a:t>
            </a:fld>
            <a:endParaRPr lang="en-US" dirty="0"/>
          </a:p>
        </p:txBody>
      </p:sp>
      <p:pic>
        <p:nvPicPr>
          <p:cNvPr id="5" name="Picture 4">
            <a:extLst>
              <a:ext uri="{FF2B5EF4-FFF2-40B4-BE49-F238E27FC236}">
                <a16:creationId xmlns:a16="http://schemas.microsoft.com/office/drawing/2014/main" id="{9934F152-FB14-D62A-9690-9A0154259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140" y="1612491"/>
            <a:ext cx="9360310" cy="1489903"/>
          </a:xfrm>
          <a:prstGeom prst="rect">
            <a:avLst/>
          </a:prstGeom>
          <a:ln w="3175">
            <a:solidFill>
              <a:schemeClr val="tx1"/>
            </a:solidFill>
          </a:ln>
        </p:spPr>
      </p:pic>
      <p:pic>
        <p:nvPicPr>
          <p:cNvPr id="7" name="Picture 6">
            <a:extLst>
              <a:ext uri="{FF2B5EF4-FFF2-40B4-BE49-F238E27FC236}">
                <a16:creationId xmlns:a16="http://schemas.microsoft.com/office/drawing/2014/main" id="{D1091972-1469-3B05-ECED-0085E9AD5F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0141" y="3224981"/>
            <a:ext cx="9360309" cy="1489903"/>
          </a:xfrm>
          <a:prstGeom prst="rect">
            <a:avLst/>
          </a:prstGeom>
          <a:ln w="3175">
            <a:solidFill>
              <a:schemeClr val="tx1"/>
            </a:solidFill>
          </a:ln>
        </p:spPr>
      </p:pic>
      <p:pic>
        <p:nvPicPr>
          <p:cNvPr id="8" name="Picture 7">
            <a:extLst>
              <a:ext uri="{FF2B5EF4-FFF2-40B4-BE49-F238E27FC236}">
                <a16:creationId xmlns:a16="http://schemas.microsoft.com/office/drawing/2014/main" id="{8232B54A-8D8E-A5B0-279F-B229B002DA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0141" y="4837471"/>
            <a:ext cx="9360309" cy="1797745"/>
          </a:xfrm>
          <a:prstGeom prst="rect">
            <a:avLst/>
          </a:prstGeom>
          <a:ln w="3175">
            <a:solidFill>
              <a:schemeClr val="tx1"/>
            </a:solidFill>
          </a:ln>
        </p:spPr>
      </p:pic>
    </p:spTree>
    <p:extLst>
      <p:ext uri="{BB962C8B-B14F-4D97-AF65-F5344CB8AC3E}">
        <p14:creationId xmlns:p14="http://schemas.microsoft.com/office/powerpoint/2010/main" val="708750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403328" y="186813"/>
            <a:ext cx="7796464" cy="1753260"/>
          </a:xfrm>
        </p:spPr>
        <p:txBody>
          <a:bodyPr/>
          <a:lstStyle/>
          <a:p>
            <a:r>
              <a:rPr lang="en-US" dirty="0"/>
              <a:t>Key calculations and output</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19</a:t>
            </a:fld>
            <a:endParaRPr lang="en-US" dirty="0"/>
          </a:p>
        </p:txBody>
      </p:sp>
      <p:sp>
        <p:nvSpPr>
          <p:cNvPr id="5" name="Content Placeholder 2">
            <a:extLst>
              <a:ext uri="{FF2B5EF4-FFF2-40B4-BE49-F238E27FC236}">
                <a16:creationId xmlns:a16="http://schemas.microsoft.com/office/drawing/2014/main" id="{CADA0D1E-936A-7054-264D-0045B14AD35D}"/>
              </a:ext>
            </a:extLst>
          </p:cNvPr>
          <p:cNvSpPr>
            <a:spLocks noGrp="1"/>
          </p:cNvSpPr>
          <p:nvPr>
            <p:ph sz="half" idx="2"/>
          </p:nvPr>
        </p:nvSpPr>
        <p:spPr>
          <a:xfrm>
            <a:off x="403328" y="2290917"/>
            <a:ext cx="7966075" cy="4149212"/>
          </a:xfrm>
        </p:spPr>
        <p:txBody>
          <a:bodyPr>
            <a:normAutofit fontScale="25000" lnSpcReduction="20000"/>
          </a:bodyPr>
          <a:lstStyle/>
          <a:p>
            <a:pPr marR="0" lvl="0" algn="just" defTabSz="914400" rtl="0" eaLnBrk="0" fontAlgn="base" latinLnBrk="0" hangingPunct="0">
              <a:lnSpc>
                <a:spcPct val="250000"/>
              </a:lnSpc>
              <a:spcBef>
                <a:spcPct val="0"/>
              </a:spcBef>
              <a:spcAft>
                <a:spcPct val="0"/>
              </a:spcAft>
              <a:buClrTx/>
              <a:buSzTx/>
              <a:buFont typeface="Wingdings" panose="05000000000000000000" pitchFamily="2" charset="2"/>
              <a:buChar char="§"/>
              <a:tabLst/>
            </a:pPr>
            <a:r>
              <a:rPr kumimoji="0" lang="en-US" altLang="en-US" sz="6400" b="1"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Target Calculation:</a:t>
            </a:r>
            <a:r>
              <a:rPr kumimoji="0" lang="en-US" altLang="en-US" sz="6400" b="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 Determines the budgeted target for each income class.</a:t>
            </a:r>
          </a:p>
          <a:p>
            <a:pPr marR="0" lvl="0" algn="just" defTabSz="914400" rtl="0" eaLnBrk="0" fontAlgn="base" latinLnBrk="0" hangingPunct="0">
              <a:lnSpc>
                <a:spcPct val="250000"/>
              </a:lnSpc>
              <a:spcBef>
                <a:spcPct val="0"/>
              </a:spcBef>
              <a:spcAft>
                <a:spcPct val="0"/>
              </a:spcAft>
              <a:buClrTx/>
              <a:buSzTx/>
              <a:buFont typeface="Wingdings" panose="05000000000000000000" pitchFamily="2" charset="2"/>
              <a:buChar char="§"/>
              <a:tabLst/>
            </a:pPr>
            <a:r>
              <a:rPr kumimoji="0" lang="en-US" altLang="en-US" sz="6400" b="1"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Invoice Value:</a:t>
            </a:r>
            <a:r>
              <a:rPr kumimoji="0" lang="en-US" altLang="en-US" sz="6400" b="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 Sums up the total invoiced amount for the specified income class.</a:t>
            </a:r>
          </a:p>
          <a:p>
            <a:pPr marR="0" lvl="0" algn="just" defTabSz="914400" rtl="0" eaLnBrk="0" fontAlgn="base" latinLnBrk="0" hangingPunct="0">
              <a:lnSpc>
                <a:spcPct val="250000"/>
              </a:lnSpc>
              <a:spcBef>
                <a:spcPct val="0"/>
              </a:spcBef>
              <a:spcAft>
                <a:spcPct val="0"/>
              </a:spcAft>
              <a:buClrTx/>
              <a:buSzTx/>
              <a:buFont typeface="Wingdings" panose="05000000000000000000" pitchFamily="2" charset="2"/>
              <a:buChar char="§"/>
              <a:tabLst/>
            </a:pPr>
            <a:r>
              <a:rPr kumimoji="0" lang="en-US" altLang="en-US" sz="6400" b="1"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Achieved Value:</a:t>
            </a:r>
            <a:r>
              <a:rPr kumimoji="0" lang="en-US" altLang="en-US" sz="6400" b="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 Combines amounts from brokerage and fees to calculate the total achieved amount.</a:t>
            </a:r>
          </a:p>
          <a:p>
            <a:pPr marR="0" lvl="0" algn="just" defTabSz="914400" rtl="0" eaLnBrk="0" fontAlgn="base" latinLnBrk="0" hangingPunct="0">
              <a:lnSpc>
                <a:spcPct val="250000"/>
              </a:lnSpc>
              <a:spcBef>
                <a:spcPct val="0"/>
              </a:spcBef>
              <a:spcAft>
                <a:spcPct val="0"/>
              </a:spcAft>
              <a:buClrTx/>
              <a:buSzTx/>
              <a:buFont typeface="Wingdings" panose="05000000000000000000" pitchFamily="2" charset="2"/>
              <a:buChar char="§"/>
              <a:tabLst/>
            </a:pPr>
            <a:r>
              <a:rPr kumimoji="0" lang="en-US" altLang="en-US" sz="6400" b="1"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Achievement Percentages:</a:t>
            </a:r>
            <a:r>
              <a:rPr kumimoji="0" lang="en-US" altLang="en-US" sz="6400" b="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 Computes the percentage of the target achieved based on the actual values.</a:t>
            </a:r>
          </a:p>
          <a:p>
            <a:pPr marR="0" lvl="0" algn="just" defTabSz="914400" rtl="0" eaLnBrk="0" fontAlgn="base" latinLnBrk="0" hangingPunct="0">
              <a:lnSpc>
                <a:spcPct val="250000"/>
              </a:lnSpc>
              <a:spcBef>
                <a:spcPct val="0"/>
              </a:spcBef>
              <a:spcAft>
                <a:spcPct val="0"/>
              </a:spcAft>
              <a:buClrTx/>
              <a:buSzTx/>
              <a:buFont typeface="Wingdings" panose="05000000000000000000" pitchFamily="2" charset="2"/>
              <a:buChar char="§"/>
              <a:tabLst/>
            </a:pPr>
            <a:r>
              <a:rPr kumimoji="0" lang="en-US" altLang="en-US" sz="6400" b="1"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Outputs:</a:t>
            </a:r>
            <a:r>
              <a:rPr kumimoji="0" lang="en-US" altLang="en-US" sz="6400" b="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 The procedure provides a detailed table showing income class, target, invoice, achieved values, and corresponding percentages. </a:t>
            </a:r>
          </a:p>
          <a:p>
            <a:pPr marL="285750" indent="-285750" eaLnBrk="1" hangingPunct="1">
              <a:buFont typeface="Wingdings" panose="05000000000000000000" pitchFamily="2" charset="2"/>
              <a:buChar char="Ø"/>
            </a:pPr>
            <a:endParaRPr lang="en-IN" altLang="en-US" b="1" dirty="0"/>
          </a:p>
        </p:txBody>
      </p:sp>
    </p:spTree>
    <p:extLst>
      <p:ext uri="{BB962C8B-B14F-4D97-AF65-F5344CB8AC3E}">
        <p14:creationId xmlns:p14="http://schemas.microsoft.com/office/powerpoint/2010/main" val="1758695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A8C5F-887D-45AA-EF5A-1B25D9D38EF8}"/>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53E8D674-398C-0D3B-89FD-69576A92B86B}"/>
              </a:ext>
            </a:extLst>
          </p:cNvPr>
          <p:cNvSpPr>
            <a:spLocks noGrp="1"/>
          </p:cNvSpPr>
          <p:nvPr>
            <p:ph idx="13"/>
          </p:nvPr>
        </p:nvSpPr>
        <p:spPr/>
        <p:txBody>
          <a:bodyPr/>
          <a:lstStyle/>
          <a:p>
            <a:pPr marL="342900" indent="-3429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Team</a:t>
            </a:r>
          </a:p>
          <a:p>
            <a:pPr marL="342900" indent="-3429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Project Overview</a:t>
            </a:r>
          </a:p>
          <a:p>
            <a:pPr marL="342900" indent="-3429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Process</a:t>
            </a:r>
          </a:p>
          <a:p>
            <a:pPr marL="342900" indent="-3429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Introduction</a:t>
            </a:r>
          </a:p>
          <a:p>
            <a:pPr marL="342900" indent="-3429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Excel</a:t>
            </a:r>
          </a:p>
          <a:p>
            <a:pPr marL="342900" indent="-3429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Tableau</a:t>
            </a:r>
          </a:p>
          <a:p>
            <a:pPr marL="342900" indent="-3429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Power BI</a:t>
            </a:r>
          </a:p>
          <a:p>
            <a:pPr marL="342900" indent="-3429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SQL</a:t>
            </a:r>
          </a:p>
          <a:p>
            <a:pPr marL="342900" indent="-3429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Summary</a:t>
            </a:r>
          </a:p>
          <a:p>
            <a:pPr marL="342900" indent="-342900">
              <a:buFont typeface="Wingdings" panose="05000000000000000000" pitchFamily="2" charset="2"/>
              <a:buChar char="q"/>
            </a:pPr>
            <a:endParaRPr lang="en-IN" dirty="0"/>
          </a:p>
          <a:p>
            <a:pPr marL="342900" indent="-342900">
              <a:buFont typeface="Wingdings" panose="05000000000000000000" pitchFamily="2" charset="2"/>
              <a:buChar char="q"/>
            </a:pPr>
            <a:endParaRPr lang="en-IN" dirty="0"/>
          </a:p>
        </p:txBody>
      </p:sp>
      <p:sp>
        <p:nvSpPr>
          <p:cNvPr id="5" name="Slide Number Placeholder 4">
            <a:extLst>
              <a:ext uri="{FF2B5EF4-FFF2-40B4-BE49-F238E27FC236}">
                <a16:creationId xmlns:a16="http://schemas.microsoft.com/office/drawing/2014/main" id="{F39F7792-06D8-DDDD-ED8D-12E8A1619BC5}"/>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218493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403328" y="186813"/>
            <a:ext cx="7796464" cy="1753260"/>
          </a:xfrm>
        </p:spPr>
        <p:txBody>
          <a:bodyPr/>
          <a:lstStyle/>
          <a:p>
            <a:r>
              <a:rPr lang="en-US" sz="3600" dirty="0">
                <a:latin typeface="Arial Rounded MT Bold" panose="020F0704030504030204" pitchFamily="34" charset="0"/>
              </a:rPr>
              <a:t>Impact and Benefits of Using Stored Procedure</a:t>
            </a:r>
            <a:endParaRPr lang="en-US" dirty="0"/>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20</a:t>
            </a:fld>
            <a:endParaRPr lang="en-US" dirty="0"/>
          </a:p>
        </p:txBody>
      </p:sp>
      <p:sp>
        <p:nvSpPr>
          <p:cNvPr id="5" name="Content Placeholder 2">
            <a:extLst>
              <a:ext uri="{FF2B5EF4-FFF2-40B4-BE49-F238E27FC236}">
                <a16:creationId xmlns:a16="http://schemas.microsoft.com/office/drawing/2014/main" id="{CADA0D1E-936A-7054-264D-0045B14AD35D}"/>
              </a:ext>
            </a:extLst>
          </p:cNvPr>
          <p:cNvSpPr>
            <a:spLocks noGrp="1"/>
          </p:cNvSpPr>
          <p:nvPr>
            <p:ph sz="half" idx="2"/>
          </p:nvPr>
        </p:nvSpPr>
        <p:spPr>
          <a:xfrm>
            <a:off x="403328" y="2290917"/>
            <a:ext cx="7966075" cy="3824748"/>
          </a:xfrm>
        </p:spPr>
        <p:txBody>
          <a:bodyPr>
            <a:normAutofit fontScale="47500" lnSpcReduction="20000"/>
          </a:bodyPr>
          <a:lstStyle/>
          <a:p>
            <a:pPr marL="342900" indent="-342900" algn="just">
              <a:buAutoNum type="arabicPeriod"/>
            </a:pPr>
            <a:r>
              <a:rPr lang="en-US" sz="3400" b="1" dirty="0">
                <a:latin typeface="Times New Roman" panose="02020603050405020304" pitchFamily="18" charset="0"/>
                <a:cs typeface="Times New Roman" panose="02020603050405020304" pitchFamily="18" charset="0"/>
              </a:rPr>
              <a:t>Easy to reuse: </a:t>
            </a:r>
            <a:r>
              <a:rPr lang="en-US" sz="3400" dirty="0">
                <a:latin typeface="Times New Roman" panose="02020603050405020304" pitchFamily="18" charset="0"/>
                <a:cs typeface="Times New Roman" panose="02020603050405020304" pitchFamily="18" charset="0"/>
              </a:rPr>
              <a:t>Stored procedures are like recipes. Once you write a recipe, you can use it again and again without rewriting it.</a:t>
            </a:r>
          </a:p>
          <a:p>
            <a:pPr marL="342900" indent="-342900" algn="just">
              <a:buFont typeface="+mj-lt"/>
              <a:buAutoNum type="arabicPeriod"/>
            </a:pPr>
            <a:r>
              <a:rPr lang="en-US" sz="3400" b="1" dirty="0">
                <a:latin typeface="Times New Roman" panose="02020603050405020304" pitchFamily="18" charset="0"/>
                <a:cs typeface="Times New Roman" panose="02020603050405020304" pitchFamily="18" charset="0"/>
              </a:rPr>
              <a:t>Faster performance:</a:t>
            </a:r>
            <a:r>
              <a:rPr lang="en-US" sz="3400" dirty="0">
                <a:latin typeface="Times New Roman" panose="02020603050405020304" pitchFamily="18" charset="0"/>
                <a:cs typeface="Times New Roman" panose="02020603050405020304" pitchFamily="18" charset="0"/>
              </a:rPr>
              <a:t> Stored procedures are like shortcuts. They help the computer do tasks faster because it doesn't have to think about what to do every time. </a:t>
            </a:r>
          </a:p>
          <a:p>
            <a:pPr marL="342900" indent="-342900" algn="just">
              <a:buFont typeface="+mj-lt"/>
              <a:buAutoNum type="arabicPeriod"/>
            </a:pPr>
            <a:r>
              <a:rPr lang="en-US" sz="3400" b="1" dirty="0">
                <a:latin typeface="Times New Roman" panose="02020603050405020304" pitchFamily="18" charset="0"/>
                <a:cs typeface="Times New Roman" panose="02020603050405020304" pitchFamily="18" charset="0"/>
              </a:rPr>
              <a:t>Safer data: </a:t>
            </a:r>
            <a:r>
              <a:rPr lang="en-US" sz="3400" dirty="0">
                <a:latin typeface="Times New Roman" panose="02020603050405020304" pitchFamily="18" charset="0"/>
                <a:cs typeface="Times New Roman" panose="02020603050405020304" pitchFamily="18" charset="0"/>
              </a:rPr>
              <a:t>Stored procedures are like locks. They help keep the bad guys from getting to our important data. </a:t>
            </a:r>
          </a:p>
          <a:p>
            <a:pPr marL="342900" indent="-342900" algn="just">
              <a:buFont typeface="+mj-lt"/>
              <a:buAutoNum type="arabicPeriod"/>
            </a:pPr>
            <a:r>
              <a:rPr lang="en-US" sz="3400" b="1" dirty="0">
                <a:latin typeface="Times New Roman" panose="02020603050405020304" pitchFamily="18" charset="0"/>
                <a:cs typeface="Times New Roman" panose="02020603050405020304" pitchFamily="18" charset="0"/>
              </a:rPr>
              <a:t>Less mistakes: </a:t>
            </a:r>
            <a:r>
              <a:rPr lang="en-US" sz="3400" dirty="0">
                <a:latin typeface="Times New Roman" panose="02020603050405020304" pitchFamily="18" charset="0"/>
                <a:cs typeface="Times New Roman" panose="02020603050405020304" pitchFamily="18" charset="0"/>
              </a:rPr>
              <a:t>Stored procedures are like checklists. They help us make sure we don't forget anything important. </a:t>
            </a:r>
          </a:p>
          <a:p>
            <a:pPr marL="342900" indent="-342900" algn="just">
              <a:buFont typeface="+mj-lt"/>
              <a:buAutoNum type="arabicPeriod"/>
            </a:pPr>
            <a:r>
              <a:rPr lang="en-US" sz="3400" b="1" dirty="0">
                <a:latin typeface="Times New Roman" panose="02020603050405020304" pitchFamily="18" charset="0"/>
                <a:cs typeface="Times New Roman" panose="02020603050405020304" pitchFamily="18" charset="0"/>
              </a:rPr>
              <a:t>Easier maintenance: </a:t>
            </a:r>
            <a:r>
              <a:rPr lang="en-US" sz="3400" dirty="0">
                <a:latin typeface="Times New Roman" panose="02020603050405020304" pitchFamily="18" charset="0"/>
                <a:cs typeface="Times New Roman" panose="02020603050405020304" pitchFamily="18" charset="0"/>
              </a:rPr>
              <a:t>Stored procedures are like instruction manuals. They make it easier for others to understand what we did and how to fix it if something goes wrong.</a:t>
            </a:r>
          </a:p>
          <a:p>
            <a:pPr marL="342900" indent="-342900" algn="just">
              <a:buFont typeface="+mj-lt"/>
              <a:buAutoNum type="arabicPeriod"/>
            </a:pPr>
            <a:r>
              <a:rPr lang="en-US" sz="3400" b="1" dirty="0">
                <a:latin typeface="Times New Roman" panose="02020603050405020304" pitchFamily="18" charset="0"/>
                <a:cs typeface="Times New Roman" panose="02020603050405020304" pitchFamily="18" charset="0"/>
              </a:rPr>
              <a:t>Accuracy:</a:t>
            </a:r>
            <a:r>
              <a:rPr lang="en-US" sz="3400" dirty="0">
                <a:latin typeface="Times New Roman" panose="02020603050405020304" pitchFamily="18" charset="0"/>
                <a:cs typeface="Times New Roman" panose="02020603050405020304" pitchFamily="18" charset="0"/>
              </a:rPr>
              <a:t> Ensures that KPI calculations are precise, enhancing the reliability of the data.</a:t>
            </a:r>
          </a:p>
          <a:p>
            <a:pPr marL="342900" indent="-342900" algn="just">
              <a:buFont typeface="+mj-lt"/>
              <a:buAutoNum type="arabicPeriod"/>
            </a:pPr>
            <a:r>
              <a:rPr lang="en-US" sz="3400" b="1" dirty="0">
                <a:latin typeface="Times New Roman" panose="02020603050405020304" pitchFamily="18" charset="0"/>
                <a:cs typeface="Times New Roman" panose="02020603050405020304" pitchFamily="18" charset="0"/>
              </a:rPr>
              <a:t>Efficiency:</a:t>
            </a:r>
            <a:r>
              <a:rPr lang="en-US" sz="3400" dirty="0">
                <a:latin typeface="Times New Roman" panose="02020603050405020304" pitchFamily="18" charset="0"/>
                <a:cs typeface="Times New Roman" panose="02020603050405020304" pitchFamily="18" charset="0"/>
              </a:rPr>
              <a:t> Speeds up the analysis process, allowing for quicker decision-making based on accurate and up-to-date information.</a:t>
            </a:r>
          </a:p>
          <a:p>
            <a:pPr algn="just"/>
            <a:r>
              <a:rPr lang="en-US" sz="3400" dirty="0">
                <a:latin typeface="Times New Roman" panose="02020603050405020304" pitchFamily="18" charset="0"/>
                <a:cs typeface="Times New Roman" panose="02020603050405020304" pitchFamily="18" charset="0"/>
              </a:rPr>
              <a:t>In short, stored procedures make our lives easier, faster, safer, and more accurate!</a:t>
            </a:r>
          </a:p>
          <a:p>
            <a:pPr marL="285750" indent="-285750" eaLnBrk="1" hangingPunct="1">
              <a:buFont typeface="Wingdings" panose="05000000000000000000" pitchFamily="2" charset="2"/>
              <a:buChar char="Ø"/>
            </a:pPr>
            <a:endParaRPr lang="en-IN" altLang="en-US" b="1" dirty="0"/>
          </a:p>
        </p:txBody>
      </p:sp>
    </p:spTree>
    <p:extLst>
      <p:ext uri="{BB962C8B-B14F-4D97-AF65-F5344CB8AC3E}">
        <p14:creationId xmlns:p14="http://schemas.microsoft.com/office/powerpoint/2010/main" val="1124894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A464-CA61-C1D0-60A7-BC17A95D05F6}"/>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FCEAE032-6298-FAE5-8A76-17032E09D589}"/>
              </a:ext>
            </a:extLst>
          </p:cNvPr>
          <p:cNvSpPr>
            <a:spLocks noGrp="1"/>
          </p:cNvSpPr>
          <p:nvPr>
            <p:ph idx="1"/>
          </p:nvPr>
        </p:nvSpPr>
        <p:spPr>
          <a:xfrm>
            <a:off x="849086" y="2773680"/>
            <a:ext cx="6583680" cy="3207344"/>
          </a:xfrm>
        </p:spPr>
        <p:txBody>
          <a:bodyPr>
            <a:normAutofit/>
          </a:bodyPr>
          <a:lstStyle/>
          <a:p>
            <a:pPr algn="just"/>
            <a:r>
              <a:rPr lang="en-GB" sz="1400" b="0" i="0" dirty="0">
                <a:solidFill>
                  <a:srgbClr val="000000"/>
                </a:solidFill>
                <a:effectLst/>
                <a:highlight>
                  <a:srgbClr val="FFFFFF"/>
                </a:highlight>
                <a:latin typeface="Times New Roman" panose="02020603050405020304" pitchFamily="18" charset="0"/>
                <a:cs typeface="Times New Roman" panose="02020603050405020304" pitchFamily="18" charset="0"/>
              </a:rPr>
              <a:t>The summary document provided is for an Insurance Data Analysis project by a team from ExcelR Educate PVT Ltd. It looked to analyze insurance data for key trends, metrics, and insights that could drive better decision-making. It would involve the use of Excel, Tableau, Power BI, and SQL tools in the exploration of such aspects as customer demographics and policy performance, claim analysis, and revenue generation.</a:t>
            </a:r>
            <a:br>
              <a:rPr lang="en-GB" sz="1400" dirty="0">
                <a:latin typeface="Times New Roman" panose="02020603050405020304" pitchFamily="18" charset="0"/>
                <a:cs typeface="Times New Roman" panose="02020603050405020304" pitchFamily="18" charset="0"/>
              </a:rPr>
            </a:br>
            <a:r>
              <a:rPr lang="en-GB" sz="1400" b="0" i="0" dirty="0">
                <a:solidFill>
                  <a:srgbClr val="000000"/>
                </a:solidFill>
                <a:effectLst/>
                <a:highlight>
                  <a:srgbClr val="FFFFFF"/>
                </a:highlight>
                <a:latin typeface="Times New Roman" panose="02020603050405020304" pitchFamily="18" charset="0"/>
                <a:cs typeface="Times New Roman" panose="02020603050405020304" pitchFamily="18" charset="0"/>
              </a:rPr>
              <a:t>Such major steps were data understanding, cleaning, analysis, and finally visualization. There will be an interactive dashboard using Tableau and Power BI to visualize the insights and SQL for developing stored procedures that would automate the KPI calculations. The project also gave the pros and cons of the tools that would be used, giving a full overview of how the data had been handled and analyzed.</a:t>
            </a:r>
            <a:endParaRPr lang="en-IN"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3E0F0CE-312B-260E-7719-25763CD59B00}"/>
              </a:ext>
            </a:extLst>
          </p:cNvPr>
          <p:cNvSpPr>
            <a:spLocks noGrp="1"/>
          </p:cNvSpPr>
          <p:nvPr>
            <p:ph type="sldNum" sz="quarter" idx="10"/>
          </p:nvPr>
        </p:nvSpPr>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1408247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text with pink leaves&#10;&#10;Description automatically generated">
            <a:extLst>
              <a:ext uri="{FF2B5EF4-FFF2-40B4-BE49-F238E27FC236}">
                <a16:creationId xmlns:a16="http://schemas.microsoft.com/office/drawing/2014/main" id="{10269342-D975-03E6-1889-582D8291292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317523" y="1514168"/>
            <a:ext cx="5427406" cy="4434348"/>
          </a:xfrm>
          <a:prstGeom prst="rect">
            <a:avLst/>
          </a:prstGeom>
        </p:spPr>
      </p:pic>
    </p:spTree>
    <p:extLst>
      <p:ext uri="{BB962C8B-B14F-4D97-AF65-F5344CB8AC3E}">
        <p14:creationId xmlns:p14="http://schemas.microsoft.com/office/powerpoint/2010/main" val="1973173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B008CC1B-F44A-186F-D9E1-940C418C5249}"/>
              </a:ext>
            </a:extLst>
          </p:cNvPr>
          <p:cNvSpPr/>
          <p:nvPr/>
        </p:nvSpPr>
        <p:spPr>
          <a:xfrm>
            <a:off x="658761" y="894735"/>
            <a:ext cx="2428569" cy="1612490"/>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lumMod val="75000"/>
                  </a:schemeClr>
                </a:solidFill>
              </a:rPr>
              <a:t>Data</a:t>
            </a:r>
          </a:p>
          <a:p>
            <a:pPr algn="ctr"/>
            <a:r>
              <a:rPr lang="en-IN" b="1" dirty="0">
                <a:solidFill>
                  <a:schemeClr val="accent6">
                    <a:lumMod val="75000"/>
                  </a:schemeClr>
                </a:solidFill>
              </a:rPr>
              <a:t>Understanding</a:t>
            </a:r>
          </a:p>
        </p:txBody>
      </p:sp>
      <p:sp>
        <p:nvSpPr>
          <p:cNvPr id="5" name="Hexagon 4">
            <a:extLst>
              <a:ext uri="{FF2B5EF4-FFF2-40B4-BE49-F238E27FC236}">
                <a16:creationId xmlns:a16="http://schemas.microsoft.com/office/drawing/2014/main" id="{6856422A-7DE8-FDF3-0A00-9D1957268796}"/>
              </a:ext>
            </a:extLst>
          </p:cNvPr>
          <p:cNvSpPr/>
          <p:nvPr/>
        </p:nvSpPr>
        <p:spPr>
          <a:xfrm>
            <a:off x="2674374" y="1700980"/>
            <a:ext cx="2428569" cy="1612490"/>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lumMod val="75000"/>
                  </a:schemeClr>
                </a:solidFill>
              </a:rPr>
              <a:t>Data </a:t>
            </a:r>
          </a:p>
          <a:p>
            <a:pPr algn="ctr"/>
            <a:r>
              <a:rPr lang="en-IN" b="1" dirty="0">
                <a:solidFill>
                  <a:schemeClr val="accent6">
                    <a:lumMod val="75000"/>
                  </a:schemeClr>
                </a:solidFill>
              </a:rPr>
              <a:t>Cleaning</a:t>
            </a:r>
          </a:p>
        </p:txBody>
      </p:sp>
      <p:sp>
        <p:nvSpPr>
          <p:cNvPr id="6" name="Hexagon 5">
            <a:extLst>
              <a:ext uri="{FF2B5EF4-FFF2-40B4-BE49-F238E27FC236}">
                <a16:creationId xmlns:a16="http://schemas.microsoft.com/office/drawing/2014/main" id="{C5ACB19D-0C25-B495-939A-DCFD63D1E429}"/>
              </a:ext>
            </a:extLst>
          </p:cNvPr>
          <p:cNvSpPr/>
          <p:nvPr/>
        </p:nvSpPr>
        <p:spPr>
          <a:xfrm>
            <a:off x="4689987" y="2507225"/>
            <a:ext cx="2428569" cy="1612490"/>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lumMod val="75000"/>
                  </a:schemeClr>
                </a:solidFill>
              </a:rPr>
              <a:t>Data</a:t>
            </a:r>
          </a:p>
          <a:p>
            <a:pPr algn="ctr"/>
            <a:r>
              <a:rPr lang="en-IN" b="1" dirty="0">
                <a:solidFill>
                  <a:schemeClr val="accent6">
                    <a:lumMod val="75000"/>
                  </a:schemeClr>
                </a:solidFill>
              </a:rPr>
              <a:t>Analysis</a:t>
            </a:r>
          </a:p>
        </p:txBody>
      </p:sp>
      <p:sp>
        <p:nvSpPr>
          <p:cNvPr id="7" name="Hexagon 6">
            <a:extLst>
              <a:ext uri="{FF2B5EF4-FFF2-40B4-BE49-F238E27FC236}">
                <a16:creationId xmlns:a16="http://schemas.microsoft.com/office/drawing/2014/main" id="{730B1F20-961E-CB87-C45F-0FFFFF38E8D5}"/>
              </a:ext>
            </a:extLst>
          </p:cNvPr>
          <p:cNvSpPr/>
          <p:nvPr/>
        </p:nvSpPr>
        <p:spPr>
          <a:xfrm>
            <a:off x="6705600" y="3313470"/>
            <a:ext cx="2428569" cy="1612490"/>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lumMod val="75000"/>
                  </a:schemeClr>
                </a:solidFill>
              </a:rPr>
              <a:t>Insights</a:t>
            </a:r>
          </a:p>
        </p:txBody>
      </p:sp>
      <p:sp>
        <p:nvSpPr>
          <p:cNvPr id="8" name="Hexagon 7">
            <a:extLst>
              <a:ext uri="{FF2B5EF4-FFF2-40B4-BE49-F238E27FC236}">
                <a16:creationId xmlns:a16="http://schemas.microsoft.com/office/drawing/2014/main" id="{68D395CE-90AB-C30F-B304-3F50AB55D937}"/>
              </a:ext>
            </a:extLst>
          </p:cNvPr>
          <p:cNvSpPr/>
          <p:nvPr/>
        </p:nvSpPr>
        <p:spPr>
          <a:xfrm>
            <a:off x="8721213" y="4119715"/>
            <a:ext cx="2428569" cy="1612490"/>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lumMod val="75000"/>
                  </a:schemeClr>
                </a:solidFill>
              </a:rPr>
              <a:t>Visualisation</a:t>
            </a:r>
          </a:p>
        </p:txBody>
      </p:sp>
      <p:sp>
        <p:nvSpPr>
          <p:cNvPr id="11" name="TextBox 10">
            <a:extLst>
              <a:ext uri="{FF2B5EF4-FFF2-40B4-BE49-F238E27FC236}">
                <a16:creationId xmlns:a16="http://schemas.microsoft.com/office/drawing/2014/main" id="{AECB5C74-1DEA-7794-16DE-17469CD4DCFB}"/>
              </a:ext>
            </a:extLst>
          </p:cNvPr>
          <p:cNvSpPr txBox="1"/>
          <p:nvPr/>
        </p:nvSpPr>
        <p:spPr>
          <a:xfrm>
            <a:off x="6106206" y="186813"/>
            <a:ext cx="3027963" cy="769441"/>
          </a:xfrm>
          <a:prstGeom prst="rect">
            <a:avLst/>
          </a:prstGeom>
          <a:noFill/>
        </p:spPr>
        <p:txBody>
          <a:bodyPr wrap="square" rtlCol="0">
            <a:spAutoFit/>
          </a:bodyPr>
          <a:lstStyle/>
          <a:p>
            <a:r>
              <a:rPr lang="en-IN" sz="4400" b="1" dirty="0">
                <a:solidFill>
                  <a:schemeClr val="accent6">
                    <a:lumMod val="75000"/>
                  </a:schemeClr>
                </a:solidFill>
              </a:rPr>
              <a:t>PROCESS</a:t>
            </a:r>
          </a:p>
        </p:txBody>
      </p:sp>
    </p:spTree>
    <p:extLst>
      <p:ext uri="{BB962C8B-B14F-4D97-AF65-F5344CB8AC3E}">
        <p14:creationId xmlns:p14="http://schemas.microsoft.com/office/powerpoint/2010/main" val="378288224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3460565" y="1057274"/>
            <a:ext cx="7965461" cy="994164"/>
          </a:xfrm>
        </p:spPr>
        <p:txBody>
          <a:bodyPr anchor="b">
            <a:normAutofit/>
          </a:bodyPr>
          <a:lstStyle/>
          <a:p>
            <a:r>
              <a:rPr lang="en-IN" altLang="en-US" b="1" dirty="0"/>
              <a:t>Project Overview</a:t>
            </a: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4</a:t>
            </a:fld>
            <a:endParaRPr lang="en-US"/>
          </a:p>
        </p:txBody>
      </p:sp>
      <p:graphicFrame>
        <p:nvGraphicFramePr>
          <p:cNvPr id="8" name="Content Placeholder 2">
            <a:extLst>
              <a:ext uri="{FF2B5EF4-FFF2-40B4-BE49-F238E27FC236}">
                <a16:creationId xmlns:a16="http://schemas.microsoft.com/office/drawing/2014/main" id="{983993E0-B839-90A9-CBFE-B46AB8E02874}"/>
              </a:ext>
            </a:extLst>
          </p:cNvPr>
          <p:cNvGraphicFramePr>
            <a:graphicFrameLocks noGrp="1"/>
          </p:cNvGraphicFramePr>
          <p:nvPr>
            <p:ph sz="half" idx="2"/>
            <p:extLst>
              <p:ext uri="{D42A27DB-BD31-4B8C-83A1-F6EECF244321}">
                <p14:modId xmlns:p14="http://schemas.microsoft.com/office/powerpoint/2010/main" val="931716604"/>
              </p:ext>
            </p:extLst>
          </p:nvPr>
        </p:nvGraphicFramePr>
        <p:xfrm>
          <a:off x="3460565" y="2303029"/>
          <a:ext cx="7965460" cy="34976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3219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DA69880-F161-FBE3-ECB9-2EC71F6E959F}"/>
              </a:ext>
            </a:extLst>
          </p:cNvPr>
          <p:cNvSpPr txBox="1"/>
          <p:nvPr/>
        </p:nvSpPr>
        <p:spPr>
          <a:xfrm>
            <a:off x="1550564" y="1057274"/>
            <a:ext cx="9875463" cy="999746"/>
          </a:xfrm>
          <a:prstGeom prst="rect">
            <a:avLst/>
          </a:prstGeom>
        </p:spPr>
        <p:txBody>
          <a:bodyPr vert="horz" lIns="91440" tIns="0" rIns="91440" bIns="0" rtlCol="0" anchor="b" anchorCtr="0">
            <a:normAutofit/>
          </a:bodyPr>
          <a:lstStyle/>
          <a:p>
            <a:pPr defTabSz="914400">
              <a:lnSpc>
                <a:spcPct val="90000"/>
              </a:lnSpc>
              <a:spcBef>
                <a:spcPct val="0"/>
              </a:spcBef>
              <a:spcAft>
                <a:spcPts val="600"/>
              </a:spcAft>
            </a:pPr>
            <a:r>
              <a:rPr lang="en-US" altLang="en-US" sz="3600" b="1" kern="1200" cap="all" baseline="0">
                <a:solidFill>
                  <a:schemeClr val="accent6"/>
                </a:solidFill>
                <a:latin typeface="+mj-lt"/>
                <a:ea typeface="+mj-ea"/>
                <a:cs typeface="+mj-cs"/>
              </a:rPr>
              <a:t>Introduction to Insurance Analysis</a:t>
            </a:r>
            <a:endParaRPr lang="en-US" sz="3600" b="1" kern="1200" cap="all" baseline="0">
              <a:solidFill>
                <a:schemeClr val="accent6"/>
              </a:solidFill>
              <a:latin typeface="+mj-lt"/>
              <a:ea typeface="+mj-ea"/>
              <a:cs typeface="+mj-cs"/>
            </a:endParaRPr>
          </a:p>
        </p:txBody>
      </p:sp>
      <p:sp>
        <p:nvSpPr>
          <p:cNvPr id="5" name="TextBox 4">
            <a:extLst>
              <a:ext uri="{FF2B5EF4-FFF2-40B4-BE49-F238E27FC236}">
                <a16:creationId xmlns:a16="http://schemas.microsoft.com/office/drawing/2014/main" id="{F47C0E2C-37EE-93AF-9244-CC4E20E35CAC}"/>
              </a:ext>
            </a:extLst>
          </p:cNvPr>
          <p:cNvSpPr txBox="1"/>
          <p:nvPr/>
        </p:nvSpPr>
        <p:spPr>
          <a:xfrm>
            <a:off x="1550564" y="2303028"/>
            <a:ext cx="5829147" cy="3961593"/>
          </a:xfrm>
          <a:prstGeom prst="rect">
            <a:avLst/>
          </a:prstGeom>
        </p:spPr>
        <p:txBody>
          <a:bodyPr vert="horz" lIns="91440" tIns="0" rIns="91440" bIns="0" rtlCol="0">
            <a:normAutofit/>
          </a:bodyPr>
          <a:lstStyle/>
          <a:p>
            <a:pPr marL="347472" indent="-347472" defTabSz="914400" fontAlgn="auto">
              <a:lnSpc>
                <a:spcPct val="90000"/>
              </a:lnSpc>
              <a:spcBef>
                <a:spcPts val="1000"/>
              </a:spcBef>
              <a:spcAft>
                <a:spcPts val="0"/>
              </a:spcAft>
              <a:buFont typeface="Arial" panose="020B0604020202020204" pitchFamily="34" charset="0"/>
              <a:buChar char="•"/>
              <a:defRPr/>
            </a:pPr>
            <a:r>
              <a:rPr lang="en-US" sz="1700" b="1" dirty="0">
                <a:solidFill>
                  <a:schemeClr val="accent6"/>
                </a:solidFill>
              </a:rPr>
              <a:t>Background</a:t>
            </a:r>
            <a:r>
              <a:rPr lang="en-US" sz="1700" dirty="0">
                <a:solidFill>
                  <a:schemeClr val="accent6"/>
                </a:solidFill>
              </a:rPr>
              <a:t>: Insurance companies manage vast amounts of data related to policies, claims, and customer information. Analyzing this data is crucial for identifying trends, assessing risk, and improving business strategies.</a:t>
            </a:r>
          </a:p>
          <a:p>
            <a:pPr marL="347472" indent="-347472" defTabSz="914400" fontAlgn="auto">
              <a:lnSpc>
                <a:spcPct val="90000"/>
              </a:lnSpc>
              <a:spcBef>
                <a:spcPts val="1000"/>
              </a:spcBef>
              <a:spcAft>
                <a:spcPts val="0"/>
              </a:spcAft>
              <a:buFont typeface="Arial" panose="020B0604020202020204" pitchFamily="34" charset="0"/>
              <a:buChar char="•"/>
              <a:defRPr/>
            </a:pPr>
            <a:endParaRPr lang="en-US" sz="1700" dirty="0">
              <a:solidFill>
                <a:schemeClr val="accent6"/>
              </a:solidFill>
            </a:endParaRPr>
          </a:p>
          <a:p>
            <a:pPr marL="347472" indent="-347472" defTabSz="914400" fontAlgn="auto">
              <a:lnSpc>
                <a:spcPct val="90000"/>
              </a:lnSpc>
              <a:spcBef>
                <a:spcPts val="1000"/>
              </a:spcBef>
              <a:spcAft>
                <a:spcPts val="0"/>
              </a:spcAft>
              <a:buFont typeface="Arial" panose="020B0604020202020204" pitchFamily="34" charset="0"/>
              <a:buChar char="•"/>
              <a:defRPr/>
            </a:pPr>
            <a:r>
              <a:rPr lang="en-US" sz="1700" b="1" dirty="0">
                <a:solidFill>
                  <a:schemeClr val="accent6"/>
                </a:solidFill>
              </a:rPr>
              <a:t>Importance of Analysis</a:t>
            </a:r>
            <a:r>
              <a:rPr lang="en-US" sz="1700" dirty="0">
                <a:solidFill>
                  <a:schemeClr val="accent6"/>
                </a:solidFill>
              </a:rPr>
              <a:t>: Proper analysis helps in understanding customer behavior, optimizing pricing strategies, minimizing risks, and enhancing customer satisfaction.</a:t>
            </a:r>
          </a:p>
          <a:p>
            <a:pPr marL="347472" indent="-347472" defTabSz="914400" fontAlgn="auto">
              <a:lnSpc>
                <a:spcPct val="90000"/>
              </a:lnSpc>
              <a:spcBef>
                <a:spcPts val="1000"/>
              </a:spcBef>
              <a:spcAft>
                <a:spcPts val="0"/>
              </a:spcAft>
              <a:buFont typeface="Arial" panose="020B0604020202020204" pitchFamily="34" charset="0"/>
              <a:buChar char="•"/>
              <a:defRPr/>
            </a:pPr>
            <a:endParaRPr lang="en-US" sz="1700" dirty="0">
              <a:solidFill>
                <a:schemeClr val="accent6"/>
              </a:solidFill>
            </a:endParaRPr>
          </a:p>
          <a:p>
            <a:pPr marL="347472" indent="-347472" defTabSz="914400" fontAlgn="auto">
              <a:lnSpc>
                <a:spcPct val="90000"/>
              </a:lnSpc>
              <a:spcBef>
                <a:spcPts val="1000"/>
              </a:spcBef>
              <a:spcAft>
                <a:spcPts val="0"/>
              </a:spcAft>
              <a:buFont typeface="Arial" panose="020B0604020202020204" pitchFamily="34" charset="0"/>
              <a:buChar char="•"/>
              <a:defRPr/>
            </a:pPr>
            <a:r>
              <a:rPr lang="en-US" sz="1700" b="1" dirty="0">
                <a:solidFill>
                  <a:schemeClr val="accent6"/>
                </a:solidFill>
              </a:rPr>
              <a:t>Objective of the Dashboard</a:t>
            </a:r>
            <a:r>
              <a:rPr lang="en-US" sz="1700" dirty="0">
                <a:solidFill>
                  <a:schemeClr val="accent6"/>
                </a:solidFill>
              </a:rPr>
              <a:t>: To provide a comprehensive and interactive platform for visualizing and understanding the key metrics and insights derived from the insurance data.</a:t>
            </a:r>
          </a:p>
          <a:p>
            <a:pPr marL="347472" indent="-347472" defTabSz="914400">
              <a:lnSpc>
                <a:spcPct val="90000"/>
              </a:lnSpc>
              <a:spcBef>
                <a:spcPts val="1000"/>
              </a:spcBef>
              <a:buFont typeface="Arial" panose="020B0604020202020204" pitchFamily="34" charset="0"/>
              <a:buChar char="•"/>
            </a:pPr>
            <a:endParaRPr lang="en-US" sz="1700" dirty="0">
              <a:solidFill>
                <a:schemeClr val="accent6"/>
              </a:solidFill>
            </a:endParaRPr>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sz="half" idx="15"/>
          </p:nvPr>
        </p:nvPicPr>
        <p:blipFill>
          <a:blip r:embed="rId3"/>
          <a:srcRect l="20146" r="21129" b="-3"/>
          <a:stretch/>
        </p:blipFill>
        <p:spPr>
          <a:xfrm>
            <a:off x="7940842" y="2303028"/>
            <a:ext cx="3485184" cy="3961593"/>
          </a:xfrm>
          <a:noFill/>
        </p:spPr>
      </p:pic>
      <p:sp>
        <p:nvSpPr>
          <p:cNvPr id="19" name="Slide Number Placeholder 4">
            <a:extLst>
              <a:ext uri="{FF2B5EF4-FFF2-40B4-BE49-F238E27FC236}">
                <a16:creationId xmlns:a16="http://schemas.microsoft.com/office/drawing/2014/main" id="{7D9C67D7-9514-99B5-6FB9-8C080E80DB7F}"/>
              </a:ext>
            </a:extLst>
          </p:cNvPr>
          <p:cNvSpPr>
            <a:spLocks noGrp="1"/>
          </p:cNvSpPr>
          <p:nvPr>
            <p:ph type="sldNum" sz="quarter" idx="10"/>
          </p:nvPr>
        </p:nvSpPr>
        <p:spPr>
          <a:xfrm>
            <a:off x="10438475" y="457199"/>
            <a:ext cx="987552" cy="471489"/>
          </a:xfrm>
        </p:spPr>
        <p:txBody>
          <a:bodyPr/>
          <a:lstStyle/>
          <a:p>
            <a:pPr>
              <a:spcAft>
                <a:spcPts val="600"/>
              </a:spcAft>
            </a:pPr>
            <a:fld id="{48F63A3B-78C7-47BE-AE5E-E10140E04643}" type="slidenum">
              <a:rPr lang="en-US" smtClean="0"/>
              <a:pPr>
                <a:spcAft>
                  <a:spcPts val="600"/>
                </a:spcAft>
              </a:pPr>
              <a:t>5</a:t>
            </a:fld>
            <a:endParaRPr lang="en-US"/>
          </a:p>
        </p:txBody>
      </p:sp>
    </p:spTree>
    <p:extLst>
      <p:ext uri="{BB962C8B-B14F-4D97-AF65-F5344CB8AC3E}">
        <p14:creationId xmlns:p14="http://schemas.microsoft.com/office/powerpoint/2010/main" val="290649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a:t> Excel</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620446" y="3808750"/>
            <a:ext cx="7043618" cy="2233233"/>
          </a:xfrm>
        </p:spPr>
        <p:txBody>
          <a:bodyPr/>
          <a:lstStyle/>
          <a:p>
            <a:r>
              <a:rPr lang="en-US" dirty="0"/>
              <a:t>MS-Office</a:t>
            </a:r>
          </a:p>
        </p:txBody>
      </p:sp>
      <p:pic>
        <p:nvPicPr>
          <p:cNvPr id="6" name="Picture 5" descr="A green square with a white x on it&#10;&#10;Description automatically generated">
            <a:extLst>
              <a:ext uri="{FF2B5EF4-FFF2-40B4-BE49-F238E27FC236}">
                <a16:creationId xmlns:a16="http://schemas.microsoft.com/office/drawing/2014/main" id="{953A5E3B-831A-6154-AF10-4CDDA8B510C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16877" y="2460874"/>
            <a:ext cx="2595716" cy="2233233"/>
          </a:xfrm>
          <a:prstGeom prst="rect">
            <a:avLst/>
          </a:prstGeom>
        </p:spPr>
      </p:pic>
    </p:spTree>
    <p:extLst>
      <p:ext uri="{BB962C8B-B14F-4D97-AF65-F5344CB8AC3E}">
        <p14:creationId xmlns:p14="http://schemas.microsoft.com/office/powerpoint/2010/main" val="915415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855364" y="476863"/>
            <a:ext cx="9875463" cy="621203"/>
          </a:xfrm>
        </p:spPr>
        <p:txBody>
          <a:bodyPr/>
          <a:lstStyle/>
          <a:p>
            <a:pPr algn="ctr"/>
            <a:r>
              <a:rPr lang="en-US" dirty="0"/>
              <a:t>Excel dashboard</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pic>
        <p:nvPicPr>
          <p:cNvPr id="6" name="Content Placeholder 4">
            <a:extLst>
              <a:ext uri="{FF2B5EF4-FFF2-40B4-BE49-F238E27FC236}">
                <a16:creationId xmlns:a16="http://schemas.microsoft.com/office/drawing/2014/main" id="{BCDAF943-0D23-22AE-3E93-D9B74FCF62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58" t="9057" r="2343" b="-9125"/>
          <a:stretch/>
        </p:blipFill>
        <p:spPr>
          <a:xfrm>
            <a:off x="1672925" y="1394447"/>
            <a:ext cx="9684000" cy="5544000"/>
          </a:xfrm>
          <a:prstGeom prst="rect">
            <a:avLst/>
          </a:prstGeom>
        </p:spPr>
      </p:pic>
    </p:spTree>
    <p:extLst>
      <p:ext uri="{BB962C8B-B14F-4D97-AF65-F5344CB8AC3E}">
        <p14:creationId xmlns:p14="http://schemas.microsoft.com/office/powerpoint/2010/main" val="249802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nchor="b">
            <a:normAutofit/>
          </a:bodyPr>
          <a:lstStyle/>
          <a:p>
            <a:r>
              <a:rPr lang="en-US" dirty="0"/>
              <a:t>Drawbacks Of excel</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8</a:t>
            </a:fld>
            <a:endParaRPr lang="en-US"/>
          </a:p>
        </p:txBody>
      </p:sp>
      <p:graphicFrame>
        <p:nvGraphicFramePr>
          <p:cNvPr id="25" name="Content Placeholder 2">
            <a:extLst>
              <a:ext uri="{FF2B5EF4-FFF2-40B4-BE49-F238E27FC236}">
                <a16:creationId xmlns:a16="http://schemas.microsoft.com/office/drawing/2014/main" id="{1C08E5D8-FFC7-1921-9DE6-F7FD6070FFC0}"/>
              </a:ext>
            </a:extLst>
          </p:cNvPr>
          <p:cNvGraphicFramePr>
            <a:graphicFrameLocks noGrp="1"/>
          </p:cNvGraphicFramePr>
          <p:nvPr>
            <p:ph sz="half" idx="2"/>
            <p:extLst>
              <p:ext uri="{D42A27DB-BD31-4B8C-83A1-F6EECF244321}">
                <p14:modId xmlns:p14="http://schemas.microsoft.com/office/powerpoint/2010/main" val="1205127264"/>
              </p:ext>
            </p:extLst>
          </p:nvPr>
        </p:nvGraphicFramePr>
        <p:xfrm>
          <a:off x="3460564" y="2303028"/>
          <a:ext cx="8318481" cy="42354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4407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914400" y="1057275"/>
            <a:ext cx="5259554" cy="2495028"/>
          </a:xfrm>
        </p:spPr>
        <p:txBody>
          <a:bodyPr anchor="b">
            <a:normAutofit/>
          </a:bodyPr>
          <a:lstStyle/>
          <a:p>
            <a:r>
              <a:rPr lang="en-US" dirty="0"/>
              <a:t> Tableau (Desktop)</a:t>
            </a:r>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
          </p:nvPr>
        </p:nvSpPr>
        <p:spPr>
          <a:xfrm>
            <a:off x="914400" y="3808750"/>
            <a:ext cx="5259554" cy="2233233"/>
          </a:xfrm>
        </p:spPr>
        <p:txBody>
          <a:bodyPr>
            <a:normAutofit/>
          </a:bodyPr>
          <a:lstStyle/>
          <a:p>
            <a:pPr>
              <a:spcAft>
                <a:spcPts val="600"/>
              </a:spcAft>
            </a:pPr>
            <a:r>
              <a:rPr lang="en-US" dirty="0"/>
              <a:t>Analytical Software</a:t>
            </a:r>
          </a:p>
        </p:txBody>
      </p:sp>
      <p:pic>
        <p:nvPicPr>
          <p:cNvPr id="6" name="Picture 5" descr="A logo with colorful crosses&#10;&#10;Description automatically generated">
            <a:extLst>
              <a:ext uri="{FF2B5EF4-FFF2-40B4-BE49-F238E27FC236}">
                <a16:creationId xmlns:a16="http://schemas.microsoft.com/office/drawing/2014/main" id="{93D4286B-2324-2942-AA89-7E5F8DEDAA4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76542" y="513735"/>
            <a:ext cx="4344695" cy="3586318"/>
          </a:xfrm>
          <a:prstGeom prst="rect">
            <a:avLst/>
          </a:prstGeom>
          <a:noFill/>
        </p:spPr>
      </p:pic>
      <p:sp>
        <p:nvSpPr>
          <p:cNvPr id="3" name="Slide Number Placeholder 2" hidden="1">
            <a:extLst>
              <a:ext uri="{FF2B5EF4-FFF2-40B4-BE49-F238E27FC236}">
                <a16:creationId xmlns:a16="http://schemas.microsoft.com/office/drawing/2014/main" id="{370AEC4F-E711-8552-9C34-82C1514A1E37}"/>
              </a:ext>
            </a:extLst>
          </p:cNvPr>
          <p:cNvSpPr>
            <a:spLocks noGrp="1"/>
          </p:cNvSpPr>
          <p:nvPr>
            <p:ph type="sldNum" sz="quarter" idx="4294967295"/>
          </p:nvPr>
        </p:nvSpPr>
        <p:spPr>
          <a:xfrm>
            <a:off x="10438475" y="457199"/>
            <a:ext cx="987552" cy="471489"/>
          </a:xfrm>
        </p:spPr>
        <p:txBody>
          <a:bodyPr/>
          <a:lstStyle/>
          <a:p>
            <a:pPr>
              <a:spcAft>
                <a:spcPts val="600"/>
              </a:spcAft>
            </a:pPr>
            <a:fld id="{48F63A3B-78C7-47BE-AE5E-E10140E04643}" type="slidenum">
              <a:rPr lang="en-US" smtClean="0"/>
              <a:pPr>
                <a:spcAft>
                  <a:spcPts val="600"/>
                </a:spcAft>
              </a:pPr>
              <a:t>9</a:t>
            </a:fld>
            <a:endParaRPr lang="en-US"/>
          </a:p>
        </p:txBody>
      </p:sp>
      <p:sp>
        <p:nvSpPr>
          <p:cNvPr id="7" name="TextBox 6">
            <a:extLst>
              <a:ext uri="{FF2B5EF4-FFF2-40B4-BE49-F238E27FC236}">
                <a16:creationId xmlns:a16="http://schemas.microsoft.com/office/drawing/2014/main" id="{C5D64FFD-8F16-48B9-0696-EF3B96919AEF}"/>
              </a:ext>
            </a:extLst>
          </p:cNvPr>
          <p:cNvSpPr txBox="1"/>
          <p:nvPr/>
        </p:nvSpPr>
        <p:spPr>
          <a:xfrm>
            <a:off x="9273914" y="5606682"/>
            <a:ext cx="2484975" cy="200055"/>
          </a:xfrm>
          <a:prstGeom prst="rect">
            <a:avLst/>
          </a:prstGeom>
          <a:solidFill>
            <a:srgbClr val="000000"/>
          </a:solidFill>
        </p:spPr>
        <p:txBody>
          <a:bodyPr wrap="none" rtlCol="0">
            <a:spAutoFit/>
          </a:bodyPr>
          <a:lstStyle/>
          <a:p>
            <a:pPr algn="r">
              <a:spcAft>
                <a:spcPts val="600"/>
              </a:spcAft>
            </a:pPr>
            <a:r>
              <a:rPr lang="en-IN" sz="700" dirty="0">
                <a:solidFill>
                  <a:srgbClr val="FFFFFF"/>
                </a:solidFill>
                <a:hlinkClick r:id="rId4" tooltip="https://www.flickr.com/photos/141573413@N04/42099499622">
                  <a:extLst>
                    <a:ext uri="{A12FA001-AC4F-418D-AE19-62706E023703}">
                      <ahyp:hlinkClr xmlns:ahyp="http://schemas.microsoft.com/office/drawing/2018/hyperlinkcolor" val="tx"/>
                    </a:ext>
                  </a:extLst>
                </a:hlinkClick>
              </a:rPr>
              <a:t>This Photo</a:t>
            </a:r>
            <a:r>
              <a:rPr lang="en-IN" sz="700" dirty="0">
                <a:solidFill>
                  <a:srgbClr val="FFFFFF"/>
                </a:solidFill>
              </a:rPr>
              <a:t> by Unknown Author is licensed under </a:t>
            </a:r>
            <a:r>
              <a:rPr lang="en-IN" sz="700" dirty="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IN" sz="700" dirty="0">
              <a:solidFill>
                <a:srgbClr val="FFFFFF"/>
              </a:solidFill>
            </a:endParaRPr>
          </a:p>
        </p:txBody>
      </p:sp>
    </p:spTree>
    <p:extLst>
      <p:ext uri="{BB962C8B-B14F-4D97-AF65-F5344CB8AC3E}">
        <p14:creationId xmlns:p14="http://schemas.microsoft.com/office/powerpoint/2010/main" val="1131718056"/>
      </p:ext>
    </p:extLst>
  </p:cSld>
  <p:clrMapOvr>
    <a:masterClrMapping/>
  </p:clrMapOvr>
  <p:transition spd="slow">
    <p:push dir="u"/>
  </p:transition>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{21137C1C-A423-44A2-B30D-6148BED31010}tf78438558_win32</Template>
  <TotalTime>6126</TotalTime>
  <Words>979</Words>
  <Application>Microsoft Office PowerPoint</Application>
  <PresentationFormat>Widescreen</PresentationFormat>
  <Paragraphs>102</Paragraphs>
  <Slides>22</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Arial Rounded MT Bold</vt:lpstr>
      <vt:lpstr>Calibri</vt:lpstr>
      <vt:lpstr>Sabon Next LT</vt:lpstr>
      <vt:lpstr>Times New Roman</vt:lpstr>
      <vt:lpstr>Wingdings</vt:lpstr>
      <vt:lpstr>Custom</vt:lpstr>
      <vt:lpstr>Insurance Analysis (Data analysis Project)  Excelr Educate PVT Ltd</vt:lpstr>
      <vt:lpstr>Content</vt:lpstr>
      <vt:lpstr>PowerPoint Presentation</vt:lpstr>
      <vt:lpstr>Project Overview</vt:lpstr>
      <vt:lpstr>PowerPoint Presentation</vt:lpstr>
      <vt:lpstr> Excel</vt:lpstr>
      <vt:lpstr>Excel dashboard</vt:lpstr>
      <vt:lpstr>Drawbacks Of excel</vt:lpstr>
      <vt:lpstr> Tableau (Desktop)</vt:lpstr>
      <vt:lpstr>Tableau Dashboard</vt:lpstr>
      <vt:lpstr>drawbacks of Tableau</vt:lpstr>
      <vt:lpstr> Power BI</vt:lpstr>
      <vt:lpstr>POWER BI dashboard</vt:lpstr>
      <vt:lpstr>Challenges Faced and Solutions in power bi</vt:lpstr>
      <vt:lpstr> MySQL</vt:lpstr>
      <vt:lpstr>Purpose of stored procedure</vt:lpstr>
      <vt:lpstr>SQL queries</vt:lpstr>
      <vt:lpstr>SQL queries output</vt:lpstr>
      <vt:lpstr>Key calculations and output</vt:lpstr>
      <vt:lpstr>Impact and Benefits of Using Stored Procedure</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SHUBHAM PATIL</dc:creator>
  <cp:lastModifiedBy>Spoorthi H T</cp:lastModifiedBy>
  <cp:revision>3</cp:revision>
  <dcterms:created xsi:type="dcterms:W3CDTF">2024-08-26T04:15:47Z</dcterms:created>
  <dcterms:modified xsi:type="dcterms:W3CDTF">2025-09-16T14:00:06Z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