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75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199"/>
    <a:srgbClr val="EFE7C1"/>
    <a:srgbClr val="6D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9312-5AED-4088-9223-04AA28AC1F4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3CA-286D-48C7-8FB3-93394326D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50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9312-5AED-4088-9223-04AA28AC1F4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3CA-286D-48C7-8FB3-93394326D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16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9312-5AED-4088-9223-04AA28AC1F4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3CA-286D-48C7-8FB3-93394326D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7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9312-5AED-4088-9223-04AA28AC1F4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3CA-286D-48C7-8FB3-93394326D0D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0723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9312-5AED-4088-9223-04AA28AC1F4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3CA-286D-48C7-8FB3-93394326D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0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9312-5AED-4088-9223-04AA28AC1F4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3CA-286D-48C7-8FB3-93394326D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6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9312-5AED-4088-9223-04AA28AC1F4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3CA-286D-48C7-8FB3-93394326D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617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9312-5AED-4088-9223-04AA28AC1F4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3CA-286D-48C7-8FB3-93394326D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550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9312-5AED-4088-9223-04AA28AC1F4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3CA-286D-48C7-8FB3-93394326D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88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9312-5AED-4088-9223-04AA28AC1F4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3CA-286D-48C7-8FB3-93394326D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36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9312-5AED-4088-9223-04AA28AC1F4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3CA-286D-48C7-8FB3-93394326D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0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9312-5AED-4088-9223-04AA28AC1F4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3CA-286D-48C7-8FB3-93394326D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68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9312-5AED-4088-9223-04AA28AC1F4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3CA-286D-48C7-8FB3-93394326D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15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9312-5AED-4088-9223-04AA28AC1F4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3CA-286D-48C7-8FB3-93394326D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5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9312-5AED-4088-9223-04AA28AC1F4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3CA-286D-48C7-8FB3-93394326D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20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9312-5AED-4088-9223-04AA28AC1F4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3CA-286D-48C7-8FB3-93394326D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05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F9312-5AED-4088-9223-04AA28AC1F4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13CA-286D-48C7-8FB3-93394326D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77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29F9312-5AED-4088-9223-04AA28AC1F4F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4613CA-286D-48C7-8FB3-93394326D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345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DF1E-3EE6-D19F-2555-3D3EC7DD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64" y="2285381"/>
            <a:ext cx="7986540" cy="1369489"/>
          </a:xfrm>
        </p:spPr>
        <p:txBody>
          <a:bodyPr>
            <a:normAutofit/>
          </a:bodyPr>
          <a:lstStyle/>
          <a:p>
            <a:pPr algn="r">
              <a:lnSpc>
                <a:spcPts val="2500"/>
              </a:lnSpc>
            </a:pPr>
            <a:r>
              <a:rPr lang="en-IN" b="1" dirty="0"/>
              <a:t>PIZZA SALES REPORT</a:t>
            </a:r>
            <a:br>
              <a:rPr lang="en-IN" b="1" dirty="0"/>
            </a:br>
            <a:r>
              <a:rPr lang="en-IN" b="1" dirty="0"/>
              <a:t>- </a:t>
            </a:r>
            <a:r>
              <a:rPr lang="en-IN" sz="2200" b="1" i="1" dirty="0"/>
              <a:t>Life’s short, eat more pizza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A531E-AB5B-7C83-E8AF-12CEC8E4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428" y="3638204"/>
            <a:ext cx="7325476" cy="435991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BY SPOORTHI 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41A14D-82E6-BFDF-4809-809ACF8F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3"/>
          <a:stretch/>
        </p:blipFill>
        <p:spPr bwMode="auto">
          <a:xfrm>
            <a:off x="8333493" y="78286"/>
            <a:ext cx="3858508" cy="67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F0ECA0D-6087-CBCA-74DC-25F34DEDA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51" y="3731492"/>
            <a:ext cx="1857866" cy="185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wer BI - Microsoft Logo PNG Vector">
            <a:extLst>
              <a:ext uri="{FF2B5EF4-FFF2-40B4-BE49-F238E27FC236}">
                <a16:creationId xmlns:a16="http://schemas.microsoft.com/office/drawing/2014/main" id="{BEBF6F96-7A4D-8CF5-A125-22DF8CC9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216" y="4445772"/>
            <a:ext cx="1432243" cy="68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C446F5-E87E-81F9-CE28-7A564046522C}"/>
              </a:ext>
            </a:extLst>
          </p:cNvPr>
          <p:cNvSpPr txBox="1"/>
          <p:nvPr/>
        </p:nvSpPr>
        <p:spPr>
          <a:xfrm>
            <a:off x="3130241" y="4325458"/>
            <a:ext cx="776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291281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DF1E-3EE6-D19F-2555-3D3EC7DD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813" y="772999"/>
            <a:ext cx="8313251" cy="1225484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IN" sz="2800" dirty="0"/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A531E-AB5B-7C83-E8AF-12CEC8E4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3" y="587504"/>
            <a:ext cx="7640541" cy="675688"/>
          </a:xfrm>
        </p:spPr>
        <p:txBody>
          <a:bodyPr>
            <a:noAutofit/>
          </a:bodyPr>
          <a:lstStyle/>
          <a:p>
            <a:pPr algn="just"/>
            <a:r>
              <a:rPr lang="en-IN" sz="2600" dirty="0"/>
              <a:t>5. List the top 5 most ordered pizza types along with their quantities.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3CC852-2F04-AD6B-CF55-7E5A9D691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3"/>
          <a:stretch/>
        </p:blipFill>
        <p:spPr bwMode="auto">
          <a:xfrm>
            <a:off x="8333493" y="78286"/>
            <a:ext cx="3858508" cy="67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FB01E-176F-0A79-4592-27AF4EBDC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57" y="1695867"/>
            <a:ext cx="7507597" cy="457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1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DF1E-3EE6-D19F-2555-3D3EC7DD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813" y="1271122"/>
            <a:ext cx="8209556" cy="603315"/>
          </a:xfrm>
        </p:spPr>
        <p:txBody>
          <a:bodyPr>
            <a:noAutofit/>
          </a:bodyPr>
          <a:lstStyle/>
          <a:p>
            <a:pPr algn="l"/>
            <a:r>
              <a:rPr lang="en-IN" sz="2600" dirty="0"/>
              <a:t>6. Join the relevant tables to find the total quantity of each pizza category ordered.</a:t>
            </a:r>
            <a:br>
              <a:rPr lang="en-IN" sz="2600" dirty="0"/>
            </a:br>
            <a:endParaRPr lang="en-IN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A531E-AB5B-7C83-E8AF-12CEC8E4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3" y="4424213"/>
            <a:ext cx="7640541" cy="67568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1600" dirty="0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3CC852-2F04-AD6B-CF55-7E5A9D691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3"/>
          <a:stretch/>
        </p:blipFill>
        <p:spPr bwMode="auto">
          <a:xfrm>
            <a:off x="8333493" y="78286"/>
            <a:ext cx="3858508" cy="67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B92C67-2FC2-CD4D-97E4-D27D657ED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3" y="2025267"/>
            <a:ext cx="7677095" cy="425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DF1E-3EE6-D19F-2555-3D3EC7DD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679" y="587505"/>
            <a:ext cx="8038737" cy="490194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IN" sz="2800" dirty="0"/>
              <a:t>7. Determine the distribution of orders by hour of the day.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A531E-AB5B-7C83-E8AF-12CEC8E4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3015452" y="4188543"/>
            <a:ext cx="1302051" cy="45719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50000"/>
              </a:lnSpc>
            </a:pPr>
            <a:endParaRPr lang="en-IN" sz="1600" dirty="0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3CC852-2F04-AD6B-CF55-7E5A9D691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3"/>
          <a:stretch/>
        </p:blipFill>
        <p:spPr bwMode="auto">
          <a:xfrm>
            <a:off x="8333493" y="78286"/>
            <a:ext cx="3858508" cy="67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3EF395-B41D-442E-C665-0EA089920E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3"/>
          <a:stretch/>
        </p:blipFill>
        <p:spPr>
          <a:xfrm>
            <a:off x="539654" y="1366888"/>
            <a:ext cx="7555699" cy="490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5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A531E-AB5B-7C83-E8AF-12CEC8E4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078" y="3120271"/>
            <a:ext cx="2309567" cy="308727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8DF1E-3EE6-D19F-2555-3D3EC7DD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532" y="650449"/>
            <a:ext cx="8566639" cy="857839"/>
          </a:xfrm>
        </p:spPr>
        <p:txBody>
          <a:bodyPr>
            <a:noAutofit/>
          </a:bodyPr>
          <a:lstStyle/>
          <a:p>
            <a:pPr algn="l"/>
            <a:r>
              <a:rPr lang="en-IN" sz="2600" dirty="0"/>
              <a:t>8. Join relevant tables to find the category-wise distribution of pizzas.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3CC852-2F04-AD6B-CF55-7E5A9D691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3"/>
          <a:stretch/>
        </p:blipFill>
        <p:spPr bwMode="auto">
          <a:xfrm>
            <a:off x="8333493" y="78286"/>
            <a:ext cx="3858508" cy="67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0A07F0-1614-970C-B3B3-C8DFF647E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68" y="1907491"/>
            <a:ext cx="7411727" cy="447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A531E-AB5B-7C83-E8AF-12CEC8E4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078" y="3120271"/>
            <a:ext cx="2309567" cy="308727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8DF1E-3EE6-D19F-2555-3D3EC7DD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532" y="650449"/>
            <a:ext cx="8566639" cy="857839"/>
          </a:xfrm>
        </p:spPr>
        <p:txBody>
          <a:bodyPr>
            <a:noAutofit/>
          </a:bodyPr>
          <a:lstStyle/>
          <a:p>
            <a:pPr algn="l"/>
            <a:r>
              <a:rPr lang="en-US" sz="2600" dirty="0"/>
              <a:t>9. Group the orders by date and calculate the average number of pizzas ordered per day.</a:t>
            </a:r>
            <a:endParaRPr lang="en-IN" sz="2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3CC852-2F04-AD6B-CF55-7E5A9D691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3"/>
          <a:stretch/>
        </p:blipFill>
        <p:spPr bwMode="auto">
          <a:xfrm>
            <a:off x="8333493" y="78286"/>
            <a:ext cx="3858508" cy="67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BFD3A6-1B91-A145-F5F9-126C74393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7" y="1720650"/>
            <a:ext cx="763338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9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A531E-AB5B-7C83-E8AF-12CEC8E4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078" y="3120271"/>
            <a:ext cx="2309567" cy="308727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8DF1E-3EE6-D19F-2555-3D3EC7DD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532" y="650449"/>
            <a:ext cx="8566639" cy="857839"/>
          </a:xfrm>
        </p:spPr>
        <p:txBody>
          <a:bodyPr>
            <a:noAutofit/>
          </a:bodyPr>
          <a:lstStyle/>
          <a:p>
            <a:pPr algn="l"/>
            <a:r>
              <a:rPr lang="en-IN" sz="2600" dirty="0"/>
              <a:t>10. Determine the top 3 most ordered pizza types based on the revenue.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3CC852-2F04-AD6B-CF55-7E5A9D691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3"/>
          <a:stretch/>
        </p:blipFill>
        <p:spPr bwMode="auto">
          <a:xfrm>
            <a:off x="8333493" y="78286"/>
            <a:ext cx="3858508" cy="67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A34A7E-DE20-4978-6752-596FCD723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5" y="1851482"/>
            <a:ext cx="7458265" cy="445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2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A531E-AB5B-7C83-E8AF-12CEC8E4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078" y="3120271"/>
            <a:ext cx="2309567" cy="308727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8DF1E-3EE6-D19F-2555-3D3EC7DD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532" y="650449"/>
            <a:ext cx="8566639" cy="857839"/>
          </a:xfrm>
        </p:spPr>
        <p:txBody>
          <a:bodyPr>
            <a:noAutofit/>
          </a:bodyPr>
          <a:lstStyle/>
          <a:p>
            <a:pPr algn="l"/>
            <a:r>
              <a:rPr lang="en-IN" sz="2600" dirty="0"/>
              <a:t>11. Calculate the percentage of each pizza type to total revenue.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3CC852-2F04-AD6B-CF55-7E5A9D691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3"/>
          <a:stretch/>
        </p:blipFill>
        <p:spPr bwMode="auto">
          <a:xfrm>
            <a:off x="8333493" y="78286"/>
            <a:ext cx="3858508" cy="67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B052F-2E44-2EFC-D087-97DD0925E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3" y="1736156"/>
            <a:ext cx="7610883" cy="453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7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A531E-AB5B-7C83-E8AF-12CEC8E4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078" y="3120271"/>
            <a:ext cx="2309567" cy="308727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8DF1E-3EE6-D19F-2555-3D3EC7DD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532" y="650449"/>
            <a:ext cx="8566639" cy="405353"/>
          </a:xfrm>
        </p:spPr>
        <p:txBody>
          <a:bodyPr>
            <a:noAutofit/>
          </a:bodyPr>
          <a:lstStyle/>
          <a:p>
            <a:pPr algn="l"/>
            <a:r>
              <a:rPr lang="en-US" sz="2600" dirty="0"/>
              <a:t>12. Analyze the cumulative revenue generated over time.</a:t>
            </a:r>
            <a:endParaRPr lang="en-IN" sz="2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3CC852-2F04-AD6B-CF55-7E5A9D691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3"/>
          <a:stretch/>
        </p:blipFill>
        <p:spPr bwMode="auto">
          <a:xfrm>
            <a:off x="8333493" y="78286"/>
            <a:ext cx="3858508" cy="67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94A6D-F87D-30B8-2C7C-9E3C4B34F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82" y="1319752"/>
            <a:ext cx="7569723" cy="520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0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A531E-AB5B-7C83-E8AF-12CEC8E4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078" y="3120271"/>
            <a:ext cx="2309567" cy="308727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8DF1E-3EE6-D19F-2555-3D3EC7DD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532" y="650449"/>
            <a:ext cx="8566639" cy="857839"/>
          </a:xfrm>
        </p:spPr>
        <p:txBody>
          <a:bodyPr>
            <a:noAutofit/>
          </a:bodyPr>
          <a:lstStyle/>
          <a:p>
            <a:pPr algn="l"/>
            <a:r>
              <a:rPr lang="en-US" sz="2600" dirty="0"/>
              <a:t>13. Determine the top 3 most ordered pizza types based on revenue for each pizza category.</a:t>
            </a:r>
            <a:endParaRPr lang="en-IN" sz="26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3CC852-2F04-AD6B-CF55-7E5A9D691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3"/>
          <a:stretch/>
        </p:blipFill>
        <p:spPr bwMode="auto">
          <a:xfrm>
            <a:off x="8333493" y="78286"/>
            <a:ext cx="3858508" cy="67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72C49-C2C8-69C4-575D-16692B8B2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81" y="1715678"/>
            <a:ext cx="7626285" cy="449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2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59A2-021F-4A8F-3D27-FC759E27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839" y="1414021"/>
            <a:ext cx="6598763" cy="3601039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E59A8-409B-2E6D-E653-710C9AEE00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3"/>
          <a:stretch/>
        </p:blipFill>
        <p:spPr bwMode="auto">
          <a:xfrm>
            <a:off x="8333493" y="78286"/>
            <a:ext cx="3858508" cy="67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82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DF1E-3EE6-D19F-2555-3D3EC7DD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017" y="1395168"/>
            <a:ext cx="3432007" cy="568651"/>
          </a:xfrm>
        </p:spPr>
        <p:txBody>
          <a:bodyPr>
            <a:noAutofit/>
          </a:bodyPr>
          <a:lstStyle/>
          <a:p>
            <a:pPr algn="just"/>
            <a:r>
              <a:rPr lang="en-IN" sz="2600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A531E-AB5B-7C83-E8AF-12CEC8E4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017" y="2344571"/>
            <a:ext cx="3224618" cy="1831503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Problem Statement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Tables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SQL Codes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Dashboard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41A14D-82E6-BFDF-4809-809ACF8F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3"/>
          <a:stretch/>
        </p:blipFill>
        <p:spPr bwMode="auto">
          <a:xfrm>
            <a:off x="8333493" y="78286"/>
            <a:ext cx="3858508" cy="67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35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DF1E-3EE6-D19F-2555-3D3EC7DD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770" y="151513"/>
            <a:ext cx="6504495" cy="435991"/>
          </a:xfrm>
        </p:spPr>
        <p:txBody>
          <a:bodyPr>
            <a:noAutofit/>
          </a:bodyPr>
          <a:lstStyle/>
          <a:p>
            <a:pPr algn="just"/>
            <a:r>
              <a:rPr lang="en-IN" sz="2600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A531E-AB5B-7C83-E8AF-12CEC8E4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085" y="1074656"/>
            <a:ext cx="7525226" cy="5043340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Retrieve the total number of orders placed.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Calculate the total revenue generated from pizza sales.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Identify the highest-priced pizza.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Identify the most common pizza size ordered.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List the top 5 most ordered pizza types along with their quantities.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Join the relevant tables to find the total quantity of each pizza category ordered.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Determine the distribution of orders by hour of the day.</a:t>
            </a:r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3CC852-2F04-AD6B-CF55-7E5A9D691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3"/>
          <a:stretch/>
        </p:blipFill>
        <p:spPr bwMode="auto">
          <a:xfrm>
            <a:off x="8333493" y="78286"/>
            <a:ext cx="3858508" cy="67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9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DF1E-3EE6-D19F-2555-3D3EC7DD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770" y="151513"/>
            <a:ext cx="6504495" cy="435991"/>
          </a:xfrm>
        </p:spPr>
        <p:txBody>
          <a:bodyPr>
            <a:noAutofit/>
          </a:bodyPr>
          <a:lstStyle/>
          <a:p>
            <a:pPr algn="just"/>
            <a:r>
              <a:rPr lang="en-IN" sz="2600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A531E-AB5B-7C83-E8AF-12CEC8E4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084" y="996540"/>
            <a:ext cx="7541443" cy="5498528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Join the relevant tables to find the category-wise distribution of pizzas.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Group the orders by date and calculate the average number of pizzas ordered per day.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Determine the top 3 most ordered pizza types based on revenue.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Calculate the percentage contribution of each pizza type to total revenue.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Analyse the cumulative revenue generated over time.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Determine the top 3 most ordered pizza types based on revenue for each pizza category.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3CC852-2F04-AD6B-CF55-7E5A9D691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3"/>
          <a:stretch/>
        </p:blipFill>
        <p:spPr bwMode="auto">
          <a:xfrm>
            <a:off x="8333493" y="78286"/>
            <a:ext cx="3858508" cy="67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314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DF1E-3EE6-D19F-2555-3D3EC7DD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240" y="157742"/>
            <a:ext cx="7386970" cy="435991"/>
          </a:xfrm>
        </p:spPr>
        <p:txBody>
          <a:bodyPr>
            <a:noAutofit/>
          </a:bodyPr>
          <a:lstStyle/>
          <a:p>
            <a:pPr algn="l"/>
            <a:r>
              <a:rPr lang="en-IN" sz="2600" dirty="0"/>
              <a:t>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A531E-AB5B-7C83-E8AF-12CEC8E4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3" y="587504"/>
            <a:ext cx="7640541" cy="589475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1600" dirty="0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3CC852-2F04-AD6B-CF55-7E5A9D691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3"/>
          <a:stretch/>
        </p:blipFill>
        <p:spPr bwMode="auto">
          <a:xfrm>
            <a:off x="8333493" y="78286"/>
            <a:ext cx="3858508" cy="67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AA6288-D850-60AC-5356-C7AC71885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91" y="1659849"/>
            <a:ext cx="3025837" cy="15630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11F317-E455-D84C-E6B8-05D3498CF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90" y="4289050"/>
            <a:ext cx="3025837" cy="15630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72D252-7C19-830F-3845-154B01BDAA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16" y="1659849"/>
            <a:ext cx="3025837" cy="15630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CE6D97-8563-60F6-E2DF-39917B32AD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15" y="4289051"/>
            <a:ext cx="3025837" cy="15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5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DF1E-3EE6-D19F-2555-3D3EC7DD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561" y="587503"/>
            <a:ext cx="7470858" cy="603315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1</a:t>
            </a:r>
            <a:r>
              <a:rPr lang="en-IN" sz="2600" dirty="0"/>
              <a:t>. Retrieve the total number of orders placed.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A531E-AB5B-7C83-E8AF-12CEC8E4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3" y="587504"/>
            <a:ext cx="7640541" cy="589475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1600" dirty="0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3CC852-2F04-AD6B-CF55-7E5A9D691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3"/>
          <a:stretch/>
        </p:blipFill>
        <p:spPr bwMode="auto">
          <a:xfrm>
            <a:off x="8333493" y="78286"/>
            <a:ext cx="3858508" cy="67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E79DA1-E4A9-5F44-3AE8-57D04214C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1" y="1755338"/>
            <a:ext cx="6472598" cy="334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6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DF1E-3EE6-D19F-2555-3D3EC7DD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813" y="587504"/>
            <a:ext cx="8817573" cy="60331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600" dirty="0"/>
              <a:t>2. Calculate the total revenue generated from pizza sales.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A531E-AB5B-7C83-E8AF-12CEC8E4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3" y="587504"/>
            <a:ext cx="7640541" cy="67568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1600" dirty="0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3CC852-2F04-AD6B-CF55-7E5A9D691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3"/>
          <a:stretch/>
        </p:blipFill>
        <p:spPr bwMode="auto">
          <a:xfrm>
            <a:off x="8333493" y="78286"/>
            <a:ext cx="3858508" cy="67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1E61E9-6B96-7977-C959-1C1DD8099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09" y="1524784"/>
            <a:ext cx="7144747" cy="38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2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A531E-AB5B-7C83-E8AF-12CEC8E4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885" y="3429000"/>
            <a:ext cx="2118604" cy="256880"/>
          </a:xfrm>
        </p:spPr>
        <p:txBody>
          <a:bodyPr>
            <a:normAutofit fontScale="700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nthg</a:t>
            </a:r>
            <a:endParaRPr lang="en-IN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8DF1E-3EE6-D19F-2555-3D3EC7DD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813" y="587504"/>
            <a:ext cx="6247645" cy="60331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600" dirty="0"/>
              <a:t>3. Identify the highest-priced pizza.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3CC852-2F04-AD6B-CF55-7E5A9D691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3"/>
          <a:stretch/>
        </p:blipFill>
        <p:spPr bwMode="auto">
          <a:xfrm>
            <a:off x="8333493" y="78286"/>
            <a:ext cx="3858508" cy="67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02FA0F-CB67-87E9-9CF1-CDA690910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66" y="1628480"/>
            <a:ext cx="6839245" cy="385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3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DF1E-3EE6-D19F-2555-3D3EC7DD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813" y="587504"/>
            <a:ext cx="7171472" cy="60331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600" dirty="0"/>
              <a:t>4. Identify the most common pizza size ordered.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A531E-AB5B-7C83-E8AF-12CEC8E47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2" y="587504"/>
            <a:ext cx="7640541" cy="67568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1600" dirty="0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3CC852-2F04-AD6B-CF55-7E5A9D6912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63"/>
          <a:stretch/>
        </p:blipFill>
        <p:spPr bwMode="auto">
          <a:xfrm>
            <a:off x="8333493" y="78286"/>
            <a:ext cx="3858508" cy="67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87D995-C116-ACF5-4A3F-F0B962EAE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9" y="1503667"/>
            <a:ext cx="7297168" cy="38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83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220</TotalTime>
  <Words>347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Calisto MT</vt:lpstr>
      <vt:lpstr>Wingdings 2</vt:lpstr>
      <vt:lpstr>Slate</vt:lpstr>
      <vt:lpstr>PIZZA SALES REPORT - Life’s short, eat more pizza</vt:lpstr>
      <vt:lpstr>CONTENTS</vt:lpstr>
      <vt:lpstr>PROBLEM STATEMENT</vt:lpstr>
      <vt:lpstr>PROBLEM STATEMENT</vt:lpstr>
      <vt:lpstr>TABLES</vt:lpstr>
      <vt:lpstr>1. Retrieve the total number of orders placed.</vt:lpstr>
      <vt:lpstr>2. Calculate the total revenue generated from pizza sales.</vt:lpstr>
      <vt:lpstr>3. Identify the highest-priced pizza.</vt:lpstr>
      <vt:lpstr>4. Identify the most common pizza size ordered.</vt:lpstr>
      <vt:lpstr> </vt:lpstr>
      <vt:lpstr>6. Join the relevant tables to find the total quantity of each pizza category ordered. </vt:lpstr>
      <vt:lpstr>7. Determine the distribution of orders by hour of the day.</vt:lpstr>
      <vt:lpstr>8. Join relevant tables to find the category-wise distribution of pizzas.</vt:lpstr>
      <vt:lpstr>9. Group the orders by date and calculate the average number of pizzas ordered per day.</vt:lpstr>
      <vt:lpstr>10. Determine the top 3 most ordered pizza types based on the revenue.</vt:lpstr>
      <vt:lpstr>11. Calculate the percentage of each pizza type to total revenue.</vt:lpstr>
      <vt:lpstr>12. Analyze the cumulative revenue generated over time.</vt:lpstr>
      <vt:lpstr>13. Determine the top 3 most ordered pizza types based on revenue for each pizza category.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spoorthi manjunath</dc:creator>
  <cp:lastModifiedBy>spoorthi manjunath</cp:lastModifiedBy>
  <cp:revision>11</cp:revision>
  <dcterms:created xsi:type="dcterms:W3CDTF">2024-08-08T08:29:33Z</dcterms:created>
  <dcterms:modified xsi:type="dcterms:W3CDTF">2024-08-08T15:04:31Z</dcterms:modified>
</cp:coreProperties>
</file>