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300" y="-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442F-3BEB-4CE2-9F6B-60105EDAC485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1C0-82F2-47CF-BEB1-1C2A51E6D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442F-3BEB-4CE2-9F6B-60105EDAC485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1C0-82F2-47CF-BEB1-1C2A51E6D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442F-3BEB-4CE2-9F6B-60105EDAC485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1C0-82F2-47CF-BEB1-1C2A51E6D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442F-3BEB-4CE2-9F6B-60105EDAC485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1C0-82F2-47CF-BEB1-1C2A51E6D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442F-3BEB-4CE2-9F6B-60105EDAC485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1C0-82F2-47CF-BEB1-1C2A51E6D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442F-3BEB-4CE2-9F6B-60105EDAC485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1C0-82F2-47CF-BEB1-1C2A51E6D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442F-3BEB-4CE2-9F6B-60105EDAC485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1C0-82F2-47CF-BEB1-1C2A51E6D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442F-3BEB-4CE2-9F6B-60105EDAC485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1C0-82F2-47CF-BEB1-1C2A51E6D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442F-3BEB-4CE2-9F6B-60105EDAC485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1C0-82F2-47CF-BEB1-1C2A51E6D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442F-3BEB-4CE2-9F6B-60105EDAC485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1C0-82F2-47CF-BEB1-1C2A51E6D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442F-3BEB-4CE2-9F6B-60105EDAC485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D1C0-82F2-47CF-BEB1-1C2A51E6D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C442F-3BEB-4CE2-9F6B-60105EDAC485}" type="datetimeFigureOut">
              <a:rPr lang="en-US" smtClean="0"/>
              <a:pPr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6D1C0-82F2-47CF-BEB1-1C2A51E6D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um/people/horvitz/weather_hybrid_representation.pdf" TargetMode="External"/><Relationship Id="rId2" Type="http://schemas.openxmlformats.org/officeDocument/2006/relationships/hyperlink" Target="https://arnesund.com/2015/05/31/using-amazon-machine-learning-to-predict-the-weather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838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WEATHER FORECASTING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weather forecasting techniques are </a:t>
            </a:r>
            <a:r>
              <a:rPr lang="en-US" sz="2400" dirty="0" err="1" smtClean="0"/>
              <a:t>continously</a:t>
            </a:r>
            <a:r>
              <a:rPr lang="en-US" sz="2400" dirty="0" smtClean="0"/>
              <a:t> being improved by the Data Science and Machine learning techniques.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parameters </a:t>
            </a:r>
            <a:r>
              <a:rPr lang="en-US" sz="2400" dirty="0" smtClean="0"/>
              <a:t>like </a:t>
            </a:r>
            <a:r>
              <a:rPr lang="en-US" sz="2400" dirty="0" smtClean="0"/>
              <a:t>demand, capacity, budgets, and revenue are predicted by the Machine learning  techniques like Time series forecasting.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Time series data is the kind of data collected  over a period of time.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90601"/>
            <a:ext cx="7696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Machine learning  tasks are formulated by building</a:t>
            </a:r>
          </a:p>
          <a:p>
            <a:r>
              <a:rPr lang="en-US" sz="2400" dirty="0" smtClean="0"/>
              <a:t>Statistical  models  and functional models.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Supervised learning, Unsupervised learning and Reinforcement learning are the three different kinds of algorithms in Machine learning.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Machine learning has also been very affective in the Solar energy prediction.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8200"/>
            <a:ext cx="7848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road weather information is used to ensure safe driving </a:t>
            </a:r>
          </a:p>
          <a:p>
            <a:r>
              <a:rPr lang="en-US" sz="2400" dirty="0" smtClean="0"/>
              <a:t>conditions.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study of  the current Weather conditions, sky conditions is called Weather forecasting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Weather and Climate of the earth is monitored by the Weather satellite.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meteorological satellite’s  see beyond the cloud cover.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219200"/>
            <a:ext cx="6400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Sand and Dust storms, energy flows, snow cover are the information collected by the Weather satellites.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combination of computer models and observations help in the Weather forecasting.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When the water starts to condense at a particular temperature, it is called dew point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95400"/>
            <a:ext cx="6934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use of Science and Technology to predict the </a:t>
            </a:r>
          </a:p>
          <a:p>
            <a:r>
              <a:rPr lang="en-US" sz="2400" dirty="0" smtClean="0"/>
              <a:t>condition of the atmosphere is known as Weather Forecasting.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weather Forecasting has formally started since</a:t>
            </a:r>
          </a:p>
          <a:p>
            <a:r>
              <a:rPr lang="en-US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 smtClean="0"/>
              <a:t>nineteenth century.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quantitative data is collected and by the scientific understanding of the processes, Weather Forecasting is  done.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066800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Earlier the Weather predictions were based upon  barometric</a:t>
            </a:r>
          </a:p>
          <a:p>
            <a:r>
              <a:rPr lang="en-US" sz="2400" dirty="0" smtClean="0"/>
              <a:t>p</a:t>
            </a:r>
            <a:r>
              <a:rPr lang="en-US" sz="2400" dirty="0" smtClean="0"/>
              <a:t>ressure</a:t>
            </a:r>
            <a:r>
              <a:rPr lang="en-US" sz="2400" dirty="0" smtClean="0"/>
              <a:t>, sky condition, but now Weather forecasting</a:t>
            </a:r>
          </a:p>
          <a:p>
            <a:r>
              <a:rPr lang="en-US" sz="2400" dirty="0" smtClean="0"/>
              <a:t>relies mainly  on the computer models.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inaccuracy of Weather forecasting is due to massive computational power required and the nature of the atmosphere.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Weather forecasting are important as they protect life and property.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746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Agriculture depends on the Weather forecasts based on Temperature and Precipitation.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daily Weather forecasts help people with the necessary precautions to be taken.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term Weather forecast was coined in the year 1859, when the weather predictions formally started.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By understanding the physics of the atmosphere , the modern predictions </a:t>
            </a:r>
            <a:r>
              <a:rPr lang="en-US" sz="2400" dirty="0" smtClean="0"/>
              <a:t> </a:t>
            </a:r>
            <a:r>
              <a:rPr lang="en-US" sz="2400" dirty="0" smtClean="0"/>
              <a:t>had</a:t>
            </a:r>
            <a:r>
              <a:rPr lang="en-US" sz="2400" dirty="0" smtClean="0"/>
              <a:t> </a:t>
            </a:r>
            <a:r>
              <a:rPr lang="en-US" sz="2400" dirty="0" smtClean="0"/>
              <a:t>started.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38200"/>
            <a:ext cx="670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basics of the Weather prediction is that fluid </a:t>
            </a:r>
          </a:p>
          <a:p>
            <a:r>
              <a:rPr lang="en-US" sz="2400" dirty="0" smtClean="0"/>
              <a:t>dynamics and thermodynamics are used to find out the state of the fluid at some time in the future.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areas where traditional data sources are not available, data from the weather satellites is used.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computer program which predicts the state of the atmosphere for future times is known as a </a:t>
            </a:r>
          </a:p>
          <a:p>
            <a:r>
              <a:rPr lang="en-US" sz="2400" dirty="0" smtClean="0"/>
              <a:t>Weather model.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poor\Desktop\capstone\data sets\cs\cs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195263"/>
            <a:ext cx="9753600" cy="6467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poor\Desktop\capstone\data sets\cs\cs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90513" y="142875"/>
            <a:ext cx="9725026" cy="6572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poor\Desktop\capstone\data sets\cs\cs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-1905000"/>
            <a:ext cx="9677400" cy="651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533400" y="838201"/>
            <a:ext cx="7619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Machine learning is the  </a:t>
            </a:r>
            <a:r>
              <a:rPr lang="en-US" sz="2400" dirty="0" smtClean="0"/>
              <a:t>segment </a:t>
            </a:r>
            <a:r>
              <a:rPr lang="en-US" sz="2400" dirty="0" smtClean="0"/>
              <a:t>of Computer Science where algorithms learn from data.</a:t>
            </a:r>
          </a:p>
          <a:p>
            <a:endParaRPr lang="en-US" sz="2400" dirty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Artificial Neural Networks, Deep learning, Association rules, Bayesian Networks are the algorithms associated with Machine learning.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Machine Learning is associated with Statistics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2133600"/>
            <a:ext cx="64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hlinkClick r:id="rId2"/>
              </a:rPr>
              <a:t>https://arnesund.com/2015/05/31/using-amazon-machine-learning-to-predict-the-weather/</a:t>
            </a:r>
            <a:endParaRPr lang="en-US" u="sng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r>
              <a:rPr lang="en-US" u="sng" dirty="0" smtClean="0">
                <a:hlinkClick r:id="rId3"/>
              </a:rPr>
              <a:t>http://research.microsoft.com/en-us/um/people/horvitz/weather_hybrid_representation.pdf</a:t>
            </a:r>
            <a:endParaRPr lang="en-US" dirty="0" smtClean="0"/>
          </a:p>
          <a:p>
            <a:endParaRPr lang="en-US" u="sng" dirty="0" smtClean="0"/>
          </a:p>
          <a:p>
            <a:r>
              <a:rPr lang="en-US" u="sng" dirty="0" smtClean="0"/>
              <a:t>Software used for Visuals</a:t>
            </a:r>
            <a:r>
              <a:rPr lang="en-US" u="sng" smtClean="0"/>
              <a:t>:  Tableau</a:t>
            </a:r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447800"/>
            <a:ext cx="1843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REFERENCES: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87025"/>
            <a:ext cx="7239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fundamental problem of Machine learning is to make prediction based on known </a:t>
            </a:r>
            <a:r>
              <a:rPr lang="en-US" sz="2400" dirty="0" smtClean="0"/>
              <a:t>data.</a:t>
            </a:r>
            <a:endParaRPr lang="en-US" sz="2400" dirty="0" smtClean="0"/>
          </a:p>
          <a:p>
            <a:r>
              <a:rPr lang="en-US" sz="2400" dirty="0" smtClean="0"/>
              <a:t>This is called supervised learning.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Neural networks are techniques which performs better than the Time Series techniques.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main issues which are encountered in Machine learning are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 and 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Time series techniques are good at decomposing data into different elements.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914400"/>
            <a:ext cx="6781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Researchers have started using the Machine learning techniques, a subfield of Artificial Intelligence to predict Weather forecasting than the traditional forecasting techniques.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Machine learning is giving a hope to solve many Weather puzzles.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In the traditional methods, Climatologists and meteorologists  are using the data collected to make forecasts.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19200"/>
            <a:ext cx="693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In recent times, the large computing systems are used to analyze large data sets.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Weather patterns were </a:t>
            </a:r>
            <a:r>
              <a:rPr lang="en-US" sz="2400" dirty="0" smtClean="0"/>
              <a:t>assessed </a:t>
            </a:r>
            <a:r>
              <a:rPr lang="en-US" sz="2400" dirty="0" smtClean="0"/>
              <a:t>using the past data, which is called a data centric approach.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Deep neural networks is widely being used in improving the accuracy of weather predictions and Speech recognition.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990600"/>
            <a:ext cx="817820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Researchers have used airplanes as wind sensors to make more</a:t>
            </a:r>
          </a:p>
          <a:p>
            <a:r>
              <a:rPr lang="en-US" sz="2400" dirty="0" smtClean="0"/>
              <a:t>a</a:t>
            </a:r>
            <a:r>
              <a:rPr lang="en-US" sz="2400" dirty="0" smtClean="0"/>
              <a:t>ccurate </a:t>
            </a:r>
            <a:r>
              <a:rPr lang="en-US" sz="2400" dirty="0" smtClean="0"/>
              <a:t>weather predictions.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 Deep neural networks, Statistics and predictive models</a:t>
            </a:r>
          </a:p>
          <a:p>
            <a:r>
              <a:rPr lang="en-US" sz="2400" dirty="0" smtClean="0"/>
              <a:t>c</a:t>
            </a:r>
            <a:r>
              <a:rPr lang="en-US" sz="2400" dirty="0" smtClean="0"/>
              <a:t>ombine </a:t>
            </a:r>
            <a:r>
              <a:rPr lang="en-US" sz="2400" dirty="0" smtClean="0"/>
              <a:t>to form a hybrid model for Weather predictions.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r>
              <a:rPr lang="en-US" sz="2400" dirty="0" smtClean="0"/>
              <a:t>The predictive models are trained with the data to make </a:t>
            </a:r>
          </a:p>
          <a:p>
            <a:r>
              <a:rPr lang="en-US" sz="2400" dirty="0" smtClean="0"/>
              <a:t>p</a:t>
            </a:r>
            <a:r>
              <a:rPr lang="en-US" sz="2400" dirty="0" smtClean="0"/>
              <a:t>redictions </a:t>
            </a:r>
            <a:r>
              <a:rPr lang="en-US" sz="2400" dirty="0" smtClean="0"/>
              <a:t>about the elements of Weather such as </a:t>
            </a:r>
          </a:p>
          <a:p>
            <a:r>
              <a:rPr lang="en-US" sz="2400" dirty="0" smtClean="0"/>
              <a:t>Atmospheric pressure, Temperature, </a:t>
            </a:r>
            <a:r>
              <a:rPr lang="en-US" sz="2400" dirty="0" err="1" smtClean="0"/>
              <a:t>Dewpoint</a:t>
            </a:r>
            <a:r>
              <a:rPr lang="en-US" sz="2400" dirty="0" smtClean="0"/>
              <a:t> and winds.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83339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Researches are coming up with Hybrid models to make </a:t>
            </a:r>
          </a:p>
          <a:p>
            <a:r>
              <a:rPr lang="en-US" sz="2400" dirty="0" smtClean="0"/>
              <a:t>Spatiotemporal </a:t>
            </a:r>
            <a:r>
              <a:rPr lang="en-US" sz="2400" dirty="0" smtClean="0"/>
              <a:t> inferences </a:t>
            </a:r>
            <a:r>
              <a:rPr lang="en-US" sz="2400" dirty="0" smtClean="0"/>
              <a:t>about Weather.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weather forecasting in recent times include the ARIMA </a:t>
            </a:r>
          </a:p>
          <a:p>
            <a:r>
              <a:rPr lang="en-US" sz="2400" dirty="0" smtClean="0"/>
              <a:t>m</a:t>
            </a:r>
            <a:r>
              <a:rPr lang="en-US" sz="2400" dirty="0" smtClean="0"/>
              <a:t>odels</a:t>
            </a:r>
            <a:r>
              <a:rPr lang="en-US" sz="2400" dirty="0" smtClean="0"/>
              <a:t>,  Artificial neural networks and Support vector </a:t>
            </a:r>
          </a:p>
          <a:p>
            <a:r>
              <a:rPr lang="en-US" sz="2400" dirty="0" smtClean="0"/>
              <a:t>m</a:t>
            </a:r>
            <a:r>
              <a:rPr lang="en-US" sz="2400" dirty="0" smtClean="0"/>
              <a:t>achines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weather model is governed by three principles which are </a:t>
            </a:r>
          </a:p>
          <a:p>
            <a:r>
              <a:rPr lang="en-US" sz="2400" dirty="0" smtClean="0"/>
              <a:t>Temporal mining, Spatial Interpolation and Inter-Variable</a:t>
            </a:r>
          </a:p>
          <a:p>
            <a:r>
              <a:rPr lang="en-US" sz="2400" dirty="0" smtClean="0"/>
              <a:t>Interaction’s.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62000"/>
            <a:ext cx="800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study of </a:t>
            </a:r>
            <a:r>
              <a:rPr lang="en-US" sz="2400" dirty="0" smtClean="0"/>
              <a:t>the </a:t>
            </a:r>
            <a:r>
              <a:rPr lang="en-US" sz="2400" dirty="0" err="1" smtClean="0"/>
              <a:t>reccuring</a:t>
            </a:r>
            <a:r>
              <a:rPr lang="en-US" sz="2400" dirty="0" smtClean="0"/>
              <a:t>  Weather pattern’s is called Temporal mining.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Hybrid model formed for Weather prediction’s uses the phenomenon known as turbulence.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atmospheric instability resulting from storm leading to unpredictable air movements is known as turbulence.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14400"/>
            <a:ext cx="79719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 smtClean="0"/>
              <a:t>weather predictions are made by Machine learning</a:t>
            </a:r>
          </a:p>
          <a:p>
            <a:r>
              <a:rPr lang="en-US" sz="2400" dirty="0" smtClean="0"/>
              <a:t> algorithms using Network measures.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Researches are employing  Machine learning algorithms such </a:t>
            </a:r>
          </a:p>
          <a:p>
            <a:r>
              <a:rPr lang="en-US" sz="2400" dirty="0" smtClean="0"/>
              <a:t>as Artificial neural networks and symbolic regression with </a:t>
            </a:r>
          </a:p>
          <a:p>
            <a:r>
              <a:rPr lang="en-US" sz="2400" dirty="0" smtClean="0"/>
              <a:t>Genetic programming.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Machine learning does automatic recognition of patterns </a:t>
            </a:r>
          </a:p>
          <a:p>
            <a:r>
              <a:rPr lang="en-US" sz="2400" dirty="0" smtClean="0"/>
              <a:t>from data.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847</Words>
  <Application>Microsoft Office PowerPoint</Application>
  <PresentationFormat>On-screen Show (4:3)</PresentationFormat>
  <Paragraphs>174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spoorthi kondagadapu</dc:creator>
  <cp:lastModifiedBy>spoorthi kondagadapu</cp:lastModifiedBy>
  <cp:revision>106</cp:revision>
  <dcterms:created xsi:type="dcterms:W3CDTF">2017-02-12T00:27:28Z</dcterms:created>
  <dcterms:modified xsi:type="dcterms:W3CDTF">2017-02-15T19:20:33Z</dcterms:modified>
</cp:coreProperties>
</file>