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ot.ee.surrey.ac.uk:8080/datase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72855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</a:t>
            </a:r>
            <a:r>
              <a:rPr lang="en-US" b="1" dirty="0" smtClean="0">
                <a:solidFill>
                  <a:srgbClr val="1F497D"/>
                </a:solidFill>
              </a:rPr>
              <a:t>of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69776" y="868785"/>
            <a:ext cx="451064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71208" y="2863777"/>
            <a:ext cx="121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Spoorthi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1F497D"/>
                </a:solidFill>
              </a:rPr>
              <a:t>Kondagadapu</a:t>
            </a:r>
            <a:endParaRPr lang="en-US" b="1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decision is obtained by the </a:t>
            </a:r>
            <a:r>
              <a:rPr lang="en-US" dirty="0" err="1" smtClean="0"/>
              <a:t>certainity</a:t>
            </a:r>
            <a:r>
              <a:rPr lang="en-US" dirty="0" smtClean="0"/>
              <a:t> of each classifier.</a:t>
            </a:r>
          </a:p>
          <a:p>
            <a:r>
              <a:rPr lang="en-US" dirty="0" smtClean="0"/>
              <a:t>Artificial  Neural Networks do the training and testing of data in its models.</a:t>
            </a:r>
          </a:p>
          <a:p>
            <a:r>
              <a:rPr lang="en-US" dirty="0" smtClean="0"/>
              <a:t>To minimize the mean square error, the initial weights are trained.</a:t>
            </a:r>
          </a:p>
          <a:p>
            <a:r>
              <a:rPr lang="en-US" dirty="0" smtClean="0"/>
              <a:t>The Neural Networks are employed for hourly weather forecasting.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58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Author uses the Artificial Intelligence Techniques for forecasting wind power</a:t>
            </a:r>
          </a:p>
          <a:p>
            <a:endParaRPr lang="en-US" dirty="0" smtClean="0"/>
          </a:p>
          <a:p>
            <a:r>
              <a:rPr lang="en-US" dirty="0" smtClean="0"/>
              <a:t>The contribution of the proposed method is that he uses Artificial Neural Networks with a fuzzy logic model</a:t>
            </a:r>
          </a:p>
          <a:p>
            <a:endParaRPr lang="en-US" dirty="0" smtClean="0"/>
          </a:p>
          <a:p>
            <a:r>
              <a:rPr lang="en-US" dirty="0" smtClean="0"/>
              <a:t>The numerical Weather predictions provide information in the long time horizons.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4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 propagation Neural Networks which comes under Neural Networks is used to calculate the temperature which supports various algorithms.</a:t>
            </a:r>
          </a:p>
          <a:p>
            <a:endParaRPr lang="en-US" dirty="0" smtClean="0"/>
          </a:p>
          <a:p>
            <a:r>
              <a:rPr lang="en-US" dirty="0" smtClean="0"/>
              <a:t>The Neural Network is the efficient data model used to study the </a:t>
            </a:r>
            <a:r>
              <a:rPr lang="en-US" dirty="0" err="1" smtClean="0"/>
              <a:t>Input/Output</a:t>
            </a:r>
            <a:r>
              <a:rPr lang="en-US" dirty="0" smtClean="0"/>
              <a:t> relationships.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4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Data is from the Smart cities data website.</a:t>
            </a:r>
          </a:p>
          <a:p>
            <a:r>
              <a:rPr lang="en-US" dirty="0" smtClean="0"/>
              <a:t>Smart cities are characterized with excellent IT connectivity, digitalization and good governance.</a:t>
            </a:r>
          </a:p>
          <a:p>
            <a:endParaRPr lang="en-US" dirty="0" smtClean="0"/>
          </a:p>
          <a:p>
            <a:r>
              <a:rPr lang="en-US" dirty="0" smtClean="0"/>
              <a:t>The link for the data is given below:</a:t>
            </a:r>
          </a:p>
          <a:p>
            <a:r>
              <a:rPr lang="en-US" dirty="0" smtClean="0">
                <a:hlinkClick r:id="rId2"/>
              </a:rPr>
              <a:t>http://iot.ee.surrey.ac.uk:8080/datasets.html</a:t>
            </a:r>
            <a:endParaRPr lang="en-US" dirty="0" smtClean="0"/>
          </a:p>
          <a:p>
            <a:r>
              <a:rPr lang="en-US" dirty="0" smtClean="0"/>
              <a:t>The Data set contains fields like Date and time, Dew point, Humidity, Pressure and temperature.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17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wise Regression is the technique used in selecting the predictors, used in the meteorology.</a:t>
            </a:r>
          </a:p>
          <a:p>
            <a:r>
              <a:rPr lang="en-US" dirty="0" smtClean="0"/>
              <a:t>Artificial Neural Networks help in solving many non linear problems of Weather forecasting.</a:t>
            </a:r>
          </a:p>
          <a:p>
            <a:r>
              <a:rPr lang="en-US" dirty="0" smtClean="0"/>
              <a:t>The accurate weather forecasts were produced by the Artificial Neural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99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Climate change is the major changes in the Temperature, Precipitation and wind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 </a:t>
            </a:r>
            <a:r>
              <a:rPr lang="en-US" dirty="0" smtClean="0"/>
              <a:t>house gases trap the energy in the atmosphere causing it to warm.  This is called Green house effect.</a:t>
            </a:r>
          </a:p>
          <a:p>
            <a:r>
              <a:rPr lang="en-US" dirty="0" smtClean="0"/>
              <a:t>Hence Weather and Weather control play a very important role in our lives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have used the Zeppelin notebook to do Linear regression and Logistic regression.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990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greatest factor which is used in studying the weather conditions is the solar radiation.</a:t>
            </a:r>
          </a:p>
          <a:p>
            <a:r>
              <a:rPr lang="en-US" dirty="0" smtClean="0"/>
              <a:t>The Weather forecasters use Supercomputers.</a:t>
            </a:r>
          </a:p>
          <a:p>
            <a:r>
              <a:rPr lang="en-US" dirty="0" smtClean="0"/>
              <a:t>Satellite data has also contributed to the weather predictions.</a:t>
            </a:r>
          </a:p>
          <a:p>
            <a:r>
              <a:rPr lang="en-US" dirty="0" smtClean="0"/>
              <a:t>If the Supercomputers improve in resolution, the weather Predictions will become accurate.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12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physical models may use the numerical weather predictions.</a:t>
            </a:r>
          </a:p>
          <a:p>
            <a:endParaRPr lang="en-US" dirty="0" smtClean="0"/>
          </a:p>
          <a:p>
            <a:r>
              <a:rPr lang="en-US" dirty="0" smtClean="0"/>
              <a:t>Researchers have developed models for short term prediction based on Fuzzy Neural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support vector machines are also used for Weather prediction.</a:t>
            </a:r>
          </a:p>
          <a:p>
            <a:endParaRPr lang="en-US" dirty="0" smtClean="0"/>
          </a:p>
          <a:p>
            <a:r>
              <a:rPr lang="en-US" dirty="0" smtClean="0"/>
              <a:t>The time series data is used to calculate the maximum temperatures of two to three days.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1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applications of Big Data like Deep Thunder is used to provide:</a:t>
            </a:r>
          </a:p>
          <a:p>
            <a:r>
              <a:rPr lang="en-US" dirty="0" err="1" smtClean="0"/>
              <a:t>a.The</a:t>
            </a:r>
            <a:r>
              <a:rPr lang="en-US" dirty="0" smtClean="0"/>
              <a:t> direction of the tropical storm.</a:t>
            </a:r>
          </a:p>
          <a:p>
            <a:endParaRPr lang="en-US" dirty="0" smtClean="0"/>
          </a:p>
          <a:p>
            <a:r>
              <a:rPr lang="en-US" dirty="0" err="1" smtClean="0"/>
              <a:t>b.Areas</a:t>
            </a:r>
            <a:r>
              <a:rPr lang="en-US" dirty="0" smtClean="0"/>
              <a:t> where the wind speeds are greatest.</a:t>
            </a:r>
          </a:p>
          <a:p>
            <a:endParaRPr lang="en-US" dirty="0" smtClean="0"/>
          </a:p>
          <a:p>
            <a:r>
              <a:rPr lang="en-US" dirty="0" smtClean="0"/>
              <a:t>c. The information about flights being cancelled at various airports.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490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516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of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</dc:title>
  <dc:creator>Microsoft Office User</dc:creator>
  <cp:lastModifiedBy>spoorthi kondagadapu</cp:lastModifiedBy>
  <cp:revision>56</cp:revision>
  <dcterms:created xsi:type="dcterms:W3CDTF">2017-04-16T22:38:03Z</dcterms:created>
  <dcterms:modified xsi:type="dcterms:W3CDTF">2017-04-19T23:00:34Z</dcterms:modified>
</cp:coreProperties>
</file>