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80" autoAdjust="0"/>
    <p:restoredTop sz="94660"/>
  </p:normalViewPr>
  <p:slideViewPr>
    <p:cSldViewPr>
      <p:cViewPr>
        <p:scale>
          <a:sx n="75" d="100"/>
          <a:sy n="75" d="100"/>
        </p:scale>
        <p:origin x="-3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E0D1-D0E9-4C58-A8FF-CC5FB291E0C5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F242F-1F80-4A15-9DE3-A48FAC5DD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33246"/>
            <a:ext cx="7239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Novel Contribution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technique of Artificial Neural Networks has more advantages than the linear combination.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If the decision is certain, then the weights will be higher.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different models are then evaluated by statistical measures.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Atmospheric  Environment and the optical properties</a:t>
            </a:r>
          </a:p>
          <a:p>
            <a:r>
              <a:rPr lang="en-US" sz="2800" dirty="0" smtClean="0"/>
              <a:t>Of the cloud are affected by the real emissivity of the cloud.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Weighted sum of results evaluates the total flux which is required by the multiplicative properties of the transmission.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best fit to reference calculations is got by the broad spectral intervals and with the temperature and pressure correction factors.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143001"/>
            <a:ext cx="807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complex processes in the earth system are understood by the numerical simulation of the ever increasing range of geophysical phenomena.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Over the past 50 years the progress in weather forecasting and climate modeling is significant.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development of the past century is to simulate complex physical systems by the numerical  models.</a:t>
            </a:r>
            <a:endParaRPr lang="en-US" sz="2800" smtClean="0"/>
          </a:p>
          <a:p>
            <a:pPr>
              <a:buFont typeface="Arial" pitchFamily="34" charset="0"/>
              <a:buChar char="•"/>
            </a:pPr>
            <a:endParaRPr lang="en-US" sz="280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We can now predict the weather with more accuracy and with high degree of confidence.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Weather forecasting was a imprecise and unreliable process a century ago.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Over the upper air and over the oceans, the observations were sparse and irregular.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33400"/>
            <a:ext cx="80772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forecast map was produced by the experience of the forecaster and a variety of empirical rules.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principles governing the flow of the atmosphere</a:t>
            </a:r>
          </a:p>
          <a:p>
            <a:r>
              <a:rPr lang="en-US" sz="2800" dirty="0" smtClean="0"/>
              <a:t>was as a result  of the development of Thermodynamics.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application of thermodynamics and hydrodynamics results in the study of meteorology.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543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resonable</a:t>
            </a:r>
            <a:r>
              <a:rPr lang="en-US" sz="2800" dirty="0" smtClean="0"/>
              <a:t> diagnosis of the state of the atmosphere was provided by the international commission for scientific Aeronautics.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computer running algorithms are now being used to make better forecasts.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 the 20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century, John von </a:t>
            </a:r>
            <a:r>
              <a:rPr lang="en-US" sz="2800" dirty="0" err="1" smtClean="0"/>
              <a:t>neumann</a:t>
            </a:r>
            <a:r>
              <a:rPr lang="en-US" sz="2800" dirty="0" smtClean="0"/>
              <a:t> was one of the leading Mathematicians.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He studied about the turbulent fluid flows.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143000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numerical weather forecasting was discussed</a:t>
            </a:r>
          </a:p>
          <a:p>
            <a:r>
              <a:rPr lang="en-US" sz="2800" dirty="0" smtClean="0"/>
              <a:t>by Von Neumann at the conference on meteorology.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Calculating the divergence from the observations was the fundamental difficulty.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With the low frequency and high frequency components, the multi scale nature of atmospheric dynamics was found in a wide range of the other physical contexts.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8001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good level of reliable forecasts are given by the computer simulation processes.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future of the climate is predicted by the earth system of models.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third benchmark forecast is produced by the </a:t>
            </a:r>
            <a:r>
              <a:rPr lang="en-US" sz="2800" dirty="0" err="1" smtClean="0"/>
              <a:t>Earthsat</a:t>
            </a:r>
            <a:r>
              <a:rPr lang="en-US" sz="2800" dirty="0" smtClean="0"/>
              <a:t>  in real time which is highly sophisticated</a:t>
            </a:r>
          </a:p>
          <a:p>
            <a:r>
              <a:rPr lang="en-US" sz="2800" dirty="0" smtClean="0"/>
              <a:t>one.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066800"/>
            <a:ext cx="7391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Auto regressive  forecasts are the type of forecasts which involve seasonal , trend, cycle model.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no change forecast is the first bench mark forecast which is known as persistence forecast.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no change forecast is the first bench mark forecast which is known as persistence forecast.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371600"/>
            <a:ext cx="7391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Weather forecasting is a challenging task since weather is a data intensive and continuous process.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 an urban atmosphere ,the real time forecasting is caused by the neural network.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success index forecasting is 78% with the neural classifier.  In the real world a model called </a:t>
            </a:r>
            <a:r>
              <a:rPr lang="en-US" sz="2800" dirty="0" err="1" smtClean="0"/>
              <a:t>Neurozone</a:t>
            </a:r>
            <a:r>
              <a:rPr lang="en-US" sz="2800" dirty="0" smtClean="0"/>
              <a:t> is being used. 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47800"/>
            <a:ext cx="7772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performance of the regression is tested by the testing data set.  The difference between the  two sets is not there at the 95% confidence level from the </a:t>
            </a:r>
            <a:r>
              <a:rPr lang="en-US" sz="2800" dirty="0" err="1" smtClean="0"/>
              <a:t>Anova</a:t>
            </a:r>
            <a:r>
              <a:rPr lang="en-US" sz="2800" dirty="0" smtClean="0"/>
              <a:t> test.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forecasters control the type 1 goodness which is consistency.  If the forecasts correspond to </a:t>
            </a:r>
            <a:r>
              <a:rPr lang="en-US" sz="2800" dirty="0" err="1" smtClean="0"/>
              <a:t>judgements</a:t>
            </a:r>
            <a:r>
              <a:rPr lang="en-US" sz="2800" dirty="0" smtClean="0"/>
              <a:t>, type 1 goodness is satisfied.  This makes it different from the other two types of</a:t>
            </a:r>
          </a:p>
          <a:p>
            <a:r>
              <a:rPr lang="en-US" sz="2800" dirty="0" smtClean="0"/>
              <a:t>goodness.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7924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Neural Networks provide us with the most accurate forecasts.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weather is a dynamic process and makes weather forecasting a formidable challenge.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Many nonlinear problems are solved by the artificial</a:t>
            </a:r>
          </a:p>
          <a:p>
            <a:r>
              <a:rPr lang="en-US" sz="2800" dirty="0" smtClean="0"/>
              <a:t>Neural networks.</a:t>
            </a:r>
          </a:p>
          <a:p>
            <a:endParaRPr lang="en-US" sz="2800" dirty="0"/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relationship between the inputs and outputs of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process are extracted by the </a:t>
            </a:r>
            <a:r>
              <a:rPr lang="en-US" sz="2800" dirty="0" smtClean="0"/>
              <a:t>Artificial </a:t>
            </a:r>
            <a:r>
              <a:rPr lang="en-US" sz="2800" dirty="0" smtClean="0"/>
              <a:t>Neural Networks.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19200"/>
            <a:ext cx="701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It is the totality of the information , which contributes to the quality of the forecast.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relative forecasting is known by comparing the two levels of accuracy.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By achieving the three types of goodness, we serve the users interest as well as forecasters interest.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990600"/>
            <a:ext cx="762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artificial Neural Network which consist of Neural networks are trained for the same task.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two sets in which Neural networks are constructed are: </a:t>
            </a:r>
            <a:r>
              <a:rPr lang="en-US" sz="2800" smtClean="0"/>
              <a:t>To </a:t>
            </a:r>
            <a:r>
              <a:rPr lang="en-US" sz="2800" smtClean="0"/>
              <a:t>train </a:t>
            </a:r>
            <a:r>
              <a:rPr lang="en-US" sz="2800" dirty="0" smtClean="0"/>
              <a:t>the different Neural networks and combining the predictions.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Novel approach is to determine the weights dynamically opposed to any predetermined fixed values.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62000"/>
            <a:ext cx="6858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There are two approaches to predict weather. The first method is known as Analogue forecasting and is used to predict local scale weather.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second approach is known as computer modeling, which is used for forward simulations.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Each Artificial neural network is generated with some random initial weights and partially trained with the training data and then tested.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8153400" cy="498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different results are produced by the different initial weights.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From the viewpoint of bias/variance, the Neural networks provide accurate improvement.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With the </a:t>
            </a:r>
            <a:r>
              <a:rPr lang="en-US" sz="2800" dirty="0" err="1" smtClean="0"/>
              <a:t>normalised</a:t>
            </a:r>
            <a:r>
              <a:rPr lang="en-US" sz="2800" dirty="0" smtClean="0"/>
              <a:t> data Neural networks provide good performance.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outputs are </a:t>
            </a:r>
            <a:r>
              <a:rPr lang="en-US" sz="2800" dirty="0" err="1" smtClean="0"/>
              <a:t>denormalized</a:t>
            </a:r>
            <a:r>
              <a:rPr lang="en-US" sz="2800" dirty="0" smtClean="0"/>
              <a:t> at the end of each algorithm.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For hourly weather forecasts, Neural networks are developed.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Neural networks predict higher accuracy than the regression models.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Without increasing the calculation complexity, classification can be easily handled by the </a:t>
            </a:r>
            <a:r>
              <a:rPr lang="en-US" sz="2800" smtClean="0"/>
              <a:t>Neural Networks.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219200"/>
            <a:ext cx="7010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Work by Competitors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chemical weather forecasting models are a combination of atmospheric chemistry and weather forecasting that are </a:t>
            </a:r>
            <a:r>
              <a:rPr lang="en-US" sz="2800" dirty="0" err="1" smtClean="0"/>
              <a:t>representedby</a:t>
            </a:r>
            <a:r>
              <a:rPr lang="en-US" sz="2800" dirty="0" smtClean="0"/>
              <a:t> the weather models.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 numerical weather prediction models, parameterization of </a:t>
            </a:r>
            <a:r>
              <a:rPr lang="en-US" sz="2800" dirty="0" err="1" smtClean="0"/>
              <a:t>radiative</a:t>
            </a:r>
            <a:r>
              <a:rPr lang="en-US" sz="2800" dirty="0" smtClean="0"/>
              <a:t> transfer is developed.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838200"/>
            <a:ext cx="6934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By allowing the partial cloud cover in any model layer, the flexible treatment of clouds is obtained.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One of the advantages is that  the number of atmospheric model levels varies linearly with the cost of computations.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Numerical weather prediction model must be both accurate and comprehensive to be able to simulate effects such as </a:t>
            </a:r>
            <a:r>
              <a:rPr lang="en-US" sz="2800" dirty="0" err="1" smtClean="0"/>
              <a:t>radiative</a:t>
            </a:r>
            <a:r>
              <a:rPr lang="en-US" sz="2800" dirty="0" smtClean="0"/>
              <a:t> transfer scheme.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708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cloud liquid water content and the respective drop size distribution strongly affect the cloud optical properties.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If the two sets of optical properties and fluxes characterize each layer, partial cloudiness can be treated.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 assume that the clouds in the different model layers have overlap to define the geometrical relation in our model.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1038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spoorthi kondagadapu</dc:creator>
  <cp:lastModifiedBy>spoorthi kondagadapu</cp:lastModifiedBy>
  <cp:revision>114</cp:revision>
  <dcterms:created xsi:type="dcterms:W3CDTF">2017-02-25T14:52:17Z</dcterms:created>
  <dcterms:modified xsi:type="dcterms:W3CDTF">2017-02-25T22:22:21Z</dcterms:modified>
</cp:coreProperties>
</file>