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2" r:id="rId14"/>
    <p:sldId id="2146847061" r:id="rId15"/>
    <p:sldId id="214684705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C8EE08-61BD-4C4C-952A-5CEC9E99585C}" v="16" dt="2025-02-21T08:29:16.3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pa sai spoorthi" userId="6413614404c3624b" providerId="LiveId" clId="{F2C8EE08-61BD-4C4C-952A-5CEC9E99585C}"/>
    <pc:docChg chg="undo custSel addSld delSld modSld">
      <pc:chgData name="Depa sai spoorthi" userId="6413614404c3624b" providerId="LiveId" clId="{F2C8EE08-61BD-4C4C-952A-5CEC9E99585C}" dt="2025-02-21T08:29:29.111" v="1914" actId="14100"/>
      <pc:docMkLst>
        <pc:docMk/>
      </pc:docMkLst>
      <pc:sldChg chg="modSp mod">
        <pc:chgData name="Depa sai spoorthi" userId="6413614404c3624b" providerId="LiveId" clId="{F2C8EE08-61BD-4C4C-952A-5CEC9E99585C}" dt="2025-02-21T07:28:55.597" v="346" actId="20577"/>
        <pc:sldMkLst>
          <pc:docMk/>
          <pc:sldMk cId="1186421160" sldId="262"/>
        </pc:sldMkLst>
        <pc:spChg chg="mod">
          <ac:chgData name="Depa sai spoorthi" userId="6413614404c3624b" providerId="LiveId" clId="{F2C8EE08-61BD-4C4C-952A-5CEC9E99585C}" dt="2025-02-21T07:28:55.597" v="346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Depa sai spoorthi" userId="6413614404c3624b" providerId="LiveId" clId="{F2C8EE08-61BD-4C4C-952A-5CEC9E99585C}" dt="2025-02-21T07:41:39.608" v="733" actId="1076"/>
        <pc:sldMkLst>
          <pc:docMk/>
          <pc:sldMk cId="3210358481" sldId="263"/>
        </pc:sldMkLst>
        <pc:spChg chg="mod">
          <ac:chgData name="Depa sai spoorthi" userId="6413614404c3624b" providerId="LiveId" clId="{F2C8EE08-61BD-4C4C-952A-5CEC9E99585C}" dt="2025-02-21T07:41:39.608" v="733" actId="1076"/>
          <ac:spMkLst>
            <pc:docMk/>
            <pc:sldMk cId="3210358481" sldId="263"/>
            <ac:spMk id="2" creationId="{E041FD9D-DF07-9C37-1E61-1D920E0EF1D4}"/>
          </ac:spMkLst>
        </pc:spChg>
      </pc:sldChg>
      <pc:sldChg chg="addSp delSp modSp mod">
        <pc:chgData name="Depa sai spoorthi" userId="6413614404c3624b" providerId="LiveId" clId="{F2C8EE08-61BD-4C4C-952A-5CEC9E99585C}" dt="2025-02-21T07:59:00.175" v="945" actId="1076"/>
        <pc:sldMkLst>
          <pc:docMk/>
          <pc:sldMk cId="3202024527" sldId="265"/>
        </pc:sldMkLst>
        <pc:spChg chg="del mod">
          <ac:chgData name="Depa sai spoorthi" userId="6413614404c3624b" providerId="LiveId" clId="{F2C8EE08-61BD-4C4C-952A-5CEC9E99585C}" dt="2025-02-21T07:44:11.804" v="803"/>
          <ac:spMkLst>
            <pc:docMk/>
            <pc:sldMk cId="3202024527" sldId="265"/>
            <ac:spMk id="2" creationId="{C4FFAF3C-BA60-9181-132C-C36C403AAEA7}"/>
          </ac:spMkLst>
        </pc:spChg>
        <pc:spChg chg="add mod">
          <ac:chgData name="Depa sai spoorthi" userId="6413614404c3624b" providerId="LiveId" clId="{F2C8EE08-61BD-4C4C-952A-5CEC9E99585C}" dt="2025-02-21T07:45:51.031" v="885" actId="20577"/>
          <ac:spMkLst>
            <pc:docMk/>
            <pc:sldMk cId="3202024527" sldId="265"/>
            <ac:spMk id="3" creationId="{DA6E7588-9797-BB23-21B7-025EF78EA6BA}"/>
          </ac:spMkLst>
        </pc:spChg>
        <pc:spChg chg="add mod">
          <ac:chgData name="Depa sai spoorthi" userId="6413614404c3624b" providerId="LiveId" clId="{F2C8EE08-61BD-4C4C-952A-5CEC9E99585C}" dt="2025-02-21T07:59:00.175" v="945" actId="1076"/>
          <ac:spMkLst>
            <pc:docMk/>
            <pc:sldMk cId="3202024527" sldId="265"/>
            <ac:spMk id="6" creationId="{78359ADF-6E76-2C2E-C104-987100E7D93B}"/>
          </ac:spMkLst>
        </pc:spChg>
        <pc:spChg chg="add mod">
          <ac:chgData name="Depa sai spoorthi" userId="6413614404c3624b" providerId="LiveId" clId="{F2C8EE08-61BD-4C4C-952A-5CEC9E99585C}" dt="2025-02-21T07:58:55.648" v="944" actId="1076"/>
          <ac:spMkLst>
            <pc:docMk/>
            <pc:sldMk cId="3202024527" sldId="265"/>
            <ac:spMk id="8" creationId="{CFF74ECF-A4CD-31CB-EBF9-DA63F1A77EFD}"/>
          </ac:spMkLst>
        </pc:spChg>
      </pc:sldChg>
      <pc:sldChg chg="modSp mod">
        <pc:chgData name="Depa sai spoorthi" userId="6413614404c3624b" providerId="LiveId" clId="{F2C8EE08-61BD-4C4C-952A-5CEC9E99585C}" dt="2025-02-21T08:21:25.375" v="1721" actId="20577"/>
        <pc:sldMkLst>
          <pc:docMk/>
          <pc:sldMk cId="614882681" sldId="2146847055"/>
        </pc:sldMkLst>
        <pc:spChg chg="mod">
          <ac:chgData name="Depa sai spoorthi" userId="6413614404c3624b" providerId="LiveId" clId="{F2C8EE08-61BD-4C4C-952A-5CEC9E99585C}" dt="2025-02-21T08:21:25.375" v="1721" actId="20577"/>
          <ac:spMkLst>
            <pc:docMk/>
            <pc:sldMk cId="614882681" sldId="2146847055"/>
            <ac:spMk id="3" creationId="{A6638FD1-D00E-E75B-705C-564F06D93D7B}"/>
          </ac:spMkLst>
        </pc:spChg>
      </pc:sldChg>
      <pc:sldChg chg="addSp delSp modSp mod">
        <pc:chgData name="Depa sai spoorthi" userId="6413614404c3624b" providerId="LiveId" clId="{F2C8EE08-61BD-4C4C-952A-5CEC9E99585C}" dt="2025-02-21T08:11:44.146" v="1484" actId="20577"/>
        <pc:sldMkLst>
          <pc:docMk/>
          <pc:sldMk cId="3819043843" sldId="2146847057"/>
        </pc:sldMkLst>
        <pc:spChg chg="del mod">
          <ac:chgData name="Depa sai spoorthi" userId="6413614404c3624b" providerId="LiveId" clId="{F2C8EE08-61BD-4C4C-952A-5CEC9E99585C}" dt="2025-02-21T08:07:45.759" v="970"/>
          <ac:spMkLst>
            <pc:docMk/>
            <pc:sldMk cId="3819043843" sldId="2146847057"/>
            <ac:spMk id="3" creationId="{AB679E23-F86A-AFA9-FE9C-7F5A518E8198}"/>
          </ac:spMkLst>
        </pc:spChg>
        <pc:spChg chg="add mod">
          <ac:chgData name="Depa sai spoorthi" userId="6413614404c3624b" providerId="LiveId" clId="{F2C8EE08-61BD-4C4C-952A-5CEC9E99585C}" dt="2025-02-21T08:11:44.146" v="1484" actId="20577"/>
          <ac:spMkLst>
            <pc:docMk/>
            <pc:sldMk cId="3819043843" sldId="2146847057"/>
            <ac:spMk id="4" creationId="{8BDD67F7-C094-8298-81AD-EC9B2D82A6B7}"/>
          </ac:spMkLst>
        </pc:spChg>
      </pc:sldChg>
      <pc:sldChg chg="addSp delSp modSp mod">
        <pc:chgData name="Depa sai spoorthi" userId="6413614404c3624b" providerId="LiveId" clId="{F2C8EE08-61BD-4C4C-952A-5CEC9E99585C}" dt="2025-02-21T08:18:46.824" v="1559" actId="1076"/>
        <pc:sldMkLst>
          <pc:docMk/>
          <pc:sldMk cId="2083715239" sldId="2146847060"/>
        </pc:sldMkLst>
        <pc:spChg chg="add del mod">
          <ac:chgData name="Depa sai spoorthi" userId="6413614404c3624b" providerId="LiveId" clId="{F2C8EE08-61BD-4C4C-952A-5CEC9E99585C}" dt="2025-02-21T08:15:06.659" v="1521" actId="931"/>
          <ac:spMkLst>
            <pc:docMk/>
            <pc:sldMk cId="2083715239" sldId="2146847060"/>
            <ac:spMk id="3" creationId="{805D7125-AC62-752D-6E68-9EB88BCC631C}"/>
          </ac:spMkLst>
        </pc:spChg>
        <pc:picChg chg="add mod">
          <ac:chgData name="Depa sai spoorthi" userId="6413614404c3624b" providerId="LiveId" clId="{F2C8EE08-61BD-4C4C-952A-5CEC9E99585C}" dt="2025-02-21T08:12:42.364" v="1520" actId="931"/>
          <ac:picMkLst>
            <pc:docMk/>
            <pc:sldMk cId="2083715239" sldId="2146847060"/>
            <ac:picMk id="5" creationId="{792425C6-CD67-282A-C582-C13F3716BCD0}"/>
          </ac:picMkLst>
        </pc:picChg>
        <pc:picChg chg="add mod">
          <ac:chgData name="Depa sai spoorthi" userId="6413614404c3624b" providerId="LiveId" clId="{F2C8EE08-61BD-4C4C-952A-5CEC9E99585C}" dt="2025-02-21T08:18:46.824" v="1559" actId="1076"/>
          <ac:picMkLst>
            <pc:docMk/>
            <pc:sldMk cId="2083715239" sldId="2146847060"/>
            <ac:picMk id="7" creationId="{3D940C82-D2AE-0B76-B963-68EC8BB5F28B}"/>
          </ac:picMkLst>
        </pc:picChg>
        <pc:picChg chg="add mod">
          <ac:chgData name="Depa sai spoorthi" userId="6413614404c3624b" providerId="LiveId" clId="{F2C8EE08-61BD-4C4C-952A-5CEC9E99585C}" dt="2025-02-21T08:16:29.207" v="1537" actId="1076"/>
          <ac:picMkLst>
            <pc:docMk/>
            <pc:sldMk cId="2083715239" sldId="2146847060"/>
            <ac:picMk id="9" creationId="{69D058C7-FA3B-10F9-1508-262DC60AD3DC}"/>
          </ac:picMkLst>
        </pc:picChg>
      </pc:sldChg>
      <pc:sldChg chg="modSp mod">
        <pc:chgData name="Depa sai spoorthi" userId="6413614404c3624b" providerId="LiveId" clId="{F2C8EE08-61BD-4C4C-952A-5CEC9E99585C}" dt="2025-02-21T08:29:29.111" v="1914" actId="14100"/>
        <pc:sldMkLst>
          <pc:docMk/>
          <pc:sldMk cId="2230664768" sldId="2146847061"/>
        </pc:sldMkLst>
        <pc:spChg chg="mod">
          <ac:chgData name="Depa sai spoorthi" userId="6413614404c3624b" providerId="LiveId" clId="{F2C8EE08-61BD-4C4C-952A-5CEC9E99585C}" dt="2025-02-21T08:29:29.111" v="1914" actId="14100"/>
          <ac:spMkLst>
            <pc:docMk/>
            <pc:sldMk cId="2230664768" sldId="2146847061"/>
            <ac:spMk id="3" creationId="{51A299DD-46FA-7866-41D8-C1BFCC2F69DD}"/>
          </ac:spMkLst>
        </pc:spChg>
      </pc:sldChg>
      <pc:sldChg chg="modSp mod">
        <pc:chgData name="Depa sai spoorthi" userId="6413614404c3624b" providerId="LiveId" clId="{F2C8EE08-61BD-4C4C-952A-5CEC9E99585C}" dt="2025-02-21T08:19:57.927" v="1618" actId="14100"/>
        <pc:sldMkLst>
          <pc:docMk/>
          <pc:sldMk cId="4233882376" sldId="2146847062"/>
        </pc:sldMkLst>
        <pc:spChg chg="mod">
          <ac:chgData name="Depa sai spoorthi" userId="6413614404c3624b" providerId="LiveId" clId="{F2C8EE08-61BD-4C4C-952A-5CEC9E99585C}" dt="2025-02-21T08:19:57.927" v="1618" actId="14100"/>
          <ac:spMkLst>
            <pc:docMk/>
            <pc:sldMk cId="4233882376" sldId="2146847062"/>
            <ac:spMk id="3" creationId="{D4974547-DF1B-77BB-E545-9344EDB9AD3F}"/>
          </ac:spMkLst>
        </pc:spChg>
      </pc:sldChg>
      <pc:sldChg chg="new del">
        <pc:chgData name="Depa sai spoorthi" userId="6413614404c3624b" providerId="LiveId" clId="{F2C8EE08-61BD-4C4C-952A-5CEC9E99585C}" dt="2025-02-21T08:16:24.877" v="1532" actId="680"/>
        <pc:sldMkLst>
          <pc:docMk/>
          <pc:sldMk cId="2919221171" sldId="2146847063"/>
        </pc:sldMkLst>
      </pc:sldChg>
      <pc:sldChg chg="addSp delSp modSp new mod">
        <pc:chgData name="Depa sai spoorthi" userId="6413614404c3624b" providerId="LiveId" clId="{F2C8EE08-61BD-4C4C-952A-5CEC9E99585C}" dt="2025-02-21T08:17:07.955" v="1544" actId="14100"/>
        <pc:sldMkLst>
          <pc:docMk/>
          <pc:sldMk cId="4068004205" sldId="2146847063"/>
        </pc:sldMkLst>
        <pc:spChg chg="del">
          <ac:chgData name="Depa sai spoorthi" userId="6413614404c3624b" providerId="LiveId" clId="{F2C8EE08-61BD-4C4C-952A-5CEC9E99585C}" dt="2025-02-21T08:16:44.569" v="1539" actId="931"/>
          <ac:spMkLst>
            <pc:docMk/>
            <pc:sldMk cId="4068004205" sldId="2146847063"/>
            <ac:spMk id="3" creationId="{D01B44C2-0346-D5E0-E6C0-5519B655C4EF}"/>
          </ac:spMkLst>
        </pc:spChg>
        <pc:picChg chg="add mod">
          <ac:chgData name="Depa sai spoorthi" userId="6413614404c3624b" providerId="LiveId" clId="{F2C8EE08-61BD-4C4C-952A-5CEC9E99585C}" dt="2025-02-21T08:17:07.955" v="1544" actId="14100"/>
          <ac:picMkLst>
            <pc:docMk/>
            <pc:sldMk cId="4068004205" sldId="2146847063"/>
            <ac:picMk id="5" creationId="{CCEE2962-2CEF-BEB2-DFAA-725BECC34DE2}"/>
          </ac:picMkLst>
        </pc:picChg>
      </pc:sldChg>
      <pc:sldChg chg="addSp delSp modSp new mod">
        <pc:chgData name="Depa sai spoorthi" userId="6413614404c3624b" providerId="LiveId" clId="{F2C8EE08-61BD-4C4C-952A-5CEC9E99585C}" dt="2025-02-21T08:18:25.605" v="1558" actId="14100"/>
        <pc:sldMkLst>
          <pc:docMk/>
          <pc:sldMk cId="4064749767" sldId="2146847064"/>
        </pc:sldMkLst>
        <pc:spChg chg="del">
          <ac:chgData name="Depa sai spoorthi" userId="6413614404c3624b" providerId="LiveId" clId="{F2C8EE08-61BD-4C4C-952A-5CEC9E99585C}" dt="2025-02-21T08:17:59.596" v="1551" actId="931"/>
          <ac:spMkLst>
            <pc:docMk/>
            <pc:sldMk cId="4064749767" sldId="2146847064"/>
            <ac:spMk id="3" creationId="{E5BB45F5-EA05-C1B0-BD37-5080C9963D77}"/>
          </ac:spMkLst>
        </pc:spChg>
        <pc:picChg chg="add mod">
          <ac:chgData name="Depa sai spoorthi" userId="6413614404c3624b" providerId="LiveId" clId="{F2C8EE08-61BD-4C4C-952A-5CEC9E99585C}" dt="2025-02-21T08:18:25.605" v="1558" actId="14100"/>
          <ac:picMkLst>
            <pc:docMk/>
            <pc:sldMk cId="4064749767" sldId="2146847064"/>
            <ac:picMk id="5" creationId="{4F694CDD-93C9-5C80-DBC5-C0DDBC9FAC8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poorthi600/AICTE_EDUNET.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Sai Spoorthi Depa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 Sai Spoorthi Depa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Mina Institute of Engineering and Technology for Women Computer Science and Engineering Department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73394"/>
            <a:ext cx="11029615" cy="5001956"/>
          </a:xfrm>
        </p:spPr>
        <p:txBody>
          <a:bodyPr/>
          <a:lstStyle/>
          <a:p>
            <a:pPr marL="15120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Developed a data hiding technique using Steganography to conceal sensitive information within digital images, ensuring secure transmission and storage while maintaining image quality and integrity</a:t>
            </a:r>
            <a:endParaRPr lang="en-IN" sz="1800" dirty="0">
              <a:solidFill>
                <a:srgbClr val="0D0D0D"/>
              </a:solidFill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5120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  <a:endParaRPr lang="en-IN" sz="1800" dirty="0">
              <a:solidFill>
                <a:srgbClr val="0D0D0D"/>
              </a:solidFill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-353961"/>
            <a:ext cx="11029615" cy="6329311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>
                <a:hlinkClick r:id="rId2"/>
              </a:rPr>
              <a:t>https://github.com/Spoorthi600/AICTE_EDUNET.git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Future scope of this steganography is in cybersecurity, artificial intelligence and social media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15120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Develop a data hiding technique using Steganography to conceal sensitive information within digital images, ensuring secure transmission and storage while maintaining image integrity</a:t>
            </a:r>
            <a:endParaRPr lang="en-IN" sz="2400" dirty="0">
              <a:solidFill>
                <a:srgbClr val="0D0D0D"/>
              </a:solidFill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>
              <a:lnSpc>
                <a:spcPct val="120000"/>
              </a:lnSpc>
            </a:pPr>
            <a:endParaRPr lang="en-IN" sz="2400" dirty="0">
              <a:solidFill>
                <a:srgbClr val="0D0D0D"/>
              </a:solidFill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57" y="324463"/>
            <a:ext cx="11613485" cy="560438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dirty="0"/>
              <a:t>Programming language</a:t>
            </a:r>
            <a:r>
              <a:rPr lang="en-US" dirty="0"/>
              <a:t>: The primary technologies used in this project include Python programming language.</a:t>
            </a:r>
          </a:p>
          <a:p>
            <a:r>
              <a:rPr lang="en-IN" b="1" dirty="0"/>
              <a:t>Libraries</a:t>
            </a:r>
            <a:r>
              <a:rPr lang="en-IN" dirty="0"/>
              <a:t>: CV2 library and string library used here </a:t>
            </a:r>
            <a:r>
              <a:rPr lang="en-US" dirty="0"/>
              <a:t>CV library was used for manipulating and processing digital images and string library provided a collection of string operations, constants, and methods that are useful for manipulating and working with strings.</a:t>
            </a:r>
            <a:endParaRPr lang="en-IN" dirty="0"/>
          </a:p>
          <a:p>
            <a:r>
              <a:rPr lang="en-US" b="1" dirty="0"/>
              <a:t>Platform</a:t>
            </a:r>
            <a:r>
              <a:rPr lang="en-US" dirty="0"/>
              <a:t>: The project was developed and executed using Python IDLE, which provided an interactive environment for writing and running code.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A6E7588-9797-BB23-21B7-025EF78EA6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781" y="2006855"/>
            <a:ext cx="1029917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Invisibility: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steganography hides existence of the data itself. This makes it particularly useful for covert communication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359ADF-6E76-2C2E-C104-987100E7D93B}"/>
              </a:ext>
            </a:extLst>
          </p:cNvPr>
          <p:cNvSpPr txBox="1"/>
          <p:nvPr/>
        </p:nvSpPr>
        <p:spPr>
          <a:xfrm>
            <a:off x="481779" y="2903114"/>
            <a:ext cx="102991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Enhanced Security:</a:t>
            </a:r>
            <a:r>
              <a:rPr lang="en-US" dirty="0"/>
              <a:t> Steganography adds an extra layer of security, protecting sensitive information from unauthorized access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F74ECF-A4CD-31CB-EBF9-DA63F1A77EFD}"/>
              </a:ext>
            </a:extLst>
          </p:cNvPr>
          <p:cNvSpPr txBox="1"/>
          <p:nvPr/>
        </p:nvSpPr>
        <p:spPr>
          <a:xfrm>
            <a:off x="481780" y="3799373"/>
            <a:ext cx="102991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Low Detection Risk:</a:t>
            </a:r>
            <a:r>
              <a:rPr lang="en-US" dirty="0"/>
              <a:t> Steganographic methods aim to make the hidden data inconspicuous to the naked eye, reducing the risk of detection compared to encrypted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DD67F7-C094-8298-81AD-EC9B2D82A6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207526"/>
            <a:ext cx="1083406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Individuals: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share sensitive information privately, such as personal documents or messages.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protect their business secrets and important communication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competitors or unauthorized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Agencies: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communicate intelligence, national security information, and other classified data with out drawing attention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 Developers: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enhance security features within applications by incorporating steganographic techniques.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940C82-D2AE-0B76-B963-68EC8BB5F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419265"/>
            <a:ext cx="11029616" cy="5191432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EF551-F03D-E410-8422-2284B643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EE2962-2CEF-BEB2-DFAA-725BECC34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580104"/>
            <a:ext cx="10726994" cy="6136170"/>
          </a:xfrm>
        </p:spPr>
      </p:pic>
    </p:spTree>
    <p:extLst>
      <p:ext uri="{BB962C8B-B14F-4D97-AF65-F5344CB8AC3E}">
        <p14:creationId xmlns:p14="http://schemas.microsoft.com/office/powerpoint/2010/main" val="4068004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C054C-2642-44F2-B742-933A3E112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694CDD-93C9-5C80-DBC5-C0DDBC9FA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291" y="702156"/>
            <a:ext cx="11375922" cy="5734192"/>
          </a:xfrm>
        </p:spPr>
      </p:pic>
    </p:spTree>
    <p:extLst>
      <p:ext uri="{BB962C8B-B14F-4D97-AF65-F5344CB8AC3E}">
        <p14:creationId xmlns:p14="http://schemas.microsoft.com/office/powerpoint/2010/main" val="406474976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110</TotalTime>
  <Words>361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PowerPoint Presentation</vt:lpstr>
      <vt:lpstr>PowerPoint Presentation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Depa sai spoorthi</cp:lastModifiedBy>
  <cp:revision>26</cp:revision>
  <dcterms:created xsi:type="dcterms:W3CDTF">2021-05-26T16:50:10Z</dcterms:created>
  <dcterms:modified xsi:type="dcterms:W3CDTF">2025-02-21T08:29:30Z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