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58B79D-2524-4D06-95E8-6AC1882DB935}" v="1" dt="2024-08-15T13:15:40.693"/>
    <p1510:client id="{935BBA8D-57B1-45DB-8C63-CA1CB96B2649}" v="9" dt="2024-08-14T19:47:03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tos Rogozsan, Marius Alexandru (VETSUISSE)" userId="dd515edf-a16c-4530-889d-6fd224853b27" providerId="ADAL" clId="{935BBA8D-57B1-45DB-8C63-CA1CB96B2649}"/>
    <pc:docChg chg="custSel addSld modSld">
      <pc:chgData name="Botos Rogozsan, Marius Alexandru (VETSUISSE)" userId="dd515edf-a16c-4530-889d-6fd224853b27" providerId="ADAL" clId="{935BBA8D-57B1-45DB-8C63-CA1CB96B2649}" dt="2024-08-14T19:47:06.715" v="224" actId="1076"/>
      <pc:docMkLst>
        <pc:docMk/>
      </pc:docMkLst>
      <pc:sldChg chg="addSp modSp new mod">
        <pc:chgData name="Botos Rogozsan, Marius Alexandru (VETSUISSE)" userId="dd515edf-a16c-4530-889d-6fd224853b27" providerId="ADAL" clId="{935BBA8D-57B1-45DB-8C63-CA1CB96B2649}" dt="2024-08-14T19:47:06.715" v="224" actId="1076"/>
        <pc:sldMkLst>
          <pc:docMk/>
          <pc:sldMk cId="3515342239" sldId="266"/>
        </pc:sldMkLst>
        <pc:spChg chg="mod">
          <ac:chgData name="Botos Rogozsan, Marius Alexandru (VETSUISSE)" userId="dd515edf-a16c-4530-889d-6fd224853b27" providerId="ADAL" clId="{935BBA8D-57B1-45DB-8C63-CA1CB96B2649}" dt="2024-08-14T19:44:07.143" v="7" actId="20577"/>
          <ac:spMkLst>
            <pc:docMk/>
            <pc:sldMk cId="3515342239" sldId="266"/>
            <ac:spMk id="2" creationId="{054EC808-86BA-6EAF-696D-0845E928004E}"/>
          </ac:spMkLst>
        </pc:spChg>
        <pc:spChg chg="mod">
          <ac:chgData name="Botos Rogozsan, Marius Alexandru (VETSUISSE)" userId="dd515edf-a16c-4530-889d-6fd224853b27" providerId="ADAL" clId="{935BBA8D-57B1-45DB-8C63-CA1CB96B2649}" dt="2024-08-14T19:44:41.952" v="88" actId="20577"/>
          <ac:spMkLst>
            <pc:docMk/>
            <pc:sldMk cId="3515342239" sldId="266"/>
            <ac:spMk id="3" creationId="{E7FB71A7-407A-A5EA-FF3D-436907565DDB}"/>
          </ac:spMkLst>
        </pc:spChg>
        <pc:spChg chg="add">
          <ac:chgData name="Botos Rogozsan, Marius Alexandru (VETSUISSE)" userId="dd515edf-a16c-4530-889d-6fd224853b27" providerId="ADAL" clId="{935BBA8D-57B1-45DB-8C63-CA1CB96B2649}" dt="2024-08-14T19:47:01.939" v="221"/>
          <ac:spMkLst>
            <pc:docMk/>
            <pc:sldMk cId="3515342239" sldId="266"/>
            <ac:spMk id="4" creationId="{8DC20633-F455-1D8A-43C4-B3FB13F6D6F9}"/>
          </ac:spMkLst>
        </pc:spChg>
        <pc:picChg chg="add mod">
          <ac:chgData name="Botos Rogozsan, Marius Alexandru (VETSUISSE)" userId="dd515edf-a16c-4530-889d-6fd224853b27" providerId="ADAL" clId="{935BBA8D-57B1-45DB-8C63-CA1CB96B2649}" dt="2024-08-14T19:47:06.715" v="224" actId="1076"/>
          <ac:picMkLst>
            <pc:docMk/>
            <pc:sldMk cId="3515342239" sldId="266"/>
            <ac:picMk id="5" creationId="{5F2526D1-45FB-E6DB-0652-76BEB0D336C7}"/>
          </ac:picMkLst>
        </pc:picChg>
      </pc:sldChg>
      <pc:sldChg chg="addSp modSp new mod">
        <pc:chgData name="Botos Rogozsan, Marius Alexandru (VETSUISSE)" userId="dd515edf-a16c-4530-889d-6fd224853b27" providerId="ADAL" clId="{935BBA8D-57B1-45DB-8C63-CA1CB96B2649}" dt="2024-08-14T19:46:54.107" v="220" actId="255"/>
        <pc:sldMkLst>
          <pc:docMk/>
          <pc:sldMk cId="2604537844" sldId="267"/>
        </pc:sldMkLst>
        <pc:spChg chg="mod">
          <ac:chgData name="Botos Rogozsan, Marius Alexandru (VETSUISSE)" userId="dd515edf-a16c-4530-889d-6fd224853b27" providerId="ADAL" clId="{935BBA8D-57B1-45DB-8C63-CA1CB96B2649}" dt="2024-08-14T19:44:14.783" v="15" actId="20577"/>
          <ac:spMkLst>
            <pc:docMk/>
            <pc:sldMk cId="2604537844" sldId="267"/>
            <ac:spMk id="2" creationId="{EFBBE785-25C4-B526-2660-5DD2B035CBF9}"/>
          </ac:spMkLst>
        </pc:spChg>
        <pc:spChg chg="mod">
          <ac:chgData name="Botos Rogozsan, Marius Alexandru (VETSUISSE)" userId="dd515edf-a16c-4530-889d-6fd224853b27" providerId="ADAL" clId="{935BBA8D-57B1-45DB-8C63-CA1CB96B2649}" dt="2024-08-14T19:46:54.107" v="220" actId="255"/>
          <ac:spMkLst>
            <pc:docMk/>
            <pc:sldMk cId="2604537844" sldId="267"/>
            <ac:spMk id="3" creationId="{87D12FDF-7351-3025-F9AD-4C5B8F3C495C}"/>
          </ac:spMkLst>
        </pc:spChg>
        <pc:spChg chg="add">
          <ac:chgData name="Botos Rogozsan, Marius Alexandru (VETSUISSE)" userId="dd515edf-a16c-4530-889d-6fd224853b27" providerId="ADAL" clId="{935BBA8D-57B1-45DB-8C63-CA1CB96B2649}" dt="2024-08-14T19:45:38.529" v="123"/>
          <ac:spMkLst>
            <pc:docMk/>
            <pc:sldMk cId="2604537844" sldId="267"/>
            <ac:spMk id="4" creationId="{6CCB0CCE-BD5B-8F6F-942F-73024FFF7DCB}"/>
          </ac:spMkLst>
        </pc:spChg>
        <pc:picChg chg="add mod">
          <ac:chgData name="Botos Rogozsan, Marius Alexandru (VETSUISSE)" userId="dd515edf-a16c-4530-889d-6fd224853b27" providerId="ADAL" clId="{935BBA8D-57B1-45DB-8C63-CA1CB96B2649}" dt="2024-08-14T19:45:46.230" v="126" actId="1076"/>
          <ac:picMkLst>
            <pc:docMk/>
            <pc:sldMk cId="2604537844" sldId="267"/>
            <ac:picMk id="5" creationId="{D5B1BCFD-09E2-E073-50D6-CD4CCE9290D0}"/>
          </ac:picMkLst>
        </pc:picChg>
      </pc:sldChg>
      <pc:sldChg chg="addSp delSp modSp new mod">
        <pc:chgData name="Botos Rogozsan, Marius Alexandru (VETSUISSE)" userId="dd515edf-a16c-4530-889d-6fd224853b27" providerId="ADAL" clId="{935BBA8D-57B1-45DB-8C63-CA1CB96B2649}" dt="2024-08-14T19:45:26.666" v="122" actId="255"/>
        <pc:sldMkLst>
          <pc:docMk/>
          <pc:sldMk cId="2005490431" sldId="268"/>
        </pc:sldMkLst>
        <pc:spChg chg="mod">
          <ac:chgData name="Botos Rogozsan, Marius Alexandru (VETSUISSE)" userId="dd515edf-a16c-4530-889d-6fd224853b27" providerId="ADAL" clId="{935BBA8D-57B1-45DB-8C63-CA1CB96B2649}" dt="2024-08-14T19:44:53.553" v="117" actId="20577"/>
          <ac:spMkLst>
            <pc:docMk/>
            <pc:sldMk cId="2005490431" sldId="268"/>
            <ac:spMk id="2" creationId="{FA20C52F-32B5-7888-6514-86FA5FD6A689}"/>
          </ac:spMkLst>
        </pc:spChg>
        <pc:spChg chg="del">
          <ac:chgData name="Botos Rogozsan, Marius Alexandru (VETSUISSE)" userId="dd515edf-a16c-4530-889d-6fd224853b27" providerId="ADAL" clId="{935BBA8D-57B1-45DB-8C63-CA1CB96B2649}" dt="2024-08-14T19:44:55.397" v="118"/>
          <ac:spMkLst>
            <pc:docMk/>
            <pc:sldMk cId="2005490431" sldId="268"/>
            <ac:spMk id="3" creationId="{B319CB9A-FC37-8D51-8732-62B038D36183}"/>
          </ac:spMkLst>
        </pc:spChg>
        <pc:spChg chg="add mod">
          <ac:chgData name="Botos Rogozsan, Marius Alexandru (VETSUISSE)" userId="dd515edf-a16c-4530-889d-6fd224853b27" providerId="ADAL" clId="{935BBA8D-57B1-45DB-8C63-CA1CB96B2649}" dt="2024-08-14T19:45:26.666" v="122" actId="255"/>
          <ac:spMkLst>
            <pc:docMk/>
            <pc:sldMk cId="2005490431" sldId="268"/>
            <ac:spMk id="4" creationId="{7D05ABCF-5B59-0C7D-B1E1-4341E445F422}"/>
          </ac:spMkLst>
        </pc:spChg>
      </pc:sldChg>
      <pc:sldChg chg="modSp new mod">
        <pc:chgData name="Botos Rogozsan, Marius Alexandru (VETSUISSE)" userId="dd515edf-a16c-4530-889d-6fd224853b27" providerId="ADAL" clId="{935BBA8D-57B1-45DB-8C63-CA1CB96B2649}" dt="2024-08-14T19:44:32.066" v="53" actId="20577"/>
        <pc:sldMkLst>
          <pc:docMk/>
          <pc:sldMk cId="3277765633" sldId="269"/>
        </pc:sldMkLst>
        <pc:spChg chg="mod">
          <ac:chgData name="Botos Rogozsan, Marius Alexandru (VETSUISSE)" userId="dd515edf-a16c-4530-889d-6fd224853b27" providerId="ADAL" clId="{935BBA8D-57B1-45DB-8C63-CA1CB96B2649}" dt="2024-08-14T19:44:24.647" v="29" actId="20577"/>
          <ac:spMkLst>
            <pc:docMk/>
            <pc:sldMk cId="3277765633" sldId="269"/>
            <ac:spMk id="2" creationId="{A0156199-7D10-47C9-D7CF-94DF88DBC6EE}"/>
          </ac:spMkLst>
        </pc:spChg>
        <pc:spChg chg="mod">
          <ac:chgData name="Botos Rogozsan, Marius Alexandru (VETSUISSE)" userId="dd515edf-a16c-4530-889d-6fd224853b27" providerId="ADAL" clId="{935BBA8D-57B1-45DB-8C63-CA1CB96B2649}" dt="2024-08-14T19:44:32.066" v="53" actId="20577"/>
          <ac:spMkLst>
            <pc:docMk/>
            <pc:sldMk cId="3277765633" sldId="269"/>
            <ac:spMk id="3" creationId="{42169B10-B78C-AD92-E7C7-5F357C12B4FD}"/>
          </ac:spMkLst>
        </pc:spChg>
      </pc:sldChg>
    </pc:docChg>
  </pc:docChgLst>
  <pc:docChgLst>
    <pc:chgData name="Botos Rogozsan, Marius Alexandru (VETSUISSE)" userId="dd515edf-a16c-4530-889d-6fd224853b27" providerId="ADAL" clId="{9058B79D-2524-4D06-95E8-6AC1882DB935}"/>
    <pc:docChg chg="modSld">
      <pc:chgData name="Botos Rogozsan, Marius Alexandru (VETSUISSE)" userId="dd515edf-a16c-4530-889d-6fd224853b27" providerId="ADAL" clId="{9058B79D-2524-4D06-95E8-6AC1882DB935}" dt="2024-08-15T13:53:02.834" v="32" actId="13926"/>
      <pc:docMkLst>
        <pc:docMk/>
      </pc:docMkLst>
      <pc:sldChg chg="modSp mod">
        <pc:chgData name="Botos Rogozsan, Marius Alexandru (VETSUISSE)" userId="dd515edf-a16c-4530-889d-6fd224853b27" providerId="ADAL" clId="{9058B79D-2524-4D06-95E8-6AC1882DB935}" dt="2024-08-15T13:12:09.311" v="13" actId="20577"/>
        <pc:sldMkLst>
          <pc:docMk/>
          <pc:sldMk cId="737995872" sldId="256"/>
        </pc:sldMkLst>
        <pc:spChg chg="mod">
          <ac:chgData name="Botos Rogozsan, Marius Alexandru (VETSUISSE)" userId="dd515edf-a16c-4530-889d-6fd224853b27" providerId="ADAL" clId="{9058B79D-2524-4D06-95E8-6AC1882DB935}" dt="2024-08-15T13:12:09.311" v="13" actId="20577"/>
          <ac:spMkLst>
            <pc:docMk/>
            <pc:sldMk cId="737995872" sldId="256"/>
            <ac:spMk id="3" creationId="{AC9A3D51-7134-E7BC-0C9B-5E3E07160DBF}"/>
          </ac:spMkLst>
        </pc:spChg>
      </pc:sldChg>
      <pc:sldChg chg="addSp modSp mod">
        <pc:chgData name="Botos Rogozsan, Marius Alexandru (VETSUISSE)" userId="dd515edf-a16c-4530-889d-6fd224853b27" providerId="ADAL" clId="{9058B79D-2524-4D06-95E8-6AC1882DB935}" dt="2024-08-15T13:15:52.749" v="23" actId="1076"/>
        <pc:sldMkLst>
          <pc:docMk/>
          <pc:sldMk cId="3367907501" sldId="259"/>
        </pc:sldMkLst>
        <pc:cxnChg chg="add mod">
          <ac:chgData name="Botos Rogozsan, Marius Alexandru (VETSUISSE)" userId="dd515edf-a16c-4530-889d-6fd224853b27" providerId="ADAL" clId="{9058B79D-2524-4D06-95E8-6AC1882DB935}" dt="2024-08-15T13:15:52.749" v="23" actId="1076"/>
          <ac:cxnSpMkLst>
            <pc:docMk/>
            <pc:sldMk cId="3367907501" sldId="259"/>
            <ac:cxnSpMk id="3" creationId="{C9859F69-8E76-4A2E-46CB-5749F060CA1A}"/>
          </ac:cxnSpMkLst>
        </pc:cxnChg>
      </pc:sldChg>
      <pc:sldChg chg="addSp modSp mod">
        <pc:chgData name="Botos Rogozsan, Marius Alexandru (VETSUISSE)" userId="dd515edf-a16c-4530-889d-6fd224853b27" providerId="ADAL" clId="{9058B79D-2524-4D06-95E8-6AC1882DB935}" dt="2024-08-15T13:16:02.451" v="25" actId="14100"/>
        <pc:sldMkLst>
          <pc:docMk/>
          <pc:sldMk cId="2025604373" sldId="260"/>
        </pc:sldMkLst>
        <pc:cxnChg chg="add mod">
          <ac:chgData name="Botos Rogozsan, Marius Alexandru (VETSUISSE)" userId="dd515edf-a16c-4530-889d-6fd224853b27" providerId="ADAL" clId="{9058B79D-2524-4D06-95E8-6AC1882DB935}" dt="2024-08-15T13:16:02.451" v="25" actId="14100"/>
          <ac:cxnSpMkLst>
            <pc:docMk/>
            <pc:sldMk cId="2025604373" sldId="260"/>
            <ac:cxnSpMk id="4" creationId="{827660A4-057E-C001-71F1-3D45C1C4EC52}"/>
          </ac:cxnSpMkLst>
        </pc:cxnChg>
      </pc:sldChg>
      <pc:sldChg chg="modSp mod">
        <pc:chgData name="Botos Rogozsan, Marius Alexandru (VETSUISSE)" userId="dd515edf-a16c-4530-889d-6fd224853b27" providerId="ADAL" clId="{9058B79D-2524-4D06-95E8-6AC1882DB935}" dt="2024-08-15T13:53:02.834" v="32" actId="13926"/>
        <pc:sldMkLst>
          <pc:docMk/>
          <pc:sldMk cId="257928483" sldId="264"/>
        </pc:sldMkLst>
        <pc:spChg chg="mod">
          <ac:chgData name="Botos Rogozsan, Marius Alexandru (VETSUISSE)" userId="dd515edf-a16c-4530-889d-6fd224853b27" providerId="ADAL" clId="{9058B79D-2524-4D06-95E8-6AC1882DB935}" dt="2024-08-15T13:12:42.511" v="15" actId="20577"/>
          <ac:spMkLst>
            <pc:docMk/>
            <pc:sldMk cId="257928483" sldId="264"/>
            <ac:spMk id="2" creationId="{743361D9-2122-E3E7-2931-6978E2947362}"/>
          </ac:spMkLst>
        </pc:spChg>
        <pc:spChg chg="mod">
          <ac:chgData name="Botos Rogozsan, Marius Alexandru (VETSUISSE)" userId="dd515edf-a16c-4530-889d-6fd224853b27" providerId="ADAL" clId="{9058B79D-2524-4D06-95E8-6AC1882DB935}" dt="2024-08-15T13:53:02.834" v="32" actId="13926"/>
          <ac:spMkLst>
            <pc:docMk/>
            <pc:sldMk cId="257928483" sldId="264"/>
            <ac:spMk id="3" creationId="{E5E74AC9-370F-12E1-57FC-3C1E089ECDB3}"/>
          </ac:spMkLst>
        </pc:spChg>
      </pc:sldChg>
      <pc:sldChg chg="modSp mod">
        <pc:chgData name="Botos Rogozsan, Marius Alexandru (VETSUISSE)" userId="dd515edf-a16c-4530-889d-6fd224853b27" providerId="ADAL" clId="{9058B79D-2524-4D06-95E8-6AC1882DB935}" dt="2024-08-15T13:24:21.788" v="26" actId="20577"/>
        <pc:sldMkLst>
          <pc:docMk/>
          <pc:sldMk cId="2604537844" sldId="267"/>
        </pc:sldMkLst>
        <pc:spChg chg="mod">
          <ac:chgData name="Botos Rogozsan, Marius Alexandru (VETSUISSE)" userId="dd515edf-a16c-4530-889d-6fd224853b27" providerId="ADAL" clId="{9058B79D-2524-4D06-95E8-6AC1882DB935}" dt="2024-08-15T13:24:21.788" v="26" actId="20577"/>
          <ac:spMkLst>
            <pc:docMk/>
            <pc:sldMk cId="2604537844" sldId="267"/>
            <ac:spMk id="3" creationId="{87D12FDF-7351-3025-F9AD-4C5B8F3C49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B98A-9E49-1079-C7EC-3F44E4692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9C777-9609-B121-ACBD-B149CC402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9E32-E387-C467-C2CF-4C006CCD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4A75-C50F-40DE-94C5-89DB5504DBAB}" type="datetimeFigureOut">
              <a:rPr lang="en-CH" smtClean="0"/>
              <a:t>15/08/2024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DDA75-6252-FE52-D94A-2DF75375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60EE0-7681-A17F-5AA2-7D0620FC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02-084F-43C5-9CE6-9E591A72BF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930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27D7-CD72-A3FF-CCC6-D0AA7DC7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202E5-8B57-39A1-8C0B-4A4AB1424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3B58-0D2D-C956-2C24-BE5B1285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4A75-C50F-40DE-94C5-89DB5504DBAB}" type="datetimeFigureOut">
              <a:rPr lang="en-CH" smtClean="0"/>
              <a:t>15/08/2024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9D8A-8A3B-0AFB-AD0A-C3067606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1181-9EA9-4693-6B31-EE83E7E4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02-084F-43C5-9CE6-9E591A72BF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048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6F02B-7F84-DD27-BD37-D8B77A343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92509-E772-7265-650D-4BC5F52EC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D1ADB-A521-5F7B-9C1E-D49D88F8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4A75-C50F-40DE-94C5-89DB5504DBAB}" type="datetimeFigureOut">
              <a:rPr lang="en-CH" smtClean="0"/>
              <a:t>15/08/2024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D1F69-C8CF-4F66-C1FD-5A69259A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CA68-5319-021F-D159-E154509A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02-084F-43C5-9CE6-9E591A72BF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69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2F60-6CD7-4D74-972D-0A12890E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16970-8C91-3A49-8BF1-F984818D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FD71B-DD20-F990-2BD3-2F817A51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4A75-C50F-40DE-94C5-89DB5504DBAB}" type="datetimeFigureOut">
              <a:rPr lang="en-CH" smtClean="0"/>
              <a:t>15/08/2024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6D43-C069-3AF1-4701-5003C424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8B9C-BEF8-6DD5-A116-02DFBDCA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02-084F-43C5-9CE6-9E591A72BF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900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9198-9DCD-209C-D785-68C8732E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347E7-DC9A-B2E9-18C1-1E8F1E8AA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3BD73-3129-2AEE-1DAC-F88FAB7F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4A75-C50F-40DE-94C5-89DB5504DBAB}" type="datetimeFigureOut">
              <a:rPr lang="en-CH" smtClean="0"/>
              <a:t>15/08/2024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2AA73-D8D3-9B00-CE09-A2AFA1FE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5FF3-379E-6CD5-E676-3B251DFD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02-084F-43C5-9CE6-9E591A72BF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08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FFB2-ED59-B9CE-3B69-96E2B141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D067-B03E-0D8B-54D8-EBEB47EE7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60FED-0111-B690-BCE8-66DA54369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94D2D-9DAB-D6A4-6337-4AEE6B31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4A75-C50F-40DE-94C5-89DB5504DBAB}" type="datetimeFigureOut">
              <a:rPr lang="en-CH" smtClean="0"/>
              <a:t>15/08/2024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0DBB5-8A64-48A4-DF42-26A40B65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39981-0D62-B62A-397F-E01210C5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02-084F-43C5-9CE6-9E591A72BF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98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3870-70A2-A1DA-1D39-B8720E41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5D3A4-1C62-C436-9982-7CA3D6887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B5622-BFCC-1655-736B-BE7827003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1F485-4655-0338-B11D-C0064DF6C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47837-23B0-1E03-C981-532B78060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D8900-AD75-C395-068E-15E5D04F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4A75-C50F-40DE-94C5-89DB5504DBAB}" type="datetimeFigureOut">
              <a:rPr lang="en-CH" smtClean="0"/>
              <a:t>15/08/2024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94063-F9EF-E3A1-F96E-051AFFD8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EA199-C85D-F897-5BB0-1C0BAF9D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02-084F-43C5-9CE6-9E591A72BF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007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AB99-A423-9C10-483E-9799574D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743DF-7A90-AF88-6ABF-AD567C9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4A75-C50F-40DE-94C5-89DB5504DBAB}" type="datetimeFigureOut">
              <a:rPr lang="en-CH" smtClean="0"/>
              <a:t>15/08/2024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E9346-39E9-652A-3A15-C251B84E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C4F47-B3CF-E47E-4827-8DE8D3B0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02-084F-43C5-9CE6-9E591A72BF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753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44C67-2A8D-3D13-FAB5-AB6D62D5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4A75-C50F-40DE-94C5-89DB5504DBAB}" type="datetimeFigureOut">
              <a:rPr lang="en-CH" smtClean="0"/>
              <a:t>15/08/2024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0FA6-CAD2-2053-83A7-F60C6FF5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578F8-5633-8C6C-77C5-88C33F97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02-084F-43C5-9CE6-9E591A72BF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664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7EA3-D40D-E5B6-2796-CCBD5855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5608-10C7-E723-38C9-F5DE35FD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BF68A-F15E-29F6-E69A-10F6D807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603B7-4B74-D4A3-CBD6-AD967000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4A75-C50F-40DE-94C5-89DB5504DBAB}" type="datetimeFigureOut">
              <a:rPr lang="en-CH" smtClean="0"/>
              <a:t>15/08/2024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29E49-4464-E91D-AB45-C4E1D7B9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CF505-0336-6837-F140-D74A2E81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02-084F-43C5-9CE6-9E591A72BF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75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EF18-96FE-3C77-2410-F83B117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9A082-86CA-0475-0254-30B6CE85F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E8B44-4637-7FA8-3E9C-9C14C85F0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A01C4-3915-FBBA-2210-E844A6B0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4A75-C50F-40DE-94C5-89DB5504DBAB}" type="datetimeFigureOut">
              <a:rPr lang="en-CH" smtClean="0"/>
              <a:t>15/08/2024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73DE1-654D-08E5-170E-4F4AE78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F0073-48D2-AC79-15C8-9E6978A0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FE02-084F-43C5-9CE6-9E591A72BF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832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F90D-1737-F1D6-30FD-0C42357F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DCFA-1D81-8EE4-61A9-9F779C3E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43352-C943-0761-E337-8F99751E0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D4A75-C50F-40DE-94C5-89DB5504DBAB}" type="datetimeFigureOut">
              <a:rPr lang="en-CH" smtClean="0"/>
              <a:t>15/08/2024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8437D-CBD1-4536-D0AA-3F3EA611C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175A-1CAF-A2F3-A78E-8021F9726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71FE02-084F-43C5-9CE6-9E591A72BF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908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F51F-A7CF-71F7-B742-D8C287CE9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Analysis </a:t>
            </a:r>
            <a:r>
              <a:rPr lang="de-CH" dirty="0" err="1"/>
              <a:t>Tibias</a:t>
            </a:r>
            <a:r>
              <a:rPr lang="de-CH" dirty="0"/>
              <a:t> and </a:t>
            </a:r>
            <a:r>
              <a:rPr lang="de-CH" dirty="0" err="1"/>
              <a:t>Hips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3D51-7134-E7BC-0C9B-5E3E07160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15.08.2024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3799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61D9-2122-E3E7-2931-6978E294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DEG among selected conditions	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4AC9-370F-12E1-57FC-3C1E089E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CH" dirty="0"/>
              <a:t>HIP</a:t>
            </a:r>
          </a:p>
          <a:p>
            <a:pPr lvl="1"/>
            <a:r>
              <a:rPr lang="de-CH" dirty="0"/>
              <a:t>Non-</a:t>
            </a:r>
            <a:r>
              <a:rPr lang="de-CH" dirty="0" err="1"/>
              <a:t>Sclerotic</a:t>
            </a:r>
            <a:r>
              <a:rPr lang="de-CH" dirty="0"/>
              <a:t> </a:t>
            </a:r>
            <a:r>
              <a:rPr lang="de-CH" dirty="0" err="1"/>
              <a:t>vs</a:t>
            </a:r>
            <a:r>
              <a:rPr lang="de-CH" dirty="0"/>
              <a:t> </a:t>
            </a:r>
            <a:r>
              <a:rPr lang="de-CH" dirty="0" err="1"/>
              <a:t>Sclerotic</a:t>
            </a:r>
            <a:endParaRPr lang="de-CH" dirty="0"/>
          </a:p>
          <a:p>
            <a:pPr lvl="1"/>
            <a:r>
              <a:rPr lang="de-CH" dirty="0" err="1">
                <a:highlight>
                  <a:srgbClr val="FF00FF"/>
                </a:highlight>
              </a:rPr>
              <a:t>Adipocytes</a:t>
            </a:r>
            <a:r>
              <a:rPr lang="de-CH" dirty="0">
                <a:highlight>
                  <a:srgbClr val="FF00FF"/>
                </a:highlight>
              </a:rPr>
              <a:t> non-</a:t>
            </a:r>
            <a:r>
              <a:rPr lang="de-CH" dirty="0" err="1">
                <a:highlight>
                  <a:srgbClr val="FF00FF"/>
                </a:highlight>
              </a:rPr>
              <a:t>Sclerotic</a:t>
            </a:r>
            <a:r>
              <a:rPr lang="de-CH" dirty="0">
                <a:highlight>
                  <a:srgbClr val="FF00FF"/>
                </a:highlight>
              </a:rPr>
              <a:t> </a:t>
            </a:r>
            <a:r>
              <a:rPr lang="de-CH" dirty="0" err="1">
                <a:highlight>
                  <a:srgbClr val="FF00FF"/>
                </a:highlight>
              </a:rPr>
              <a:t>vs</a:t>
            </a:r>
            <a:r>
              <a:rPr lang="de-CH" dirty="0">
                <a:highlight>
                  <a:srgbClr val="FF00FF"/>
                </a:highlight>
              </a:rPr>
              <a:t> </a:t>
            </a:r>
            <a:r>
              <a:rPr lang="de-CH" dirty="0" err="1">
                <a:highlight>
                  <a:srgbClr val="FF00FF"/>
                </a:highlight>
              </a:rPr>
              <a:t>Sclerotic</a:t>
            </a:r>
            <a:endParaRPr lang="de-CH" dirty="0">
              <a:highlight>
                <a:srgbClr val="FF00FF"/>
              </a:highlight>
            </a:endParaRPr>
          </a:p>
          <a:p>
            <a:pPr lvl="1"/>
            <a:r>
              <a:rPr lang="de-CH" dirty="0">
                <a:highlight>
                  <a:srgbClr val="FF00FF"/>
                </a:highlight>
              </a:rPr>
              <a:t>Pellet non-</a:t>
            </a:r>
            <a:r>
              <a:rPr lang="de-CH" dirty="0" err="1">
                <a:highlight>
                  <a:srgbClr val="FF00FF"/>
                </a:highlight>
              </a:rPr>
              <a:t>Sclerotic</a:t>
            </a:r>
            <a:r>
              <a:rPr lang="de-CH" dirty="0">
                <a:highlight>
                  <a:srgbClr val="FF00FF"/>
                </a:highlight>
              </a:rPr>
              <a:t> </a:t>
            </a:r>
            <a:r>
              <a:rPr lang="de-CH" dirty="0" err="1">
                <a:highlight>
                  <a:srgbClr val="FF00FF"/>
                </a:highlight>
              </a:rPr>
              <a:t>vs</a:t>
            </a:r>
            <a:r>
              <a:rPr lang="de-CH" dirty="0">
                <a:highlight>
                  <a:srgbClr val="FF00FF"/>
                </a:highlight>
              </a:rPr>
              <a:t> </a:t>
            </a:r>
            <a:r>
              <a:rPr lang="de-CH" dirty="0" err="1">
                <a:highlight>
                  <a:srgbClr val="FF00FF"/>
                </a:highlight>
              </a:rPr>
              <a:t>Sclerotic</a:t>
            </a:r>
            <a:endParaRPr lang="de-CH" dirty="0">
              <a:highlight>
                <a:srgbClr val="FF00FF"/>
              </a:highlight>
            </a:endParaRPr>
          </a:p>
          <a:p>
            <a:pPr lvl="1"/>
            <a:endParaRPr lang="de-CH" dirty="0"/>
          </a:p>
          <a:p>
            <a:r>
              <a:rPr lang="de-CH" dirty="0"/>
              <a:t>TIBIA</a:t>
            </a:r>
          </a:p>
          <a:p>
            <a:pPr lvl="1"/>
            <a:r>
              <a:rPr lang="de-CH" dirty="0"/>
              <a:t>Non-</a:t>
            </a:r>
            <a:r>
              <a:rPr lang="de-CH" dirty="0" err="1"/>
              <a:t>Sclerotic</a:t>
            </a:r>
            <a:r>
              <a:rPr lang="de-CH" dirty="0"/>
              <a:t> </a:t>
            </a:r>
            <a:r>
              <a:rPr lang="de-CH" dirty="0" err="1"/>
              <a:t>vs</a:t>
            </a:r>
            <a:r>
              <a:rPr lang="de-CH" dirty="0"/>
              <a:t> </a:t>
            </a:r>
            <a:r>
              <a:rPr lang="de-CH" dirty="0" err="1"/>
              <a:t>Sclerotic</a:t>
            </a:r>
            <a:endParaRPr lang="de-CH" dirty="0"/>
          </a:p>
          <a:p>
            <a:pPr lvl="1"/>
            <a:r>
              <a:rPr lang="de-CH" dirty="0" err="1">
                <a:highlight>
                  <a:srgbClr val="FF00FF"/>
                </a:highlight>
              </a:rPr>
              <a:t>Adipocytes</a:t>
            </a:r>
            <a:r>
              <a:rPr lang="de-CH" dirty="0">
                <a:highlight>
                  <a:srgbClr val="FF00FF"/>
                </a:highlight>
              </a:rPr>
              <a:t> non-</a:t>
            </a:r>
            <a:r>
              <a:rPr lang="de-CH" dirty="0" err="1">
                <a:highlight>
                  <a:srgbClr val="FF00FF"/>
                </a:highlight>
              </a:rPr>
              <a:t>Sclerotic</a:t>
            </a:r>
            <a:r>
              <a:rPr lang="de-CH" dirty="0">
                <a:highlight>
                  <a:srgbClr val="FF00FF"/>
                </a:highlight>
              </a:rPr>
              <a:t> </a:t>
            </a:r>
            <a:r>
              <a:rPr lang="de-CH" dirty="0" err="1">
                <a:highlight>
                  <a:srgbClr val="FF00FF"/>
                </a:highlight>
              </a:rPr>
              <a:t>vs</a:t>
            </a:r>
            <a:r>
              <a:rPr lang="de-CH" dirty="0">
                <a:highlight>
                  <a:srgbClr val="FF00FF"/>
                </a:highlight>
              </a:rPr>
              <a:t> </a:t>
            </a:r>
            <a:r>
              <a:rPr lang="de-CH" dirty="0" err="1">
                <a:highlight>
                  <a:srgbClr val="FF00FF"/>
                </a:highlight>
              </a:rPr>
              <a:t>Sclerotic</a:t>
            </a:r>
            <a:endParaRPr lang="de-CH" dirty="0">
              <a:highlight>
                <a:srgbClr val="FF00FF"/>
              </a:highlight>
            </a:endParaRPr>
          </a:p>
          <a:p>
            <a:pPr lvl="1"/>
            <a:r>
              <a:rPr lang="de-CH" dirty="0">
                <a:highlight>
                  <a:srgbClr val="FF00FF"/>
                </a:highlight>
              </a:rPr>
              <a:t>Pellet non-</a:t>
            </a:r>
            <a:r>
              <a:rPr lang="de-CH" dirty="0" err="1">
                <a:highlight>
                  <a:srgbClr val="FF00FF"/>
                </a:highlight>
              </a:rPr>
              <a:t>Sclerotic</a:t>
            </a:r>
            <a:r>
              <a:rPr lang="de-CH" dirty="0">
                <a:highlight>
                  <a:srgbClr val="FF00FF"/>
                </a:highlight>
              </a:rPr>
              <a:t> </a:t>
            </a:r>
            <a:r>
              <a:rPr lang="de-CH" dirty="0" err="1">
                <a:highlight>
                  <a:srgbClr val="FF00FF"/>
                </a:highlight>
              </a:rPr>
              <a:t>vs</a:t>
            </a:r>
            <a:r>
              <a:rPr lang="de-CH" dirty="0">
                <a:highlight>
                  <a:srgbClr val="FF00FF"/>
                </a:highlight>
              </a:rPr>
              <a:t> </a:t>
            </a:r>
            <a:r>
              <a:rPr lang="de-CH" dirty="0" err="1">
                <a:highlight>
                  <a:srgbClr val="FF00FF"/>
                </a:highlight>
              </a:rPr>
              <a:t>Sclerotic</a:t>
            </a:r>
            <a:endParaRPr lang="de-CH" dirty="0">
              <a:highlight>
                <a:srgbClr val="FF00FF"/>
              </a:highlight>
            </a:endParaRPr>
          </a:p>
          <a:p>
            <a:r>
              <a:rPr lang="de-CH" dirty="0" err="1"/>
              <a:t>Bone</a:t>
            </a:r>
            <a:r>
              <a:rPr lang="de-CH" dirty="0"/>
              <a:t> (hip and </a:t>
            </a:r>
            <a:r>
              <a:rPr lang="de-CH" dirty="0" err="1"/>
              <a:t>tibia</a:t>
            </a:r>
            <a:r>
              <a:rPr lang="de-CH" dirty="0"/>
              <a:t> all)</a:t>
            </a:r>
          </a:p>
          <a:p>
            <a:pPr lvl="1"/>
            <a:r>
              <a:rPr lang="de-CH" dirty="0"/>
              <a:t>Hip </a:t>
            </a:r>
            <a:r>
              <a:rPr lang="de-CH" dirty="0" err="1"/>
              <a:t>vs</a:t>
            </a:r>
            <a:r>
              <a:rPr lang="de-CH" dirty="0"/>
              <a:t> Tibia</a:t>
            </a:r>
          </a:p>
          <a:p>
            <a:pPr lvl="1"/>
            <a:r>
              <a:rPr lang="de-CH" dirty="0"/>
              <a:t>Non </a:t>
            </a:r>
            <a:r>
              <a:rPr lang="de-CH" dirty="0" err="1"/>
              <a:t>sclerotic</a:t>
            </a:r>
            <a:r>
              <a:rPr lang="de-CH" dirty="0"/>
              <a:t> hip </a:t>
            </a:r>
            <a:r>
              <a:rPr lang="de-CH" dirty="0" err="1"/>
              <a:t>vs</a:t>
            </a:r>
            <a:r>
              <a:rPr lang="de-CH" dirty="0"/>
              <a:t> </a:t>
            </a:r>
            <a:r>
              <a:rPr lang="de-CH" dirty="0" err="1"/>
              <a:t>tibia</a:t>
            </a:r>
            <a:endParaRPr lang="de-CH" dirty="0"/>
          </a:p>
          <a:p>
            <a:pPr lvl="1"/>
            <a:r>
              <a:rPr lang="de-CH" dirty="0" err="1"/>
              <a:t>Adipocytes</a:t>
            </a:r>
            <a:r>
              <a:rPr lang="de-CH" dirty="0"/>
              <a:t> hip </a:t>
            </a:r>
            <a:r>
              <a:rPr lang="de-CH" dirty="0" err="1"/>
              <a:t>vs</a:t>
            </a:r>
            <a:r>
              <a:rPr lang="de-CH" dirty="0"/>
              <a:t> </a:t>
            </a:r>
            <a:r>
              <a:rPr lang="de-CH" dirty="0" err="1"/>
              <a:t>tibia</a:t>
            </a:r>
            <a:endParaRPr lang="de-CH" dirty="0"/>
          </a:p>
          <a:p>
            <a:pPr lvl="1"/>
            <a:r>
              <a:rPr lang="de-CH" dirty="0"/>
              <a:t>Pellet hip </a:t>
            </a:r>
            <a:r>
              <a:rPr lang="de-CH" dirty="0" err="1"/>
              <a:t>vs</a:t>
            </a:r>
            <a:r>
              <a:rPr lang="de-CH" dirty="0"/>
              <a:t> </a:t>
            </a:r>
            <a:r>
              <a:rPr lang="de-CH" dirty="0" err="1"/>
              <a:t>tibia</a:t>
            </a:r>
            <a:endParaRPr lang="de-CH" dirty="0"/>
          </a:p>
          <a:p>
            <a:pPr lvl="1"/>
            <a:r>
              <a:rPr lang="de-CH" dirty="0" err="1"/>
              <a:t>Sclerotic</a:t>
            </a:r>
            <a:r>
              <a:rPr lang="de-CH" dirty="0"/>
              <a:t> Pellet </a:t>
            </a:r>
            <a:r>
              <a:rPr lang="de-CH" dirty="0" err="1"/>
              <a:t>tibia</a:t>
            </a:r>
            <a:r>
              <a:rPr lang="de-CH" dirty="0"/>
              <a:t> </a:t>
            </a:r>
            <a:r>
              <a:rPr lang="de-CH" dirty="0" err="1"/>
              <a:t>vs</a:t>
            </a:r>
            <a:r>
              <a:rPr lang="de-CH" dirty="0"/>
              <a:t> hip</a:t>
            </a:r>
          </a:p>
          <a:p>
            <a:pPr lvl="1"/>
            <a:r>
              <a:rPr lang="de-CH" dirty="0"/>
              <a:t>Non-</a:t>
            </a:r>
            <a:r>
              <a:rPr lang="de-CH" dirty="0" err="1"/>
              <a:t>sclerotic</a:t>
            </a:r>
            <a:r>
              <a:rPr lang="de-CH" dirty="0"/>
              <a:t> Pellet </a:t>
            </a:r>
            <a:r>
              <a:rPr lang="de-CH" dirty="0" err="1"/>
              <a:t>tibia</a:t>
            </a:r>
            <a:r>
              <a:rPr lang="de-CH" dirty="0"/>
              <a:t> </a:t>
            </a:r>
            <a:r>
              <a:rPr lang="de-CH" dirty="0" err="1"/>
              <a:t>vs</a:t>
            </a:r>
            <a:r>
              <a:rPr lang="de-CH" dirty="0"/>
              <a:t> hip</a:t>
            </a:r>
          </a:p>
          <a:p>
            <a:pPr lvl="1"/>
            <a:r>
              <a:rPr lang="de-CH" dirty="0"/>
              <a:t>Non-</a:t>
            </a:r>
            <a:r>
              <a:rPr lang="de-CH" dirty="0" err="1"/>
              <a:t>sclerotic</a:t>
            </a:r>
            <a:r>
              <a:rPr lang="de-CH" dirty="0"/>
              <a:t> </a:t>
            </a:r>
            <a:r>
              <a:rPr lang="de-CH" dirty="0" err="1"/>
              <a:t>Adipocytes</a:t>
            </a:r>
            <a:r>
              <a:rPr lang="de-CH" dirty="0"/>
              <a:t> </a:t>
            </a:r>
            <a:r>
              <a:rPr lang="de-CH" dirty="0" err="1"/>
              <a:t>tibia</a:t>
            </a:r>
            <a:r>
              <a:rPr lang="de-CH" dirty="0"/>
              <a:t> </a:t>
            </a:r>
            <a:r>
              <a:rPr lang="de-CH" dirty="0" err="1"/>
              <a:t>vs</a:t>
            </a:r>
            <a:r>
              <a:rPr lang="de-CH" dirty="0"/>
              <a:t> hip</a:t>
            </a:r>
          </a:p>
          <a:p>
            <a:pPr lvl="1"/>
            <a:r>
              <a:rPr lang="de-CH" dirty="0" err="1"/>
              <a:t>Sclerotic</a:t>
            </a:r>
            <a:r>
              <a:rPr lang="de-CH" dirty="0"/>
              <a:t> </a:t>
            </a:r>
            <a:r>
              <a:rPr lang="de-CH" dirty="0" err="1"/>
              <a:t>Adipocytes</a:t>
            </a:r>
            <a:r>
              <a:rPr lang="de-CH" dirty="0"/>
              <a:t> </a:t>
            </a:r>
            <a:r>
              <a:rPr lang="de-CH" dirty="0" err="1"/>
              <a:t>tibia</a:t>
            </a:r>
            <a:r>
              <a:rPr lang="de-CH" dirty="0"/>
              <a:t> </a:t>
            </a:r>
            <a:r>
              <a:rPr lang="de-CH" dirty="0" err="1"/>
              <a:t>vs</a:t>
            </a:r>
            <a:r>
              <a:rPr lang="de-CH" dirty="0"/>
              <a:t> hip</a:t>
            </a:r>
          </a:p>
          <a:p>
            <a:r>
              <a:rPr lang="de-CH" dirty="0" err="1"/>
              <a:t>Adipocytes</a:t>
            </a:r>
            <a:r>
              <a:rPr lang="de-CH" dirty="0"/>
              <a:t> HIP and TIBIA</a:t>
            </a:r>
          </a:p>
          <a:p>
            <a:pPr lvl="1"/>
            <a:r>
              <a:rPr lang="de-CH" dirty="0">
                <a:highlight>
                  <a:srgbClr val="FF00FF"/>
                </a:highlight>
              </a:rPr>
              <a:t>non-</a:t>
            </a:r>
            <a:r>
              <a:rPr lang="de-CH" dirty="0" err="1">
                <a:highlight>
                  <a:srgbClr val="FF00FF"/>
                </a:highlight>
              </a:rPr>
              <a:t>Sclerotic</a:t>
            </a:r>
            <a:r>
              <a:rPr lang="de-CH" dirty="0">
                <a:highlight>
                  <a:srgbClr val="FF00FF"/>
                </a:highlight>
              </a:rPr>
              <a:t> </a:t>
            </a:r>
            <a:r>
              <a:rPr lang="de-CH" dirty="0" err="1">
                <a:highlight>
                  <a:srgbClr val="FF00FF"/>
                </a:highlight>
              </a:rPr>
              <a:t>vs</a:t>
            </a:r>
            <a:r>
              <a:rPr lang="de-CH" dirty="0">
                <a:highlight>
                  <a:srgbClr val="FF00FF"/>
                </a:highlight>
              </a:rPr>
              <a:t> </a:t>
            </a:r>
            <a:r>
              <a:rPr lang="de-CH" dirty="0" err="1">
                <a:highlight>
                  <a:srgbClr val="FF00FF"/>
                </a:highlight>
              </a:rPr>
              <a:t>Sclerotic</a:t>
            </a:r>
            <a:endParaRPr lang="de-CH" dirty="0">
              <a:highlight>
                <a:srgbClr val="FF00FF"/>
              </a:highlight>
            </a:endParaRPr>
          </a:p>
          <a:p>
            <a:r>
              <a:rPr lang="de-CH" dirty="0"/>
              <a:t>Pellets HIP and TIBIA</a:t>
            </a:r>
          </a:p>
          <a:p>
            <a:pPr lvl="1"/>
            <a:r>
              <a:rPr lang="de-CH" dirty="0">
                <a:highlight>
                  <a:srgbClr val="FFFF00"/>
                </a:highlight>
              </a:rPr>
              <a:t>non-</a:t>
            </a:r>
            <a:r>
              <a:rPr lang="de-CH" dirty="0" err="1">
                <a:highlight>
                  <a:srgbClr val="FFFF00"/>
                </a:highlight>
              </a:rPr>
              <a:t>Sclerotic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vs</a:t>
            </a:r>
            <a:r>
              <a:rPr lang="de-CH" dirty="0">
                <a:highlight>
                  <a:srgbClr val="FFFF00"/>
                </a:highlight>
              </a:rPr>
              <a:t> </a:t>
            </a:r>
            <a:r>
              <a:rPr lang="de-CH" dirty="0" err="1">
                <a:highlight>
                  <a:srgbClr val="FFFF00"/>
                </a:highlight>
              </a:rPr>
              <a:t>Sclerotic</a:t>
            </a:r>
            <a:endParaRPr lang="de-CH" dirty="0">
              <a:highlight>
                <a:srgbClr val="FFFF00"/>
              </a:highlight>
            </a:endParaRPr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792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6199-7D10-47C9-D7CF-94DF88DB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Matrices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9B10-B78C-AD92-E7C7-5F357C12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Raw </a:t>
            </a:r>
            <a:r>
              <a:rPr lang="de-CH" dirty="0" err="1"/>
              <a:t>counts</a:t>
            </a:r>
            <a:r>
              <a:rPr lang="de-CH" dirty="0"/>
              <a:t> </a:t>
            </a:r>
          </a:p>
          <a:p>
            <a:r>
              <a:rPr lang="de-CH" dirty="0" err="1"/>
              <a:t>Normalized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7776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C808-86BA-6EAF-696D-0845E928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Volcano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71A7-407A-A5EA-FF3D-43690756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 and </a:t>
            </a:r>
            <a:r>
              <a:rPr lang="de-CH" dirty="0" err="1"/>
              <a:t>graphs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526D1-45FB-E6DB-0652-76BEB0D3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965" y="693475"/>
            <a:ext cx="4386790" cy="548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4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E785-25C4-B526-2660-5DD2B035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Heatmap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12FDF-7351-3025-F9AD-4C5B8F3C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 and </a:t>
            </a:r>
            <a:r>
              <a:rPr lang="de-CH" dirty="0" err="1"/>
              <a:t>graphs</a:t>
            </a:r>
            <a:endParaRPr lang="de-CH" dirty="0"/>
          </a:p>
          <a:p>
            <a:pPr lvl="1"/>
            <a:r>
              <a:rPr lang="de-CH" dirty="0"/>
              <a:t>Raw </a:t>
            </a:r>
            <a:r>
              <a:rPr lang="de-CH" dirty="0" err="1"/>
              <a:t>counts</a:t>
            </a:r>
            <a:endParaRPr lang="de-CH" dirty="0"/>
          </a:p>
          <a:p>
            <a:pPr lvl="2"/>
            <a:r>
              <a:rPr lang="de-CH" dirty="0" err="1"/>
              <a:t>Comparisson</a:t>
            </a:r>
            <a:r>
              <a:rPr lang="de-CH" dirty="0"/>
              <a:t>:</a:t>
            </a:r>
          </a:p>
          <a:p>
            <a:r>
              <a:rPr lang="en-US" sz="800" dirty="0" err="1"/>
              <a:t>pellets_hip_and_tibia_sclerotic_vs_non_sclerotic</a:t>
            </a:r>
            <a:r>
              <a:rPr lang="en-US" sz="800" dirty="0"/>
              <a:t>[[1]]$</a:t>
            </a:r>
            <a:r>
              <a:rPr lang="en-US" sz="800" dirty="0" err="1"/>
              <a:t>results$table</a:t>
            </a:r>
            <a:endParaRPr lang="de-CH" sz="800" dirty="0"/>
          </a:p>
          <a:p>
            <a:pPr lvl="3"/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1BCFD-09E2-E073-50D6-CD4CCE929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278" y="1483544"/>
            <a:ext cx="6236655" cy="43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3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52F-32B5-7888-6514-86FA5FD6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</a:t>
            </a:r>
            <a:endParaRPr lang="en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05ABCF-5B59-0C7D-B1E1-4341E445F4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3269" y="490229"/>
            <a:ext cx="32614275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Absolutely! Let’s summarize what you want to achieve and then dive into how we can use neural networks for your task.</a:t>
            </a:r>
            <a:endParaRPr kumimoji="0" lang="en-CH" altLang="en-CH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want to build a predictive model using neural networks to classify samples as either sclerotic or non-sclerotic based on gene expression data and metadata. The goal is to train a model that can accurately predict the condition of a sample and understand the features contributing to this prediction.</a:t>
            </a:r>
            <a:endParaRPr kumimoji="0" lang="en-CH" altLang="en-CH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 Expression 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matrix where rows represent genes and columns represent samples. Each cell contains the expression level of a gene in a specific sample.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Additional information about each sample, such as condition (sclerotic or non-sclerotic), gender, and potentially other factors like age and tissue type.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altLang="en-CH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to Build a Neural Network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gene expression data and metadata into a single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 or scale the gene expression data.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 categorical variables (e.g., condition, gender) as numerical values.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Splitting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the data into training and testing sets.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 neural network architecture suitable for classification.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 the model with appropriate loss function and optimizer.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the model on the training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the model’s performance on the testing data using metrics such as accuracy, precision, recall, F1-score, and ROC-AUC.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Interpretation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to understand which features are most predictive of the condition.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altLang="en-CH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Code Using </a:t>
            </a:r>
            <a:r>
              <a:rPr kumimoji="0" lang="en-CH" altLang="en-CH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Here’s an example of how you might implement this using the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keras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package in R:</a:t>
            </a:r>
            <a:endParaRPr kumimoji="0" lang="en-CH" altLang="en-CH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keras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library(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dplyr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library(caret) # Combine gene expression data and metadata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combined_data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&lt;-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cbind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raw_counts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annotation_col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# Ensure the condition column is a factor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combined_data$condition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&lt;-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as.factor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combined_data$condition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# Encode categorical variables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combined_data$condition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&lt;-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as.numeric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combined_data$condition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- 1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combined_data$Gender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&lt;-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as.numeric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as.factor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combined_data$Gender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 - 1 # Normalize gene expression data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gene_data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&lt;-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as.matrix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combined_data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[, 1:ncol(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raw_counts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)])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gene_data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&lt;- scale(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gene_data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# Combine normalized gene data with metadata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combined_data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&lt;-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cbind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gene_data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combined_data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[, 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ncol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raw_counts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+ 1):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ncol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combined_data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)]) # Split the data into training and testing sets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set.seed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(123) # For reproducibility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trainIndex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&lt;-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createDataPartition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combined_data$condition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p = .7, list = FALSE, times = 1)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&lt;-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combined_data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trainIndex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]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&lt;-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combined_data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[-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trainIndex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] # Separate features and labels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x_train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&lt;-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as.matrix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[, -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ncol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)])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y_train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&lt;-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train_data$condition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x_test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&lt;-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as.matrix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[, -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ncol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test_data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)])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y_test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&lt;-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test_data$condition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# Define the neural network model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&lt;-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keras_model_sequential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%&gt;%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layer_dense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(units = 128, activation = '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relu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input_shape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ncol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x_train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 %&gt;%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layer_dropout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(rate = 0.4) %&gt;%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layer_dense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(units = 64, activation = '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relu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') %&gt;%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layer_dropout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(rate = 0.3) %&gt;%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layer_dense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(units = 1, activation = 'sigmoid') # Compile the model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%&gt;% compile( loss = '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binary_crossentropy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optimizer =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optimizer_adam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(), metrics = c('accuracy') ) # Train the model history &lt;- model %&gt;% fit(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x_train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y_train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epochs = 50,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batch_size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32,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validation_split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0.2 ) # Evaluate the model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%&gt;% evaluate(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x_test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y_test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# Predict on the test data predictions &lt;- model %&gt;%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predict_classes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x_test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# Confusion matrix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confusionMatrix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as.factor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(predictions), 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as.factor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CH" altLang="en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y_test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 </a:t>
            </a:r>
            <a:endParaRPr kumimoji="0" lang="en-CH" altLang="en-CH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  <a:endParaRPr kumimoji="0" lang="en-CH" altLang="en-CH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Combines and normalizes the data, encodes categorical variables.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Splitting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Splits the data into training and testing sets.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a neural network architecture.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Trains the model on the training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CH" altLang="en-CH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</a:t>
            </a: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Evaluates the model’s performance on the test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should give you a solid starting point for using neural networks to predict the condition of your samples. If you have any more questions or need further assistance, feel free to ask!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altLang="en-CH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9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61D9-2122-E3E7-2931-6978E294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4AC9-370F-12E1-57FC-3C1E089E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Read </a:t>
            </a:r>
            <a:r>
              <a:rPr lang="de-CH" dirty="0" err="1"/>
              <a:t>samples</a:t>
            </a:r>
            <a:r>
              <a:rPr lang="de-CH" dirty="0"/>
              <a:t> and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metadata</a:t>
            </a:r>
            <a:endParaRPr lang="de-CH" dirty="0"/>
          </a:p>
          <a:p>
            <a:r>
              <a:rPr lang="de-CH" dirty="0"/>
              <a:t>Clean </a:t>
            </a:r>
            <a:r>
              <a:rPr lang="de-CH" dirty="0" err="1"/>
              <a:t>rows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rowSums</a:t>
            </a:r>
            <a:r>
              <a:rPr lang="de-CH" dirty="0"/>
              <a:t> &lt; </a:t>
            </a:r>
            <a:r>
              <a:rPr lang="de-CH" dirty="0" err="1"/>
              <a:t>than</a:t>
            </a:r>
            <a:r>
              <a:rPr lang="de-CH" dirty="0"/>
              <a:t> 30 </a:t>
            </a:r>
            <a:r>
              <a:rPr lang="de-CH" dirty="0" err="1"/>
              <a:t>counts</a:t>
            </a:r>
            <a:endParaRPr lang="de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7157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61D9-2122-E3E7-2931-6978E294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PCA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4AC9-370F-12E1-57FC-3C1E089E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Tibias</a:t>
            </a:r>
            <a:endParaRPr lang="de-CH" dirty="0"/>
          </a:p>
          <a:p>
            <a:r>
              <a:rPr lang="de-CH" dirty="0" err="1"/>
              <a:t>Hips</a:t>
            </a:r>
            <a:endParaRPr lang="de-CH" dirty="0"/>
          </a:p>
          <a:p>
            <a:r>
              <a:rPr lang="de-CH" dirty="0"/>
              <a:t>Pellets/SVFs</a:t>
            </a:r>
          </a:p>
          <a:p>
            <a:r>
              <a:rPr lang="de-CH" dirty="0" err="1"/>
              <a:t>Adipocytes</a:t>
            </a:r>
            <a:endParaRPr lang="de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7796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61D9-2122-E3E7-2931-6978E294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Filtered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</a:t>
            </a:r>
            <a:r>
              <a:rPr lang="de-CH" dirty="0" err="1"/>
              <a:t>Tibias</a:t>
            </a:r>
            <a:endParaRPr lang="en-CH" dirty="0"/>
          </a:p>
        </p:txBody>
      </p:sp>
      <p:pic>
        <p:nvPicPr>
          <p:cNvPr id="9" name="Content Placeholder 8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BA4C9ED1-9BC4-A688-4435-59D663CDF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649" y="1825625"/>
            <a:ext cx="7046701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6EAE71-6CB3-C66A-1266-B1DCABC13751}"/>
              </a:ext>
            </a:extLst>
          </p:cNvPr>
          <p:cNvSpPr txBox="1"/>
          <p:nvPr/>
        </p:nvSpPr>
        <p:spPr>
          <a:xfrm>
            <a:off x="384397" y="4414746"/>
            <a:ext cx="193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Plus extra 80 and 107 </a:t>
            </a:r>
            <a:r>
              <a:rPr lang="de-CH" dirty="0" err="1"/>
              <a:t>as</a:t>
            </a:r>
            <a:r>
              <a:rPr lang="de-CH" dirty="0"/>
              <a:t> 3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removed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avoid</a:t>
            </a:r>
            <a:r>
              <a:rPr lang="de-CH" dirty="0"/>
              <a:t> </a:t>
            </a:r>
            <a:r>
              <a:rPr lang="de-CH" dirty="0" err="1"/>
              <a:t>noise</a:t>
            </a:r>
            <a:endParaRPr lang="en-C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859F69-8E76-4A2E-46CB-5749F060CA1A}"/>
              </a:ext>
            </a:extLst>
          </p:cNvPr>
          <p:cNvCxnSpPr>
            <a:cxnSpLocks/>
          </p:cNvCxnSpPr>
          <p:nvPr/>
        </p:nvCxnSpPr>
        <p:spPr>
          <a:xfrm>
            <a:off x="5989983" y="2213113"/>
            <a:ext cx="21468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0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61D9-2122-E3E7-2931-6978E294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Filtered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</a:t>
            </a:r>
            <a:r>
              <a:rPr lang="de-CH" dirty="0" err="1"/>
              <a:t>Hips</a:t>
            </a:r>
            <a:endParaRPr lang="en-CH" dirty="0"/>
          </a:p>
        </p:txBody>
      </p:sp>
      <p:pic>
        <p:nvPicPr>
          <p:cNvPr id="5" name="Content Placeholder 4" descr="A graph of a number of samples&#10;&#10;Description automatically generated with medium confidence">
            <a:extLst>
              <a:ext uri="{FF2B5EF4-FFF2-40B4-BE49-F238E27FC236}">
                <a16:creationId xmlns:a16="http://schemas.microsoft.com/office/drawing/2014/main" id="{E814F1F8-2802-A855-EC40-E685D91D1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649" y="1825625"/>
            <a:ext cx="7046701" cy="4351338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7660A4-057E-C001-71F1-3D45C1C4EC52}"/>
              </a:ext>
            </a:extLst>
          </p:cNvPr>
          <p:cNvCxnSpPr>
            <a:cxnSpLocks/>
          </p:cNvCxnSpPr>
          <p:nvPr/>
        </p:nvCxnSpPr>
        <p:spPr>
          <a:xfrm>
            <a:off x="6506817" y="2186609"/>
            <a:ext cx="23058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60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61D9-2122-E3E7-2931-6978E294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Normalized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TIBIAS after </a:t>
            </a:r>
            <a:r>
              <a:rPr lang="de-CH" dirty="0" err="1"/>
              <a:t>removing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low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reads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4AC9-370F-12E1-57FC-3C1E089E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72" y="2192550"/>
            <a:ext cx="2679619" cy="4351338"/>
          </a:xfrm>
        </p:spPr>
        <p:txBody>
          <a:bodyPr/>
          <a:lstStyle/>
          <a:p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0568D-B8F2-BAA0-9C6C-4C652F1D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212" y="2318033"/>
            <a:ext cx="6291185" cy="38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9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61D9-2122-E3E7-2931-6978E294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Normalized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HIPS after </a:t>
            </a:r>
            <a:r>
              <a:rPr lang="de-CH" dirty="0" err="1"/>
              <a:t>removing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low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reads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4AC9-370F-12E1-57FC-3C1E089E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72" y="2192550"/>
            <a:ext cx="2679619" cy="4351338"/>
          </a:xfrm>
        </p:spPr>
        <p:txBody>
          <a:bodyPr/>
          <a:lstStyle/>
          <a:p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1DD29-B6F6-072B-1FF4-F246086F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246" y="2414224"/>
            <a:ext cx="6691586" cy="41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1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61D9-2122-E3E7-2931-6978E294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Extra </a:t>
            </a:r>
            <a:r>
              <a:rPr lang="de-CH" dirty="0" err="1"/>
              <a:t>normalized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4AC9-370F-12E1-57FC-3C1E089E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/>
              <a:t>Find </a:t>
            </a:r>
            <a:r>
              <a:rPr lang="de-CH" dirty="0" err="1"/>
              <a:t>normalized</a:t>
            </a:r>
            <a:r>
              <a:rPr lang="de-CH" dirty="0"/>
              <a:t> PCAs </a:t>
            </a:r>
            <a:r>
              <a:rPr lang="de-CH" dirty="0" err="1"/>
              <a:t>for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Tibias</a:t>
            </a:r>
            <a:r>
              <a:rPr lang="de-CH" dirty="0"/>
              <a:t> </a:t>
            </a:r>
            <a:r>
              <a:rPr lang="de-CH" dirty="0" err="1"/>
              <a:t>adipocytes</a:t>
            </a:r>
            <a:endParaRPr lang="de-CH" dirty="0"/>
          </a:p>
          <a:p>
            <a:pPr lvl="1"/>
            <a:r>
              <a:rPr lang="de-CH" dirty="0" err="1"/>
              <a:t>Tibias</a:t>
            </a:r>
            <a:r>
              <a:rPr lang="de-CH" dirty="0"/>
              <a:t> pellet</a:t>
            </a:r>
          </a:p>
          <a:p>
            <a:r>
              <a:rPr lang="de-CH" dirty="0"/>
              <a:t>Find </a:t>
            </a:r>
            <a:r>
              <a:rPr lang="de-CH" dirty="0" err="1"/>
              <a:t>normaliued</a:t>
            </a:r>
            <a:r>
              <a:rPr lang="de-CH" dirty="0"/>
              <a:t> PCAs </a:t>
            </a:r>
            <a:r>
              <a:rPr lang="de-CH" dirty="0" err="1"/>
              <a:t>for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Hips</a:t>
            </a:r>
            <a:r>
              <a:rPr lang="de-CH" dirty="0"/>
              <a:t> </a:t>
            </a:r>
            <a:r>
              <a:rPr lang="de-CH" dirty="0" err="1"/>
              <a:t>adipocytes</a:t>
            </a:r>
            <a:endParaRPr lang="de-CH" dirty="0"/>
          </a:p>
          <a:p>
            <a:pPr lvl="1"/>
            <a:r>
              <a:rPr lang="de-CH" dirty="0" err="1"/>
              <a:t>Hips</a:t>
            </a:r>
            <a:r>
              <a:rPr lang="de-CH" dirty="0"/>
              <a:t> pellet</a:t>
            </a:r>
          </a:p>
          <a:p>
            <a:r>
              <a:rPr lang="de-CH" dirty="0" err="1"/>
              <a:t>Sclerotic</a:t>
            </a:r>
            <a:r>
              <a:rPr lang="de-CH" dirty="0"/>
              <a:t> and non-</a:t>
            </a:r>
            <a:r>
              <a:rPr lang="de-CH" dirty="0" err="1"/>
              <a:t>sclerotic</a:t>
            </a:r>
            <a:endParaRPr lang="de-CH" dirty="0"/>
          </a:p>
          <a:p>
            <a:pPr lvl="1"/>
            <a:r>
              <a:rPr lang="de-CH" dirty="0" err="1"/>
              <a:t>Tibias</a:t>
            </a:r>
            <a:r>
              <a:rPr lang="de-CH" dirty="0"/>
              <a:t> and </a:t>
            </a:r>
            <a:r>
              <a:rPr lang="de-CH" dirty="0" err="1"/>
              <a:t>hips</a:t>
            </a:r>
            <a:r>
              <a:rPr lang="de-CH" dirty="0"/>
              <a:t> </a:t>
            </a:r>
            <a:r>
              <a:rPr lang="de-CH" dirty="0" err="1"/>
              <a:t>together</a:t>
            </a:r>
            <a:endParaRPr lang="de-CH" dirty="0"/>
          </a:p>
          <a:p>
            <a:r>
              <a:rPr lang="de-CH" dirty="0"/>
              <a:t>Non </a:t>
            </a:r>
            <a:r>
              <a:rPr lang="de-CH" dirty="0" err="1"/>
              <a:t>sclerotic</a:t>
            </a:r>
            <a:endParaRPr lang="de-CH" dirty="0"/>
          </a:p>
          <a:p>
            <a:pPr lvl="1"/>
            <a:r>
              <a:rPr lang="de-CH" dirty="0"/>
              <a:t>Pellet</a:t>
            </a:r>
          </a:p>
          <a:p>
            <a:pPr lvl="1"/>
            <a:r>
              <a:rPr lang="de-CH" dirty="0" err="1"/>
              <a:t>Adipocytes</a:t>
            </a:r>
            <a:endParaRPr lang="de-CH" dirty="0"/>
          </a:p>
          <a:p>
            <a:r>
              <a:rPr lang="de-CH" dirty="0" err="1"/>
              <a:t>Sclerotic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Pellet</a:t>
            </a:r>
          </a:p>
          <a:p>
            <a:pPr lvl="1"/>
            <a:r>
              <a:rPr lang="de-CH" dirty="0" err="1"/>
              <a:t>Adipocytes</a:t>
            </a: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450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61D9-2122-E3E7-2931-6978E294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672" y="1337767"/>
            <a:ext cx="4828750" cy="1325563"/>
          </a:xfrm>
        </p:spPr>
        <p:txBody>
          <a:bodyPr/>
          <a:lstStyle/>
          <a:p>
            <a:r>
              <a:rPr lang="de-CH" dirty="0" err="1"/>
              <a:t>Bone</a:t>
            </a:r>
            <a:r>
              <a:rPr lang="de-CH" dirty="0"/>
              <a:t> (hip and </a:t>
            </a:r>
            <a:r>
              <a:rPr lang="de-CH" dirty="0" err="1"/>
              <a:t>tibia</a:t>
            </a:r>
            <a:r>
              <a:rPr lang="de-CH" dirty="0"/>
              <a:t>)</a:t>
            </a:r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F5318-C5A6-5541-6969-5A1C6090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02" y="196082"/>
            <a:ext cx="6465836" cy="3232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954236-4A4A-67F1-6DB9-FD68B5B33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405" y="3529467"/>
            <a:ext cx="6657065" cy="332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3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400387a-212f-43ea-ac7f-77aa12d7977e}" enabled="0" method="" siteId="{d400387a-212f-43ea-ac7f-77aa12d7977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1111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Arial Unicode MS</vt:lpstr>
      <vt:lpstr>Office Theme</vt:lpstr>
      <vt:lpstr>Analysis Tibias and Hips</vt:lpstr>
      <vt:lpstr>Preprocessing</vt:lpstr>
      <vt:lpstr>Plot PCA</vt:lpstr>
      <vt:lpstr>Filtered samples Tibias</vt:lpstr>
      <vt:lpstr>Filtered samples Hips</vt:lpstr>
      <vt:lpstr>Normalized samples TIBIAS after removing samples due to low number of reads</vt:lpstr>
      <vt:lpstr>Normalized samples HIPS after removing samples due to low number of reads</vt:lpstr>
      <vt:lpstr>Extra normalized plots</vt:lpstr>
      <vt:lpstr>Bone (hip and tibia)</vt:lpstr>
      <vt:lpstr>DEG among selected conditions </vt:lpstr>
      <vt:lpstr>Matrices</vt:lpstr>
      <vt:lpstr>Volcano</vt:lpstr>
      <vt:lpstr>Heatmap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Botos Rogozsan, Marius Alexandru (VETSUISSE)</dc:creator>
  <cp:lastModifiedBy>Botos Rogozsan, Marius Alexandru (VETSUISSE)</cp:lastModifiedBy>
  <cp:revision>1</cp:revision>
  <dcterms:created xsi:type="dcterms:W3CDTF">2024-08-14T14:30:34Z</dcterms:created>
  <dcterms:modified xsi:type="dcterms:W3CDTF">2024-08-15T13:53:08Z</dcterms:modified>
</cp:coreProperties>
</file>