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James" userId="4f78de9d-b2a7-4cc3-a7ad-b69bbbb8b5f5" providerId="ADAL" clId="{1642D8D8-94F9-4861-8219-9ACDE26EE80C}"/>
    <pc:docChg chg="modSld">
      <pc:chgData name="Mathew James" userId="4f78de9d-b2a7-4cc3-a7ad-b69bbbb8b5f5" providerId="ADAL" clId="{1642D8D8-94F9-4861-8219-9ACDE26EE80C}" dt="2024-01-04T16:14:05.949" v="1" actId="34136"/>
      <pc:docMkLst>
        <pc:docMk/>
      </pc:docMkLst>
      <pc:sldChg chg="modSp mod">
        <pc:chgData name="Mathew James" userId="4f78de9d-b2a7-4cc3-a7ad-b69bbbb8b5f5" providerId="ADAL" clId="{1642D8D8-94F9-4861-8219-9ACDE26EE80C}" dt="2024-01-04T16:14:05.949" v="1" actId="34136"/>
        <pc:sldMkLst>
          <pc:docMk/>
          <pc:sldMk cId="1294603418" sldId="256"/>
        </pc:sldMkLst>
        <pc:graphicFrameChg chg="mod">
          <ac:chgData name="Mathew James" userId="4f78de9d-b2a7-4cc3-a7ad-b69bbbb8b5f5" providerId="ADAL" clId="{1642D8D8-94F9-4861-8219-9ACDE26EE80C}" dt="2024-01-04T16:14:05.949" v="1" actId="34136"/>
          <ac:graphicFrameMkLst>
            <pc:docMk/>
            <pc:sldMk cId="1294603418" sldId="256"/>
            <ac:graphicFrameMk id="4" creationId="{43096964-ECDA-2EA3-1CBC-DAE764E7AEA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37CD-633A-936D-77A9-B37DA157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17F1-B310-D08F-6D23-2AE98B7C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4D49-32F0-1A58-930C-CCCDE8A8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549-74D8-A871-F2D7-1E5AD0C9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CB1C-2731-1643-9AB5-4DBD2A9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14-E832-373B-63F0-4C8142AD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2B25-C567-F33B-93C0-B06E4419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727A-F40E-0F40-C10D-2E75F76B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EF64-3823-C329-B72B-E2E06B0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580A-5CAA-1392-D568-788563A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66742-6132-5453-EA96-6F459FC4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C89A-4F12-CE01-71C8-AD5B32740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B536-DF9B-2386-F1AD-4BBCE2EA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0CE7-4BB0-4E88-2636-F113C59E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9071-74BB-5130-6CD0-B2AF571A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C5A-3BA6-B228-D825-C883051B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9285-5091-37F1-DE28-E9FB7434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4F64-2ECA-00FA-34F4-A2D2371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CFA2-D052-B9EC-4D9B-5F04FAD2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B237-C91D-CE36-48AC-ADE3669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5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6E3-C306-32A4-2250-5FE7889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2A85-6292-9BA3-4564-5517F11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E26A-EB18-6CEC-563F-6822F5F9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B078-AED9-9B9A-7492-71199C72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5E1C-A118-49EC-CFEB-86794676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4DEE-870F-3F35-11BD-D26F15E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DAE3-5FF1-BD2B-645D-BF8E6783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6CCB-3120-2AD6-7A19-31C4E938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C019-E3F5-D0CF-A3A2-40429F24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268F-FA0F-B097-746F-EC129AE2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15426-0A3B-0BC6-FD39-B57A4F1F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41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7D8-6EB0-6456-83EB-34147BEC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52A9-84B4-E73C-3962-C69130B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8B60-33CD-651E-60D2-6777F66D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79CD-A715-4E72-EA69-96DEECEA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9AAB-6668-4638-BA76-5F89731AC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14F87-8472-B0E0-5C4B-AE7D68F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E2CC6-B4AC-72B1-DF3A-CD95CFDA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72915-E5F7-0341-6CC0-71A64E7D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74E3-45A2-F8EC-57FD-1A59AFC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2162B-38EC-FAD7-34AB-6541CD53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6944-529F-E99D-65F2-2B9C460C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AEA96-369E-4621-1245-5A99E0CD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394C0-FB1B-768E-E06E-83958111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327F9-16C9-208A-9786-F225B3B2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A2A1-9FDC-AF60-813B-E0D409F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6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028B-AC2A-4520-770E-06DBA6DC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6360-7D81-229B-83B8-9F1020D3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A737-F6D8-6812-EFE8-59D79328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5D4C9-A3A1-1ECD-8060-0854D87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3D6A-150E-A3D1-2DF3-5AD9DC19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DFD2-04E1-0B56-DE1A-D24C9558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2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559D-EA25-DB85-D58A-C4D6260D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E22EB-CAC6-B706-3BCF-9989C1E8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10860-82CD-B508-9A1B-1AFE8845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5747-328D-E5ED-B39B-9E6508E5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BBBD-4DFE-5D29-ADB4-5369E5E4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21A9-74D9-2E74-125A-C036F2E5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F771D-254D-D702-60E7-836485B9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D03A-F406-B21A-A622-5AEEC866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6538-0FED-5F50-06E2-9CF49EE6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3683C-2A7D-4C01-94F7-E5B199970740}" type="datetimeFigureOut">
              <a:rPr lang="en-GB" smtClean="0"/>
              <a:t>04/01/2024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9DC8-C679-B7A8-4648-8737EFEF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28DF-BCFE-93D4-9CB2-888B93B85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C9D66-0AF7-4DE2-B3F2-EB7FB0CC29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96964-ECDA-2EA3-1CBC-DAE764E7A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830169"/>
              </p:ext>
            </p:extLst>
          </p:nvPr>
        </p:nvGraphicFramePr>
        <p:xfrm>
          <a:off x="88900" y="520700"/>
          <a:ext cx="12014199" cy="630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733">
                  <a:extLst>
                    <a:ext uri="{9D8B030D-6E8A-4147-A177-3AD203B41FA5}">
                      <a16:colId xmlns:a16="http://schemas.microsoft.com/office/drawing/2014/main" val="2899504211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4169615890"/>
                    </a:ext>
                  </a:extLst>
                </a:gridCol>
                <a:gridCol w="4004733">
                  <a:extLst>
                    <a:ext uri="{9D8B030D-6E8A-4147-A177-3AD203B41FA5}">
                      <a16:colId xmlns:a16="http://schemas.microsoft.com/office/drawing/2014/main" val="2101046521"/>
                    </a:ext>
                  </a:extLst>
                </a:gridCol>
              </a:tblGrid>
              <a:tr h="2113618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The Problem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User Groups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Stakeholders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40722"/>
                  </a:ext>
                </a:extLst>
              </a:tr>
              <a:tr h="950971">
                <a:tc row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Scope</a:t>
                      </a:r>
                    </a:p>
                    <a:p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 not: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200" b="0" u="sng" dirty="0">
                          <a:solidFill>
                            <a:schemeClr val="tx1"/>
                          </a:solidFill>
                        </a:rPr>
                        <a:t>We will: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Opportunity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Business Drivers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99050"/>
                  </a:ext>
                </a:extLst>
              </a:tr>
              <a:tr h="1288413">
                <a:tc vMerge="1"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Vision for this Phase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05651"/>
                  </a:ext>
                </a:extLst>
              </a:tr>
              <a:tr h="1595178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Impact and Metrics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Core Team, Timeline and Challenges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E32434"/>
                          </a:solidFill>
                        </a:rPr>
                        <a:t>Research Questions</a:t>
                      </a: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801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89056-7442-1054-CC15-CB091CFC0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19005"/>
              </p:ext>
            </p:extLst>
          </p:nvPr>
        </p:nvGraphicFramePr>
        <p:xfrm>
          <a:off x="88900" y="115993"/>
          <a:ext cx="3797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Project Name -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PROJECT 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5E4830-DBF5-BE41-12C2-085BAA1E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77018"/>
              </p:ext>
            </p:extLst>
          </p:nvPr>
        </p:nvGraphicFramePr>
        <p:xfrm>
          <a:off x="8305799" y="115993"/>
          <a:ext cx="3797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88758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bg1"/>
                          </a:solidFill>
                        </a:rPr>
                        <a:t>SPONSORS: </a:t>
                      </a:r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0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b6a5190f-ebbd-42e3-bc8b-869af9a80cc9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ACBC68A3E8F43953C5D4085A8AFE5" ma:contentTypeVersion="5" ma:contentTypeDescription="Create a new document." ma:contentTypeScope="" ma:versionID="d620eb0ebf009f25271a6ab4ef9459f4">
  <xsd:schema xmlns:xsd="http://www.w3.org/2001/XMLSchema" xmlns:xs="http://www.w3.org/2001/XMLSchema" xmlns:p="http://schemas.microsoft.com/office/2006/metadata/properties" xmlns:ns2="d6cd8a21-a3b9-47ce-b379-14f97b32918b" targetNamespace="http://schemas.microsoft.com/office/2006/metadata/properties" ma:root="true" ma:fieldsID="78b88f38da43d830cec2bfa68d598b99" ns2:_="">
    <xsd:import namespace="d6cd8a21-a3b9-47ce-b379-14f97b3291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d8a21-a3b9-47ce-b379-14f97b329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A35AF-91A6-47DC-98BB-A419FC2FAF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25F7A5-D22B-41A9-B3B3-6F4B6E990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D80D5-26FB-4D28-9428-97524C1FA7D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BE62CAD-79FA-46FE-B5B5-4E51A29FA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d8a21-a3b9-47ce-b379-14f97b329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James</dc:creator>
  <cp:lastModifiedBy>Mathew James</cp:lastModifiedBy>
  <cp:revision>1</cp:revision>
  <dcterms:created xsi:type="dcterms:W3CDTF">2024-01-03T12:44:40Z</dcterms:created>
  <dcterms:modified xsi:type="dcterms:W3CDTF">2024-01-04T16:14:06Z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0x010100570ACBC68A3E8F43953C5D4085A8AFE5</vt:lpwstr>
  </property>
</Properties>
</file>