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74B63-F966-4781-BC15-4D3EA15659D5}" v="63" dt="2024-04-16T10:23:33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37CD-633A-936D-77A9-B37DA157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17F1-B310-D08F-6D23-2AE98B7C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4D49-32F0-1A58-930C-CCCDE8A8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549-74D8-A871-F2D7-1E5AD0C9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CB1C-2731-1643-9AB5-4DBD2A9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14-E832-373B-63F0-4C8142AD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2B25-C567-F33B-93C0-B06E4419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727A-F40E-0F40-C10D-2E75F76B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EF64-3823-C329-B72B-E2E06B0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580A-5CAA-1392-D568-788563A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66742-6132-5453-EA96-6F459FC4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C89A-4F12-CE01-71C8-AD5B32740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B536-DF9B-2386-F1AD-4BBCE2EA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0CE7-4BB0-4E88-2636-F113C59E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9071-74BB-5130-6CD0-B2AF571A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C5A-3BA6-B228-D825-C883051B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9285-5091-37F1-DE28-E9FB7434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4F64-2ECA-00FA-34F4-A2D2371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CFA2-D052-B9EC-4D9B-5F04FAD2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B237-C91D-CE36-48AC-ADE3669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5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6E3-C306-32A4-2250-5FE7889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2A85-6292-9BA3-4564-5517F11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E26A-EB18-6CEC-563F-6822F5F9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B078-AED9-9B9A-7492-71199C72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5E1C-A118-49EC-CFEB-86794676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4DEE-870F-3F35-11BD-D26F15E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DAE3-5FF1-BD2B-645D-BF8E6783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6CCB-3120-2AD6-7A19-31C4E938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C019-E3F5-D0CF-A3A2-40429F24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268F-FA0F-B097-746F-EC129AE2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15426-0A3B-0BC6-FD39-B57A4F1F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41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7D8-6EB0-6456-83EB-34147BEC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52A9-84B4-E73C-3962-C69130B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8B60-33CD-651E-60D2-6777F66D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79CD-A715-4E72-EA69-96DEECEA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9AAB-6668-4638-BA76-5F89731AC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14F87-8472-B0E0-5C4B-AE7D68F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E2CC6-B4AC-72B1-DF3A-CD95CFDA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72915-E5F7-0341-6CC0-71A64E7D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74E3-45A2-F8EC-57FD-1A59AFC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2162B-38EC-FAD7-34AB-6541CD53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6944-529F-E99D-65F2-2B9C460C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AEA96-369E-4621-1245-5A99E0CD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394C0-FB1B-768E-E06E-83958111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327F9-16C9-208A-9786-F225B3B2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A2A1-9FDC-AF60-813B-E0D409F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6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028B-AC2A-4520-770E-06DBA6DC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6360-7D81-229B-83B8-9F1020D3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A737-F6D8-6812-EFE8-59D79328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5D4C9-A3A1-1ECD-8060-0854D87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3D6A-150E-A3D1-2DF3-5AD9DC19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DFD2-04E1-0B56-DE1A-D24C9558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2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559D-EA25-DB85-D58A-C4D6260D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E22EB-CAC6-B706-3BCF-9989C1E8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10860-82CD-B508-9A1B-1AFE8845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5747-328D-E5ED-B39B-9E6508E5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BBBD-4DFE-5D29-ADB4-5369E5E4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21A9-74D9-2E74-125A-C036F2E5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F771D-254D-D702-60E7-836485B9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D03A-F406-B21A-A622-5AEEC866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6538-0FED-5F50-06E2-9CF49EE6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3683C-2A7D-4C01-94F7-E5B199970740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9DC8-C679-B7A8-4648-8737EFEF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28DF-BCFE-93D4-9CB2-888B93B85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96964-ECDA-2EA3-1CBC-DAE764E7A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926453"/>
              </p:ext>
            </p:extLst>
          </p:nvPr>
        </p:nvGraphicFramePr>
        <p:xfrm>
          <a:off x="88900" y="520700"/>
          <a:ext cx="12014199" cy="635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733">
                  <a:extLst>
                    <a:ext uri="{9D8B030D-6E8A-4147-A177-3AD203B41FA5}">
                      <a16:colId xmlns:a16="http://schemas.microsoft.com/office/drawing/2014/main" val="2899504211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4169615890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2101046521"/>
                    </a:ext>
                  </a:extLst>
                </a:gridCol>
              </a:tblGrid>
              <a:tr h="2113618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The Problem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User Groups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Stakeholders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40722"/>
                  </a:ext>
                </a:extLst>
              </a:tr>
              <a:tr h="950971">
                <a:tc row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Scope</a:t>
                      </a: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will:</a:t>
                      </a: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 not: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Opportunity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Business Drivers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99050"/>
                  </a:ext>
                </a:extLst>
              </a:tr>
              <a:tr h="1097788">
                <a:tc vMerge="1"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Challenges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Vision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05651"/>
                  </a:ext>
                </a:extLst>
              </a:tr>
              <a:tr h="1595178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Timeline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Core Team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Research Questions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801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89056-7442-1054-CC15-CB091CFC0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19005"/>
              </p:ext>
            </p:extLst>
          </p:nvPr>
        </p:nvGraphicFramePr>
        <p:xfrm>
          <a:off x="88900" y="115993"/>
          <a:ext cx="3797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Project Name -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PROJECT 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5E4830-DBF5-BE41-12C2-085BAA1E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77018"/>
              </p:ext>
            </p:extLst>
          </p:nvPr>
        </p:nvGraphicFramePr>
        <p:xfrm>
          <a:off x="8305799" y="115993"/>
          <a:ext cx="3797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bg1"/>
                          </a:solidFill>
                        </a:rPr>
                        <a:t>SPONSORS: </a:t>
                      </a:r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0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89056-7442-1054-CC15-CB091CFC0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3639"/>
              </p:ext>
            </p:extLst>
          </p:nvPr>
        </p:nvGraphicFramePr>
        <p:xfrm>
          <a:off x="3374390" y="2276856"/>
          <a:ext cx="5443220" cy="75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22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752009"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>
                          <a:solidFill>
                            <a:schemeClr val="bg1"/>
                          </a:solidFill>
                        </a:rPr>
                        <a:t>SEE EXAMPLE ON SLIDE 3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3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96964-ECDA-2EA3-1CBC-DAE764E7A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74581"/>
              </p:ext>
            </p:extLst>
          </p:nvPr>
        </p:nvGraphicFramePr>
        <p:xfrm>
          <a:off x="88900" y="520700"/>
          <a:ext cx="12014199" cy="6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733">
                  <a:extLst>
                    <a:ext uri="{9D8B030D-6E8A-4147-A177-3AD203B41FA5}">
                      <a16:colId xmlns:a16="http://schemas.microsoft.com/office/drawing/2014/main" val="2899504211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4169615890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2101046521"/>
                    </a:ext>
                  </a:extLst>
                </a:gridCol>
              </a:tblGrid>
              <a:tr h="139793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The Problem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“HOW CAN WE SUPPORT PARTNERS TO DEVELOP THEIR DIGITAL CAPABILITIES AND CONFIDENCE?”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User Groups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SW Partners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SW colleagues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Stakeholders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Partners 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relationship management team 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Communications &amp; Digital team 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Welsh government </a:t>
                      </a:r>
                    </a:p>
                    <a:p>
                      <a:pPr rtl="0" fontAlgn="base"/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40722"/>
                  </a:ext>
                </a:extLst>
              </a:tr>
              <a:tr h="1211543">
                <a:tc row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Scope</a:t>
                      </a: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will:</a:t>
                      </a:r>
                    </a:p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with Empyrean to develop strategic sector support.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 not: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develop bespoke packages specific to individual partners’ needs. 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Opportunity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Create a centralised support resource for partners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Grow the existing partner community of 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Business Drivers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Remit letter alignment: </a:t>
                      </a:r>
                    </a:p>
                    <a:p>
                      <a:pPr rtl="0" fontAlgn="base"/>
                      <a:r>
                        <a:rPr lang="en-GB" sz="1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“Maximise the opportunities of a digital offer by reviewing the digital infrastructure and capabilities of Sport Wales and its funded partners, identifying opportunities to improve the offer for current and potential uses.”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99050"/>
                  </a:ext>
                </a:extLst>
              </a:tr>
              <a:tr h="1957107">
                <a:tc vMerge="1"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Challenges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partners’ expectations around the extent to which Sport Wales can support them with digital 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spending too much time on the project  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Keeping partners engaged and on board 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that content continues to be relevant 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Vision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support package is developed which helps partners develop their digital capabilities and confidence 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is strategic and not necessarily in the detail of operational matters   </a:t>
                      </a:r>
                    </a:p>
                    <a:p>
                      <a:pPr marL="171450" indent="-171450" rtl="0" fontAlgn="base">
                        <a:buFont typeface="Wingdings" panose="05000000000000000000" pitchFamily="2" charset="2"/>
                        <a:buChar char="§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sector led community of practice grows around the support package for partners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05651"/>
                  </a:ext>
                </a:extLst>
              </a:tr>
              <a:tr h="1770716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Timeline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Discovery work: April 2022  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Recommendations: May 2022 </a:t>
                      </a:r>
                    </a:p>
                    <a:p>
                      <a:pPr rtl="0" fontAlgn="base"/>
                      <a:r>
                        <a:rPr lang="en-GB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Delivery: June ’22 – April ‘23* 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Core Team</a:t>
                      </a:r>
                    </a:p>
                    <a:p>
                      <a:pPr rtl="0" fontAlgn="base"/>
                      <a:r>
                        <a:rPr lang="en-GB" sz="1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Lead:</a:t>
                      </a: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Owen Burgess, Service Design and Development Lead </a:t>
                      </a:r>
                    </a:p>
                    <a:p>
                      <a:pPr rtl="0" fontAlgn="base"/>
                      <a:r>
                        <a:rPr lang="en-GB" sz="1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Support:  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Owain Morris, Service Design Officer 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EMPYREAN DIGITAL: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Head of Digital Ops, Solution Development Director and User Researcher/Project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Research Questions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What are partners’ goals when it comes to digital? 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What barriers are affecting partners? </a:t>
                      </a:r>
                    </a:p>
                    <a:p>
                      <a:pPr rtl="0" fontAlgn="base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What would good support look like for partners? 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801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89056-7442-1054-CC15-CB091CFC0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50648"/>
              </p:ext>
            </p:extLst>
          </p:nvPr>
        </p:nvGraphicFramePr>
        <p:xfrm>
          <a:off x="88900" y="115993"/>
          <a:ext cx="3797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Project Name –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Tackle 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5E4830-DBF5-BE41-12C2-085BAA1E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9799"/>
              </p:ext>
            </p:extLst>
          </p:nvPr>
        </p:nvGraphicFramePr>
        <p:xfrm>
          <a:off x="4683096" y="115993"/>
          <a:ext cx="7420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006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bg1"/>
                          </a:solidFill>
                        </a:rPr>
                        <a:t>SPONSOR: </a:t>
                      </a:r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Jane Foulkes, Head of Service and Partner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0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ACBC68A3E8F43953C5D4085A8AFE5" ma:contentTypeVersion="16" ma:contentTypeDescription="Create a new document." ma:contentTypeScope="" ma:versionID="1ad6d98ea0255a91b565df7ef9bfcc4e">
  <xsd:schema xmlns:xsd="http://www.w3.org/2001/XMLSchema" xmlns:xs="http://www.w3.org/2001/XMLSchema" xmlns:p="http://schemas.microsoft.com/office/2006/metadata/properties" xmlns:ns2="d6cd8a21-a3b9-47ce-b379-14f97b32918b" xmlns:ns3="e6b2e1d0-3a68-41e5-a65d-884656eb3863" targetNamespace="http://schemas.microsoft.com/office/2006/metadata/properties" ma:root="true" ma:fieldsID="d0fb0e6c316b3f59154a8d6c6d0caf59" ns2:_="" ns3:_="">
    <xsd:import namespace="d6cd8a21-a3b9-47ce-b379-14f97b32918b"/>
    <xsd:import namespace="e6b2e1d0-3a68-41e5-a65d-884656eb38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d8a21-a3b9-47ce-b379-14f97b329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a5190f-ebbd-42e3-bc8b-869af9a80c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2e1d0-3a68-41e5-a65d-884656eb386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b87285-8de2-4df4-aa8e-0574c904fb84}" ma:internalName="TaxCatchAll" ma:showField="CatchAllData" ma:web="e6b2e1d0-3a68-41e5-a65d-884656eb3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b6a5190f-ebbd-42e3-bc8b-869af9a80cc9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b2e1d0-3a68-41e5-a65d-884656eb3863" xsi:nil="true"/>
    <lcf76f155ced4ddcb4097134ff3c332f xmlns="d6cd8a21-a3b9-47ce-b379-14f97b32918b">
      <Terms xmlns="http://schemas.microsoft.com/office/infopath/2007/PartnerControls"/>
    </lcf76f155ced4ddcb4097134ff3c332f>
    <SharedWithUsers xmlns="e6b2e1d0-3a68-41e5-a65d-884656eb3863">
      <UserInfo>
        <DisplayName>Jessica Williams</DisplayName>
        <AccountId>31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E5EFC85-E676-4B29-B362-80BF6EF64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d8a21-a3b9-47ce-b379-14f97b32918b"/>
    <ds:schemaRef ds:uri="e6b2e1d0-3a68-41e5-a65d-884656eb38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25F7A5-D22B-41A9-B3B3-6F4B6E990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D80D5-26FB-4D28-9428-97524C1FA7D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1DA35AF-91A6-47DC-98BB-A419FC2FAFDE}">
  <ds:schemaRefs>
    <ds:schemaRef ds:uri="http://schemas.openxmlformats.org/package/2006/metadata/core-properties"/>
    <ds:schemaRef ds:uri="e6b2e1d0-3a68-41e5-a65d-884656eb3863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d6cd8a21-a3b9-47ce-b379-14f97b32918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339</Words>
  <Application>Microsoft Office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James</dc:creator>
  <cp:lastModifiedBy>Owain Morris</cp:lastModifiedBy>
  <cp:revision>3</cp:revision>
  <dcterms:created xsi:type="dcterms:W3CDTF">2024-01-03T12:44:40Z</dcterms:created>
  <dcterms:modified xsi:type="dcterms:W3CDTF">2024-04-17T15:55:12Z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0x010100570ACBC68A3E8F43953C5D4085A8AFE5</vt:lpwstr>
  </property>
  <property fmtid="{D5CDD505-2E9C-101B-9397-08002B2CF9AE}" pid="3" name="MediaServiceImageTags">
    <vt:lpwstr/>
  </property>
</Properties>
</file>