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5F92A-EF34-4AA7-97E1-687512FB9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FC6491-2165-4A4B-825A-615D6A4E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158BA-D3BC-4C3A-AD6B-96B6395C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430D82-35D1-4EF4-BF9D-FED09C2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BF7F5-C242-451B-960F-7CC67723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8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8776D-8834-4C9F-B50D-C8B2266F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CBFD0-BF2C-4368-B9A0-DEE2DB51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087EF-FA95-4B25-9F58-A178E381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18FBF-885C-4F8A-9C97-87117A74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F00CE-2E45-4FAA-BA31-BAEFE600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6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ABC227-EEBA-41BF-B2F8-F7EAA515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A5BAB-4977-4F0E-B7AA-B56A00D4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BCEC7-1975-47C1-B75D-40D483A3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F38E3-A1ED-4DCB-93AA-8FE9ECB8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FD898-AA44-42F1-8439-B9CFEFA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60969" y="62508"/>
            <a:ext cx="547688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7012781" y="1446610"/>
            <a:ext cx="4333875" cy="439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bk object 18"/>
          <p:cNvSpPr/>
          <p:nvPr/>
        </p:nvSpPr>
        <p:spPr>
          <a:xfrm>
            <a:off x="7149703" y="1540371"/>
            <a:ext cx="4095750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bk object 19"/>
          <p:cNvSpPr/>
          <p:nvPr/>
        </p:nvSpPr>
        <p:spPr>
          <a:xfrm>
            <a:off x="7278499" y="1652936"/>
            <a:ext cx="286941" cy="250924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bk object 20"/>
          <p:cNvSpPr/>
          <p:nvPr/>
        </p:nvSpPr>
        <p:spPr>
          <a:xfrm>
            <a:off x="964406" y="1446610"/>
            <a:ext cx="4333875" cy="439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bk object 21"/>
          <p:cNvSpPr/>
          <p:nvPr/>
        </p:nvSpPr>
        <p:spPr>
          <a:xfrm>
            <a:off x="1101328" y="1540371"/>
            <a:ext cx="4095750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bk object 22"/>
          <p:cNvSpPr/>
          <p:nvPr/>
        </p:nvSpPr>
        <p:spPr>
          <a:xfrm>
            <a:off x="1233101" y="1665992"/>
            <a:ext cx="312539" cy="234404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bk object 23"/>
          <p:cNvSpPr/>
          <p:nvPr/>
        </p:nvSpPr>
        <p:spPr>
          <a:xfrm>
            <a:off x="1250156" y="5429250"/>
            <a:ext cx="190500" cy="17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bk object 24"/>
          <p:cNvSpPr/>
          <p:nvPr/>
        </p:nvSpPr>
        <p:spPr>
          <a:xfrm>
            <a:off x="8643938" y="2875359"/>
            <a:ext cx="1047750" cy="1321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bk object 25"/>
          <p:cNvSpPr/>
          <p:nvPr/>
        </p:nvSpPr>
        <p:spPr>
          <a:xfrm>
            <a:off x="8864303" y="3004840"/>
            <a:ext cx="666750" cy="500063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bk object 26"/>
          <p:cNvSpPr/>
          <p:nvPr/>
        </p:nvSpPr>
        <p:spPr>
          <a:xfrm>
            <a:off x="9155906" y="3196828"/>
            <a:ext cx="130969" cy="125016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bk object 27"/>
          <p:cNvSpPr/>
          <p:nvPr/>
        </p:nvSpPr>
        <p:spPr>
          <a:xfrm>
            <a:off x="3059906" y="2143125"/>
            <a:ext cx="2238375" cy="2357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bk object 28"/>
          <p:cNvSpPr/>
          <p:nvPr/>
        </p:nvSpPr>
        <p:spPr>
          <a:xfrm>
            <a:off x="3196828" y="2236887"/>
            <a:ext cx="2000250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bk object 29"/>
          <p:cNvSpPr/>
          <p:nvPr/>
        </p:nvSpPr>
        <p:spPr>
          <a:xfrm>
            <a:off x="964406" y="2143125"/>
            <a:ext cx="2238375" cy="2357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bk object 30"/>
          <p:cNvSpPr/>
          <p:nvPr/>
        </p:nvSpPr>
        <p:spPr>
          <a:xfrm>
            <a:off x="1101328" y="2236887"/>
            <a:ext cx="2000250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bk object 31"/>
          <p:cNvSpPr/>
          <p:nvPr/>
        </p:nvSpPr>
        <p:spPr>
          <a:xfrm>
            <a:off x="1101328" y="2236886"/>
            <a:ext cx="2000250" cy="1500188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bk object 32"/>
          <p:cNvSpPr/>
          <p:nvPr/>
        </p:nvSpPr>
        <p:spPr>
          <a:xfrm>
            <a:off x="9382125" y="6206133"/>
            <a:ext cx="2738438" cy="607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bk object 33"/>
          <p:cNvSpPr/>
          <p:nvPr/>
        </p:nvSpPr>
        <p:spPr>
          <a:xfrm>
            <a:off x="9519047" y="6299895"/>
            <a:ext cx="2500313" cy="428625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0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6B7B5-DC77-4882-8B21-6C7A3F5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33F932-7B8C-4707-8FAF-D4FA7E20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5F3CA-FBD5-4EF5-A27F-6CFD5AF5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AC06D9-434F-49C4-8A03-BB95A9E3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F96B7-632A-4371-B1CE-AB3CE16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9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5BF63-7065-4675-936B-9AA0FC22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E1F55F-8FE0-4485-A89E-C5C928E2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A3208C-8D21-4EAE-82B9-BBF380FB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E4DED-BF83-475C-A412-E51E501F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E1A0C-F558-428C-BA7A-1E080831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7BDF7-A704-4E74-A4D6-369A4F11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750462-3227-4FFA-991A-B3BC19875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B988D-5D3A-4D69-9A9F-541934CD5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7309-49C4-405B-B28E-595AF3F7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99347-606A-448A-BE38-564A8070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2E809D-DA76-4A16-942B-20BC3C44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6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5CBDF-92B5-43E6-8411-9ECFC3CC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953527-FFEE-40A3-9CC5-7F9F7B96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50384-0435-48FE-A025-16ACB0D5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A27175-B0ED-4892-983B-0288CF54E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D6ED2-9D44-420D-B2AC-44E01F23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51E102-2740-4A02-9DAE-0C95C3E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4DC7EE-BACB-4F17-94BA-E011EB49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A67DE0-DCF4-4B02-8BA7-8A35909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8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C6F3B-4252-441C-9AD3-D9A916A8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A5CAE5-674E-4783-98A0-5DC52E8A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4E9A0D-7635-45D5-869E-E5569E0C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6B9D-4E98-44D4-BB0D-F23989AC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27ABC7-2332-4265-A330-38E82062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906EC1-BE7B-443E-BBD8-41105E5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C94F7D-A4DD-4377-8724-1E0F1AC8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89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8BDAB-C7F5-4169-BFF0-5E53E18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7E358-59EC-492C-9BE8-9B174F4E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11F084-0EA7-41C7-ABB3-6DB03638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2AAC6-6871-41C4-A471-C15684D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0C672-DD98-4320-B25C-4476FD0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15AC1-23F2-4828-9CCD-069ED574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E15A-61C4-4978-B447-A6FE6A7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D8ED26-49CA-4C37-872E-618926A51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3BB45-48A1-4151-81D4-E7C89382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63F75-BC9C-4821-BE35-CF12105C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1489F3-11C0-4C73-8E75-3D92EE01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318E40-4ED3-459F-BACD-AA20C0E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4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BD0249-C80B-4C4A-AF47-239E2F21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AA13B2-9D28-457B-9ED6-35EEA0E8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0FEA5-D6FB-4EB3-8D0E-914AD8F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3C97-E98D-4578-9B99-A7E5FDB265FC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3B33B-AEAF-4196-BC2D-3A3AB0F30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A3D46-25A3-4CB0-BC6B-CB1E5485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B48B-D871-4EBD-96C5-9E582F8F3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slide" Target="slide19.xml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slide" Target="slide16.xml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3.xml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slide" Target="slide17.xml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slide" Target="slide19.xml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19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20.xml"/><Relationship Id="rId1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42DFF-F971-4DA6-BC0C-6E15B40A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554" y="117446"/>
            <a:ext cx="9144000" cy="976488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E526AC-9907-4F3C-8883-15F980D9F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8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5778CD-95E8-4C44-AC65-21150B8EF711}"/>
              </a:ext>
            </a:extLst>
          </p:cNvPr>
          <p:cNvSpPr txBox="1"/>
          <p:nvPr/>
        </p:nvSpPr>
        <p:spPr>
          <a:xfrm>
            <a:off x="7734650" y="21224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7F922C-1ACC-4D48-8D3B-20B3B42E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9" y="4768140"/>
            <a:ext cx="2612325" cy="2089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5E072B-9875-4533-BF10-EE0A76B831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20123" r="15925" b="22071"/>
          <a:stretch/>
        </p:blipFill>
        <p:spPr>
          <a:xfrm>
            <a:off x="3456612" y="2147930"/>
            <a:ext cx="1511244" cy="93117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3F1F05C-07D7-49D9-A197-87503365397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967856" y="2223781"/>
            <a:ext cx="669547" cy="38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2A63196-FD86-4EFC-819E-C596C7381DA3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1853132" y="3079109"/>
            <a:ext cx="2359102" cy="1689031"/>
          </a:xfrm>
          <a:prstGeom prst="line">
            <a:avLst/>
          </a:prstGeom>
          <a:ln w="79375" cmpd="dbl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4F7DED6-64DF-4D6A-B2E8-9AE90E9B9EBB}"/>
              </a:ext>
            </a:extLst>
          </p:cNvPr>
          <p:cNvSpPr txBox="1"/>
          <p:nvPr/>
        </p:nvSpPr>
        <p:spPr>
          <a:xfrm>
            <a:off x="4467109" y="173576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FD1A8A-68AD-47A2-8AEE-55747C57EBCD}"/>
              </a:ext>
            </a:extLst>
          </p:cNvPr>
          <p:cNvSpPr txBox="1"/>
          <p:nvPr/>
        </p:nvSpPr>
        <p:spPr>
          <a:xfrm>
            <a:off x="2943671" y="427028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WIFI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71614C1-8C84-47A7-B2AB-22E70ACAB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9" y="16403"/>
            <a:ext cx="2407887" cy="2073458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F91DDC8-0DFD-4748-A0CE-20E76ECA23D8}"/>
              </a:ext>
            </a:extLst>
          </p:cNvPr>
          <p:cNvCxnSpPr>
            <a:stCxn id="16" idx="2"/>
            <a:endCxn id="10" idx="1"/>
          </p:cNvCxnSpPr>
          <p:nvPr/>
        </p:nvCxnSpPr>
        <p:spPr>
          <a:xfrm>
            <a:off x="1424873" y="2089861"/>
            <a:ext cx="2031739" cy="523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7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5778CD-95E8-4C44-AC65-21150B8EF711}"/>
              </a:ext>
            </a:extLst>
          </p:cNvPr>
          <p:cNvSpPr txBox="1"/>
          <p:nvPr/>
        </p:nvSpPr>
        <p:spPr>
          <a:xfrm>
            <a:off x="7734650" y="21224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7F922C-1ACC-4D48-8D3B-20B3B42E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9" y="4768140"/>
            <a:ext cx="2612325" cy="2089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5E072B-9875-4533-BF10-EE0A76B831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20123" r="15925" b="22071"/>
          <a:stretch/>
        </p:blipFill>
        <p:spPr>
          <a:xfrm>
            <a:off x="3456612" y="2147930"/>
            <a:ext cx="1511244" cy="93117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3F1F05C-07D7-49D9-A197-87503365397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967856" y="2223781"/>
            <a:ext cx="669547" cy="38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2A63196-FD86-4EFC-819E-C596C7381DA3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1853132" y="3079109"/>
            <a:ext cx="2359102" cy="1689031"/>
          </a:xfrm>
          <a:prstGeom prst="line">
            <a:avLst/>
          </a:prstGeom>
          <a:ln w="79375" cmpd="dbl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4F7DED6-64DF-4D6A-B2E8-9AE90E9B9EBB}"/>
              </a:ext>
            </a:extLst>
          </p:cNvPr>
          <p:cNvSpPr txBox="1"/>
          <p:nvPr/>
        </p:nvSpPr>
        <p:spPr>
          <a:xfrm>
            <a:off x="2580269" y="749417"/>
            <a:ext cx="277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  <a:p>
            <a:r>
              <a:rPr lang="fr-FR" dirty="0"/>
              <a:t>BDD</a:t>
            </a:r>
          </a:p>
          <a:p>
            <a:r>
              <a:rPr lang="fr-FR" dirty="0"/>
              <a:t>Trace un historique en ligne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FD1A8A-68AD-47A2-8AEE-55747C57EBCD}"/>
              </a:ext>
            </a:extLst>
          </p:cNvPr>
          <p:cNvSpPr txBox="1"/>
          <p:nvPr/>
        </p:nvSpPr>
        <p:spPr>
          <a:xfrm>
            <a:off x="2943671" y="427028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WIFI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71614C1-8C84-47A7-B2AB-22E70ACAB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9" y="16403"/>
            <a:ext cx="2407887" cy="2073458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F91DDC8-0DFD-4748-A0CE-20E76ECA23D8}"/>
              </a:ext>
            </a:extLst>
          </p:cNvPr>
          <p:cNvCxnSpPr>
            <a:stCxn id="16" idx="2"/>
            <a:endCxn id="10" idx="1"/>
          </p:cNvCxnSpPr>
          <p:nvPr/>
        </p:nvCxnSpPr>
        <p:spPr>
          <a:xfrm>
            <a:off x="1424873" y="2089861"/>
            <a:ext cx="2031739" cy="523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05B6465-7972-4369-8ADE-0F59B00EC4ED}"/>
              </a:ext>
            </a:extLst>
          </p:cNvPr>
          <p:cNvSpPr txBox="1"/>
          <p:nvPr/>
        </p:nvSpPr>
        <p:spPr>
          <a:xfrm>
            <a:off x="4619509" y="188816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190013-3717-40D4-9621-3AF08B669EA8}"/>
              </a:ext>
            </a:extLst>
          </p:cNvPr>
          <p:cNvSpPr txBox="1"/>
          <p:nvPr/>
        </p:nvSpPr>
        <p:spPr>
          <a:xfrm>
            <a:off x="2795456" y="5376153"/>
            <a:ext cx="350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Tablette Android</a:t>
            </a:r>
          </a:p>
          <a:p>
            <a:r>
              <a:rPr lang="fr-FR" dirty="0"/>
              <a:t>Contrôle les score (le panneau LED)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DD4646-F06F-4DD6-8164-2656A5A2B804}"/>
              </a:ext>
            </a:extLst>
          </p:cNvPr>
          <p:cNvSpPr txBox="1"/>
          <p:nvPr/>
        </p:nvSpPr>
        <p:spPr>
          <a:xfrm>
            <a:off x="7976062" y="5427789"/>
            <a:ext cx="350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Boite de contrôle</a:t>
            </a:r>
          </a:p>
          <a:p>
            <a:r>
              <a:rPr lang="fr-FR" dirty="0"/>
              <a:t>Contrôle les score (le panneau LED)</a:t>
            </a:r>
          </a:p>
          <a:p>
            <a:r>
              <a:rPr lang="fr-FR" dirty="0"/>
              <a:t>Si la tablette ne fonctionne pas.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7282F-E0DB-4A26-BA90-3EF78FF453D9}"/>
              </a:ext>
            </a:extLst>
          </p:cNvPr>
          <p:cNvSpPr/>
          <p:nvPr/>
        </p:nvSpPr>
        <p:spPr>
          <a:xfrm>
            <a:off x="8128932" y="303297"/>
            <a:ext cx="2811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 panneau LED</a:t>
            </a:r>
          </a:p>
          <a:p>
            <a:r>
              <a:rPr lang="fr-FR" dirty="0"/>
              <a:t>Affiche les score et le temps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F7C1B-A881-488B-B62A-2981587B9630}"/>
              </a:ext>
            </a:extLst>
          </p:cNvPr>
          <p:cNvSpPr/>
          <p:nvPr/>
        </p:nvSpPr>
        <p:spPr>
          <a:xfrm>
            <a:off x="5637403" y="2878180"/>
            <a:ext cx="2126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Arduino</a:t>
            </a:r>
          </a:p>
          <a:p>
            <a:r>
              <a:rPr lang="fr-FR" dirty="0"/>
              <a:t>Permet de </a:t>
            </a:r>
            <a:r>
              <a:rPr lang="fr-FR" dirty="0" err="1"/>
              <a:t>controler</a:t>
            </a:r>
            <a:r>
              <a:rPr lang="fr-FR" dirty="0"/>
              <a:t> </a:t>
            </a:r>
          </a:p>
          <a:p>
            <a:r>
              <a:rPr lang="fr-FR" dirty="0"/>
              <a:t>Le </a:t>
            </a:r>
            <a:r>
              <a:rPr lang="fr-FR" dirty="0" err="1"/>
              <a:t>pannneau</a:t>
            </a:r>
            <a:r>
              <a:rPr lang="fr-FR" dirty="0"/>
              <a:t> de </a:t>
            </a:r>
            <a:r>
              <a:rPr lang="fr-FR" dirty="0" err="1"/>
              <a:t>led</a:t>
            </a:r>
            <a:endParaRPr lang="fr-FR" dirty="0"/>
          </a:p>
          <a:p>
            <a:r>
              <a:rPr lang="fr-FR" dirty="0"/>
              <a:t>Via I2C ou Ethernet</a:t>
            </a:r>
          </a:p>
        </p:txBody>
      </p:sp>
    </p:spTree>
    <p:extLst>
      <p:ext uri="{BB962C8B-B14F-4D97-AF65-F5344CB8AC3E}">
        <p14:creationId xmlns:p14="http://schemas.microsoft.com/office/powerpoint/2010/main" val="180748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5C1BB-E4E8-4765-AF68-892852C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AF412-FD8D-4EE7-B2E0-E8D28C13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703" y="3018234"/>
            <a:ext cx="2437805" cy="81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4966395" y="3111996"/>
            <a:ext cx="2259211" cy="634008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5E7385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4863703" y="3343051"/>
            <a:ext cx="2437805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97821">
              <a:spcBef>
                <a:spcPts val="70"/>
              </a:spcBef>
            </a:pP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3887" y="2252521"/>
            <a:ext cx="3664297" cy="463437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2953" spc="-221" dirty="0">
                <a:latin typeface="DejaVu Sans"/>
                <a:cs typeface="DejaVu Sans"/>
              </a:rPr>
              <a:t>Connection </a:t>
            </a:r>
            <a:r>
              <a:rPr sz="2953" spc="-285" dirty="0">
                <a:latin typeface="DejaVu Sans"/>
                <a:cs typeface="DejaVu Sans"/>
              </a:rPr>
              <a:t>en </a:t>
            </a:r>
            <a:r>
              <a:rPr sz="2953" spc="-179" dirty="0">
                <a:latin typeface="DejaVu Sans"/>
                <a:cs typeface="DejaVu Sans"/>
              </a:rPr>
              <a:t>cours</a:t>
            </a:r>
            <a:r>
              <a:rPr sz="2953" spc="-366" dirty="0">
                <a:latin typeface="DejaVu Sans"/>
                <a:cs typeface="DejaVu Sans"/>
              </a:rPr>
              <a:t> </a:t>
            </a:r>
            <a:r>
              <a:rPr sz="2953" spc="-1062" dirty="0">
                <a:latin typeface="DejaVu Sans"/>
                <a:cs typeface="DejaVu Sans"/>
              </a:rPr>
              <a:t>…</a:t>
            </a:r>
            <a:endParaRPr sz="2953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1997273" y="339328"/>
            <a:ext cx="72509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703" y="3018234"/>
            <a:ext cx="2437805" cy="81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>
            <a:hlinkClick r:id="rId3" action="ppaction://hlinksldjump"/>
          </p:cNvPr>
          <p:cNvSpPr/>
          <p:nvPr/>
        </p:nvSpPr>
        <p:spPr>
          <a:xfrm>
            <a:off x="4966395" y="3111996"/>
            <a:ext cx="2259211" cy="634008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>
            <a:hlinkClick r:id="rId3" action="ppaction://hlinksldjump"/>
          </p:cNvPr>
          <p:cNvSpPr txBox="1"/>
          <p:nvPr/>
        </p:nvSpPr>
        <p:spPr>
          <a:xfrm>
            <a:off x="4863703" y="3343051"/>
            <a:ext cx="2437805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97821">
              <a:spcBef>
                <a:spcPts val="70"/>
              </a:spcBef>
            </a:pP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2655" y="2250281"/>
            <a:ext cx="5386834" cy="4634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953" spc="-221" dirty="0">
                <a:solidFill>
                  <a:srgbClr val="FFFFFF"/>
                </a:solidFill>
                <a:latin typeface="DejaVu Sans"/>
                <a:cs typeface="DejaVu Sans"/>
              </a:rPr>
              <a:t>Connection </a:t>
            </a:r>
            <a:r>
              <a:rPr sz="2953" spc="-271" dirty="0">
                <a:solidFill>
                  <a:srgbClr val="FFFFFF"/>
                </a:solidFill>
                <a:latin typeface="DejaVu Sans"/>
                <a:cs typeface="DejaVu Sans"/>
              </a:rPr>
              <a:t>avec </a:t>
            </a:r>
            <a:r>
              <a:rPr sz="2953" spc="-281" dirty="0">
                <a:solidFill>
                  <a:srgbClr val="FFFFFF"/>
                </a:solidFill>
                <a:latin typeface="DejaVu Sans"/>
                <a:cs typeface="DejaVu Sans"/>
              </a:rPr>
              <a:t>l'aﬃcheur</a:t>
            </a:r>
            <a:r>
              <a:rPr sz="2953" spc="-366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953" spc="-197" dirty="0">
                <a:solidFill>
                  <a:srgbClr val="FFFFFF"/>
                </a:solidFill>
                <a:latin typeface="DejaVu Sans"/>
                <a:cs typeface="DejaVu Sans"/>
              </a:rPr>
              <a:t>réussi</a:t>
            </a:r>
            <a:endParaRPr sz="2953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3360" y="379683"/>
            <a:ext cx="7393781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74" dirty="0"/>
              <a:t>S</a:t>
            </a:r>
            <a:r>
              <a:rPr spc="25" dirty="0"/>
              <a:t>p</a:t>
            </a:r>
            <a:r>
              <a:rPr spc="35" dirty="0"/>
              <a:t>o</a:t>
            </a:r>
            <a:r>
              <a:rPr spc="74" dirty="0"/>
              <a:t>r</a:t>
            </a:r>
            <a:r>
              <a:rPr spc="91" dirty="0"/>
              <a:t>t</a:t>
            </a:r>
            <a:r>
              <a:rPr spc="95" dirty="0"/>
              <a:t>J</a:t>
            </a:r>
            <a:r>
              <a:rPr spc="-11" dirty="0"/>
              <a:t>e</a:t>
            </a:r>
            <a:r>
              <a:rPr spc="74" dirty="0"/>
              <a:t>t</a:t>
            </a:r>
          </a:p>
        </p:txBody>
      </p:sp>
      <p:sp>
        <p:nvSpPr>
          <p:cNvPr id="12" name="object 12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3997524" y="5973961"/>
            <a:ext cx="4107656" cy="884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4318992" y="6241852"/>
            <a:ext cx="3554016" cy="428625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3997524" y="5973961"/>
            <a:ext cx="4107656" cy="884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4318992" y="6241852"/>
            <a:ext cx="3554016" cy="428625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 txBox="1"/>
          <p:nvPr/>
        </p:nvSpPr>
        <p:spPr>
          <a:xfrm>
            <a:off x="4452938" y="6366867"/>
            <a:ext cx="2386905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14" dirty="0">
                <a:solidFill>
                  <a:srgbClr val="FFFFFF"/>
                </a:solidFill>
                <a:latin typeface="Arial"/>
                <a:cs typeface="Arial"/>
              </a:rPr>
              <a:t>Connection </a:t>
            </a:r>
            <a:r>
              <a:rPr sz="984" dirty="0">
                <a:solidFill>
                  <a:srgbClr val="FFFFFF"/>
                </a:solidFill>
                <a:latin typeface="Arial"/>
                <a:cs typeface="Arial"/>
              </a:rPr>
              <a:t>avec </a:t>
            </a:r>
            <a:r>
              <a:rPr sz="984" spc="4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984" spc="7" dirty="0">
                <a:solidFill>
                  <a:srgbClr val="FFFFFF"/>
                </a:solidFill>
                <a:latin typeface="Arial"/>
                <a:cs typeface="Arial"/>
              </a:rPr>
              <a:t>serveur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 interrompue…</a:t>
            </a:r>
            <a:endParaRPr sz="984">
              <a:latin typeface="Arial"/>
              <a:cs typeface="Arial"/>
            </a:endParaRPr>
          </a:p>
        </p:txBody>
      </p:sp>
      <p:sp>
        <p:nvSpPr>
          <p:cNvPr id="19" name="object 19">
            <a:hlinkClick r:id="rId5" action="ppaction://hlinksldjump"/>
          </p:cNvPr>
          <p:cNvSpPr txBox="1"/>
          <p:nvPr/>
        </p:nvSpPr>
        <p:spPr>
          <a:xfrm>
            <a:off x="7249096" y="6366867"/>
            <a:ext cx="194221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-88" dirty="0">
                <a:solidFill>
                  <a:srgbClr val="6100ED"/>
                </a:solidFill>
                <a:latin typeface="Arial"/>
                <a:cs typeface="Arial"/>
              </a:rPr>
              <a:t>O</a:t>
            </a:r>
            <a:r>
              <a:rPr sz="984" spc="-22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39" dirty="0">
                <a:solidFill>
                  <a:srgbClr val="6100ED"/>
                </a:solidFill>
                <a:latin typeface="Arial"/>
                <a:cs typeface="Arial"/>
              </a:rPr>
              <a:t>K</a:t>
            </a:r>
            <a:endParaRPr sz="984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703" y="3018234"/>
            <a:ext cx="2437805" cy="81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4966395" y="3111996"/>
            <a:ext cx="2259211" cy="634008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001C36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4863703" y="3343051"/>
            <a:ext cx="2437805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97821">
              <a:spcBef>
                <a:spcPts val="70"/>
              </a:spcBef>
            </a:pPr>
            <a:r>
              <a:rPr sz="984" spc="-18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14" dirty="0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70" dirty="0">
                <a:solidFill>
                  <a:srgbClr val="909090"/>
                </a:solidFill>
                <a:latin typeface="Arial"/>
                <a:cs typeface="Arial"/>
              </a:rPr>
              <a:t>C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984" spc="-32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984" spc="-179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984" spc="143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909090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909090"/>
                </a:solidFill>
                <a:latin typeface="Arial"/>
                <a:cs typeface="Arial"/>
              </a:rPr>
              <a:t>RT</a:t>
            </a:r>
            <a:r>
              <a:rPr sz="984" spc="-186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909090"/>
                </a:solidFill>
                <a:latin typeface="Arial"/>
                <a:cs typeface="Arial"/>
              </a:rPr>
              <a:t>IE</a:t>
            </a:r>
            <a:endParaRPr sz="98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244" y="2250281"/>
            <a:ext cx="3513832" cy="4634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953" spc="-221" dirty="0">
                <a:solidFill>
                  <a:srgbClr val="FFFFFF"/>
                </a:solidFill>
                <a:latin typeface="DejaVu Sans"/>
                <a:cs typeface="DejaVu Sans"/>
              </a:rPr>
              <a:t>Connection</a:t>
            </a:r>
            <a:r>
              <a:rPr sz="2953" spc="-3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953" spc="-214" dirty="0">
                <a:solidFill>
                  <a:srgbClr val="FFFFFF"/>
                </a:solidFill>
                <a:latin typeface="DejaVu Sans"/>
                <a:cs typeface="DejaVu Sans"/>
              </a:rPr>
              <a:t>imposible</a:t>
            </a:r>
            <a:endParaRPr sz="2953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2006203" y="361164"/>
            <a:ext cx="70723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3360" y="379683"/>
            <a:ext cx="7393781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74" dirty="0"/>
              <a:t>S</a:t>
            </a:r>
            <a:r>
              <a:rPr spc="25" dirty="0"/>
              <a:t>p</a:t>
            </a:r>
            <a:r>
              <a:rPr spc="35" dirty="0"/>
              <a:t>o</a:t>
            </a:r>
            <a:r>
              <a:rPr spc="74" dirty="0"/>
              <a:t>r</a:t>
            </a:r>
            <a:r>
              <a:rPr spc="91" dirty="0"/>
              <a:t>t</a:t>
            </a:r>
            <a:r>
              <a:rPr spc="95" dirty="0"/>
              <a:t>J</a:t>
            </a:r>
            <a:r>
              <a:rPr spc="-11" dirty="0"/>
              <a:t>e</a:t>
            </a:r>
            <a:r>
              <a:rPr spc="74" dirty="0"/>
              <a:t>t</a:t>
            </a:r>
          </a:p>
        </p:txBody>
      </p:sp>
      <p:sp>
        <p:nvSpPr>
          <p:cNvPr id="12" name="object 12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3997524" y="5973961"/>
            <a:ext cx="4107656" cy="88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4318992" y="6241852"/>
            <a:ext cx="3554016" cy="428625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 txBox="1"/>
          <p:nvPr/>
        </p:nvSpPr>
        <p:spPr>
          <a:xfrm>
            <a:off x="4452938" y="6366867"/>
            <a:ext cx="1222474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14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r>
              <a:rPr sz="984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rétablie…</a:t>
            </a:r>
            <a:endParaRPr sz="984">
              <a:latin typeface="Arial"/>
              <a:cs typeface="Arial"/>
            </a:endParaRPr>
          </a:p>
        </p:txBody>
      </p:sp>
      <p:sp>
        <p:nvSpPr>
          <p:cNvPr id="17" name="object 17">
            <a:hlinkClick r:id="rId4" action="ppaction://hlinksldjump"/>
          </p:cNvPr>
          <p:cNvSpPr txBox="1"/>
          <p:nvPr/>
        </p:nvSpPr>
        <p:spPr>
          <a:xfrm>
            <a:off x="7249096" y="6366867"/>
            <a:ext cx="194221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-88" dirty="0">
                <a:solidFill>
                  <a:srgbClr val="6100ED"/>
                </a:solidFill>
                <a:latin typeface="Arial"/>
                <a:cs typeface="Arial"/>
              </a:rPr>
              <a:t>O</a:t>
            </a:r>
            <a:r>
              <a:rPr sz="984" spc="-22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39" dirty="0">
                <a:solidFill>
                  <a:srgbClr val="6100ED"/>
                </a:solidFill>
                <a:latin typeface="Arial"/>
                <a:cs typeface="Arial"/>
              </a:rPr>
              <a:t>K</a:t>
            </a:r>
            <a:endParaRPr sz="984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997273" y="339328"/>
            <a:ext cx="72509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6783586" y="1446610"/>
            <a:ext cx="3250406" cy="439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6886277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6783586" y="1530727"/>
            <a:ext cx="3250406" cy="1307868"/>
          </a:xfrm>
          <a:prstGeom prst="rect">
            <a:avLst/>
          </a:prstGeom>
        </p:spPr>
        <p:txBody>
          <a:bodyPr vert="horz" wrap="square" lIns="0" tIns="116532" rIns="0" bIns="0" rtlCol="0">
            <a:spAutoFit/>
          </a:bodyPr>
          <a:lstStyle/>
          <a:p>
            <a:pPr marL="468792">
              <a:spcBef>
                <a:spcPts val="918"/>
              </a:spcBef>
            </a:pPr>
            <a:r>
              <a:rPr sz="1687" spc="-7" dirty="0">
                <a:latin typeface="Arial"/>
                <a:cs typeface="Arial"/>
              </a:rPr>
              <a:t>Chronomètre</a:t>
            </a:r>
            <a:endParaRPr sz="1687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28">
              <a:latin typeface="Times New Roman"/>
              <a:cs typeface="Times New Roman"/>
            </a:endParaRPr>
          </a:p>
          <a:p>
            <a:pPr marL="26788" algn="ctr"/>
            <a:r>
              <a:rPr sz="4219" spc="-390" dirty="0">
                <a:latin typeface="DejaVu Sans"/>
                <a:cs typeface="DejaVu Sans"/>
              </a:rPr>
              <a:t>--:--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2874" y="1652936"/>
            <a:ext cx="215205" cy="250924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247305" y="1446610"/>
            <a:ext cx="3250406" cy="439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349996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 txBox="1"/>
          <p:nvPr/>
        </p:nvSpPr>
        <p:spPr>
          <a:xfrm>
            <a:off x="2677532" y="5433715"/>
            <a:ext cx="425500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98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7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63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3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2903" y="1641795"/>
            <a:ext cx="554980" cy="26864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687" spc="-18" dirty="0">
                <a:solidFill>
                  <a:srgbClr val="000000"/>
                </a:solidFill>
              </a:rPr>
              <a:t>Sco</a:t>
            </a:r>
            <a:r>
              <a:rPr sz="1687" spc="-28" dirty="0">
                <a:solidFill>
                  <a:srgbClr val="000000"/>
                </a:solidFill>
              </a:rPr>
              <a:t>r</a:t>
            </a:r>
            <a:r>
              <a:rPr sz="1687" spc="-46" dirty="0">
                <a:solidFill>
                  <a:srgbClr val="000000"/>
                </a:solidFill>
              </a:rPr>
              <a:t>e</a:t>
            </a:r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448828" y="1665992"/>
            <a:ext cx="234404" cy="234404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2461617" y="5429250"/>
            <a:ext cx="142875" cy="17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006953" y="2875359"/>
            <a:ext cx="785813" cy="1321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>
            <a:hlinkClick r:id="rId6" action="ppaction://hlinksldjump"/>
          </p:cNvPr>
          <p:cNvSpPr/>
          <p:nvPr/>
        </p:nvSpPr>
        <p:spPr>
          <a:xfrm>
            <a:off x="8172227" y="3004840"/>
            <a:ext cx="500063" cy="500063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>
            <a:hlinkClick r:id="rId6" action="ppaction://hlinksldjump"/>
          </p:cNvPr>
          <p:cNvSpPr/>
          <p:nvPr/>
        </p:nvSpPr>
        <p:spPr>
          <a:xfrm>
            <a:off x="8390929" y="3196828"/>
            <a:ext cx="98227" cy="125016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3818930" y="2143125"/>
            <a:ext cx="1678781" cy="2357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3921621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>
            <a:hlinkClick r:id="rId8" action="ppaction://hlinksldjump"/>
          </p:cNvPr>
          <p:cNvSpPr txBox="1"/>
          <p:nvPr/>
        </p:nvSpPr>
        <p:spPr>
          <a:xfrm>
            <a:off x="4064496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2</a:t>
            </a:r>
            <a:endParaRPr sz="1406" dirty="0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8" dirty="0">
                <a:latin typeface="Arial"/>
                <a:cs typeface="Arial"/>
              </a:rPr>
              <a:t>Visiteur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305" y="2143125"/>
            <a:ext cx="1678781" cy="2357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2349996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>
            <a:hlinkClick r:id="rId10" action="ppaction://hlinksldjump"/>
          </p:cNvPr>
          <p:cNvSpPr txBox="1"/>
          <p:nvPr/>
        </p:nvSpPr>
        <p:spPr>
          <a:xfrm>
            <a:off x="2492871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1</a:t>
            </a:r>
            <a:endParaRPr sz="1406" dirty="0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4" dirty="0">
                <a:latin typeface="Arial"/>
                <a:cs typeface="Arial"/>
              </a:rPr>
              <a:t>Local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9996" y="2236886"/>
            <a:ext cx="1500188" cy="1500188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/>
          <p:cNvSpPr txBox="1"/>
          <p:nvPr/>
        </p:nvSpPr>
        <p:spPr>
          <a:xfrm>
            <a:off x="2957215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0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8840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0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60594" y="6206133"/>
            <a:ext cx="2053828" cy="607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>
            <a:hlinkClick r:id="rId12" action="ppaction://hlinksldjump"/>
          </p:cNvPr>
          <p:cNvSpPr/>
          <p:nvPr/>
        </p:nvSpPr>
        <p:spPr>
          <a:xfrm>
            <a:off x="8663285" y="6299895"/>
            <a:ext cx="1875234" cy="428625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8868672" y="6451699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8815090" y="6514209"/>
            <a:ext cx="125016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/>
          <p:nvPr/>
        </p:nvSpPr>
        <p:spPr>
          <a:xfrm>
            <a:off x="8868672" y="6523137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/>
          <p:cNvSpPr/>
          <p:nvPr/>
        </p:nvSpPr>
        <p:spPr>
          <a:xfrm>
            <a:off x="5143202" y="2899470"/>
            <a:ext cx="66079" cy="107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>
            <a:hlinkClick r:id="rId14" action="ppaction://hlinksldjump"/>
          </p:cNvPr>
          <p:cNvSpPr/>
          <p:nvPr/>
        </p:nvSpPr>
        <p:spPr>
          <a:xfrm>
            <a:off x="3535858" y="2899470"/>
            <a:ext cx="66080" cy="107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/>
          <p:cNvSpPr/>
          <p:nvPr/>
        </p:nvSpPr>
        <p:spPr>
          <a:xfrm>
            <a:off x="4143077" y="2899470"/>
            <a:ext cx="66079" cy="107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/>
          <p:cNvSpPr/>
          <p:nvPr/>
        </p:nvSpPr>
        <p:spPr>
          <a:xfrm>
            <a:off x="2571452" y="2899470"/>
            <a:ext cx="66080" cy="107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/>
          <p:cNvSpPr/>
          <p:nvPr/>
        </p:nvSpPr>
        <p:spPr>
          <a:xfrm>
            <a:off x="8243590" y="3683496"/>
            <a:ext cx="357188" cy="357188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/>
          <p:cNvSpPr/>
          <p:nvPr/>
        </p:nvSpPr>
        <p:spPr>
          <a:xfrm>
            <a:off x="8373070" y="3812977"/>
            <a:ext cx="107156" cy="10715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>
            <a:hlinkClick r:id="rId12" action="ppaction://hlinksldjump"/>
          </p:cNvPr>
          <p:cNvSpPr txBox="1"/>
          <p:nvPr/>
        </p:nvSpPr>
        <p:spPr>
          <a:xfrm>
            <a:off x="9020473" y="6433944"/>
            <a:ext cx="1437680" cy="14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181"/>
              </a:lnSpc>
            </a:pP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997273" y="339328"/>
            <a:ext cx="72509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6783586" y="1446610"/>
            <a:ext cx="3250406" cy="439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6886277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6982874" y="1652936"/>
            <a:ext cx="215205" cy="250924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2247305" y="1446610"/>
            <a:ext cx="3250406" cy="439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349996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2903" y="1641795"/>
            <a:ext cx="554980" cy="26864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687" spc="-18" dirty="0">
                <a:solidFill>
                  <a:srgbClr val="000000"/>
                </a:solidFill>
              </a:rPr>
              <a:t>Sco</a:t>
            </a:r>
            <a:r>
              <a:rPr sz="1687" spc="-28" dirty="0">
                <a:solidFill>
                  <a:srgbClr val="000000"/>
                </a:solidFill>
              </a:rPr>
              <a:t>r</a:t>
            </a:r>
            <a:r>
              <a:rPr sz="1687" spc="-46" dirty="0">
                <a:solidFill>
                  <a:srgbClr val="000000"/>
                </a:solidFill>
              </a:rPr>
              <a:t>e</a:t>
            </a:r>
            <a:endParaRPr sz="1687"/>
          </a:p>
        </p:txBody>
      </p:sp>
      <p:sp>
        <p:nvSpPr>
          <p:cNvPr id="12" name="object 12"/>
          <p:cNvSpPr/>
          <p:nvPr/>
        </p:nvSpPr>
        <p:spPr>
          <a:xfrm>
            <a:off x="2448828" y="1665992"/>
            <a:ext cx="234404" cy="234404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8006953" y="2875359"/>
            <a:ext cx="785813" cy="1321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8172227" y="3004840"/>
            <a:ext cx="500063" cy="500063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8390930" y="3196828"/>
            <a:ext cx="0" cy="125016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462367" y="3196828"/>
            <a:ext cx="0" cy="125016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 txBox="1"/>
          <p:nvPr/>
        </p:nvSpPr>
        <p:spPr>
          <a:xfrm>
            <a:off x="6783586" y="1530727"/>
            <a:ext cx="3250406" cy="1307868"/>
          </a:xfrm>
          <a:prstGeom prst="rect">
            <a:avLst/>
          </a:prstGeom>
        </p:spPr>
        <p:txBody>
          <a:bodyPr vert="horz" wrap="square" lIns="0" tIns="116532" rIns="0" bIns="0" rtlCol="0">
            <a:spAutoFit/>
          </a:bodyPr>
          <a:lstStyle/>
          <a:p>
            <a:pPr marL="468792">
              <a:spcBef>
                <a:spcPts val="918"/>
              </a:spcBef>
            </a:pPr>
            <a:r>
              <a:rPr sz="1687" spc="-7" dirty="0">
                <a:latin typeface="Arial"/>
                <a:cs typeface="Arial"/>
              </a:rPr>
              <a:t>Chronomètre</a:t>
            </a:r>
            <a:endParaRPr sz="1687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28">
              <a:latin typeface="Times New Roman"/>
              <a:cs typeface="Times New Roman"/>
            </a:endParaRPr>
          </a:p>
          <a:p>
            <a:pPr marL="995625"/>
            <a:r>
              <a:rPr sz="4219" spc="-415" dirty="0">
                <a:latin typeface="DejaVu Sans"/>
                <a:cs typeface="DejaVu Sans"/>
              </a:rPr>
              <a:t>48:03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8930" y="2143125"/>
            <a:ext cx="1678781" cy="2357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3921621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 txBox="1"/>
          <p:nvPr/>
        </p:nvSpPr>
        <p:spPr>
          <a:xfrm>
            <a:off x="4064496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2</a:t>
            </a:r>
            <a:endParaRPr sz="1406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8" dirty="0">
                <a:latin typeface="Arial"/>
                <a:cs typeface="Arial"/>
              </a:rPr>
              <a:t>Visiteur</a:t>
            </a:r>
            <a:endParaRPr sz="98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47305" y="2143125"/>
            <a:ext cx="1678781" cy="2357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/>
          <p:cNvSpPr/>
          <p:nvPr/>
        </p:nvSpPr>
        <p:spPr>
          <a:xfrm>
            <a:off x="2349996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 txBox="1"/>
          <p:nvPr/>
        </p:nvSpPr>
        <p:spPr>
          <a:xfrm>
            <a:off x="2492871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1</a:t>
            </a:r>
            <a:endParaRPr sz="1406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4" dirty="0">
                <a:latin typeface="Arial"/>
                <a:cs typeface="Arial"/>
              </a:rPr>
              <a:t>Local</a:t>
            </a:r>
            <a:endParaRPr sz="98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996" y="2236886"/>
            <a:ext cx="1500188" cy="1500188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2957215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4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28840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3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60594" y="6206133"/>
            <a:ext cx="2053828" cy="607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/>
          <p:cNvSpPr/>
          <p:nvPr/>
        </p:nvSpPr>
        <p:spPr>
          <a:xfrm>
            <a:off x="8663285" y="6299895"/>
            <a:ext cx="1875234" cy="428625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/>
          <p:nvPr/>
        </p:nvSpPr>
        <p:spPr>
          <a:xfrm>
            <a:off x="8868672" y="6451699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8815090" y="6514209"/>
            <a:ext cx="125016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8868672" y="6523137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/>
          <p:nvPr/>
        </p:nvSpPr>
        <p:spPr>
          <a:xfrm>
            <a:off x="5143202" y="2899470"/>
            <a:ext cx="66079" cy="107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/>
          <p:cNvSpPr/>
          <p:nvPr/>
        </p:nvSpPr>
        <p:spPr>
          <a:xfrm>
            <a:off x="3535858" y="2899470"/>
            <a:ext cx="66080" cy="107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/>
          <p:cNvSpPr/>
          <p:nvPr/>
        </p:nvSpPr>
        <p:spPr>
          <a:xfrm>
            <a:off x="4143077" y="2899470"/>
            <a:ext cx="66079" cy="10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/>
          <p:cNvSpPr/>
          <p:nvPr/>
        </p:nvSpPr>
        <p:spPr>
          <a:xfrm>
            <a:off x="2571452" y="2899470"/>
            <a:ext cx="66080" cy="10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>
            <a:hlinkClick r:id="rId10" action="ppaction://hlinksldjump"/>
          </p:cNvPr>
          <p:cNvSpPr/>
          <p:nvPr/>
        </p:nvSpPr>
        <p:spPr>
          <a:xfrm>
            <a:off x="8243590" y="3683496"/>
            <a:ext cx="357188" cy="357188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>
            <a:hlinkClick r:id="rId10" action="ppaction://hlinksldjump"/>
          </p:cNvPr>
          <p:cNvSpPr/>
          <p:nvPr/>
        </p:nvSpPr>
        <p:spPr>
          <a:xfrm>
            <a:off x="8373070" y="3812977"/>
            <a:ext cx="107156" cy="10715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/>
          <p:cNvSpPr txBox="1"/>
          <p:nvPr/>
        </p:nvSpPr>
        <p:spPr>
          <a:xfrm>
            <a:off x="2677532" y="5433715"/>
            <a:ext cx="425500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98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7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63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3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98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61617" y="5429250"/>
            <a:ext cx="142875" cy="1785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40"/>
          <p:cNvSpPr txBox="1"/>
          <p:nvPr/>
        </p:nvSpPr>
        <p:spPr>
          <a:xfrm>
            <a:off x="9020473" y="6433944"/>
            <a:ext cx="1437680" cy="14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181"/>
              </a:lnSpc>
            </a:pP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997273" y="339328"/>
            <a:ext cx="72509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6783586" y="1446610"/>
            <a:ext cx="3250406" cy="439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6886277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6783586" y="1530727"/>
            <a:ext cx="3250406" cy="1307868"/>
          </a:xfrm>
          <a:prstGeom prst="rect">
            <a:avLst/>
          </a:prstGeom>
        </p:spPr>
        <p:txBody>
          <a:bodyPr vert="horz" wrap="square" lIns="0" tIns="116532" rIns="0" bIns="0" rtlCol="0">
            <a:spAutoFit/>
          </a:bodyPr>
          <a:lstStyle/>
          <a:p>
            <a:pPr marL="468792">
              <a:spcBef>
                <a:spcPts val="918"/>
              </a:spcBef>
            </a:pPr>
            <a:r>
              <a:rPr sz="1687" spc="-7" dirty="0">
                <a:latin typeface="Arial"/>
                <a:cs typeface="Arial"/>
              </a:rPr>
              <a:t>Chronomètre</a:t>
            </a:r>
            <a:endParaRPr sz="1687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28">
              <a:latin typeface="Times New Roman"/>
              <a:cs typeface="Times New Roman"/>
            </a:endParaRPr>
          </a:p>
          <a:p>
            <a:pPr marL="26788" algn="ctr"/>
            <a:r>
              <a:rPr sz="4219" spc="-390" dirty="0">
                <a:latin typeface="DejaVu Sans"/>
                <a:cs typeface="DejaVu Sans"/>
              </a:rPr>
              <a:t>--:--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2874" y="1652936"/>
            <a:ext cx="215205" cy="250924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247305" y="1446610"/>
            <a:ext cx="3250406" cy="439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349996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2903" y="1641795"/>
            <a:ext cx="554980" cy="26864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687" spc="-18" dirty="0">
                <a:solidFill>
                  <a:srgbClr val="000000"/>
                </a:solidFill>
              </a:rPr>
              <a:t>Sco</a:t>
            </a:r>
            <a:r>
              <a:rPr sz="1687" spc="-28" dirty="0">
                <a:solidFill>
                  <a:srgbClr val="000000"/>
                </a:solidFill>
              </a:rPr>
              <a:t>r</a:t>
            </a:r>
            <a:r>
              <a:rPr sz="1687" spc="-46" dirty="0">
                <a:solidFill>
                  <a:srgbClr val="000000"/>
                </a:solidFill>
              </a:rPr>
              <a:t>e</a:t>
            </a:r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448828" y="1665992"/>
            <a:ext cx="234404" cy="234404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DF60DB2-0BF6-4BF4-8ED3-D90E3694CDB3}"/>
              </a:ext>
            </a:extLst>
          </p:cNvPr>
          <p:cNvGrpSpPr/>
          <p:nvPr/>
        </p:nvGrpSpPr>
        <p:grpSpPr>
          <a:xfrm>
            <a:off x="2461617" y="5429250"/>
            <a:ext cx="641415" cy="178594"/>
            <a:chOff x="1333500" y="7721600"/>
            <a:chExt cx="912234" cy="254000"/>
          </a:xfrm>
        </p:grpSpPr>
        <p:sp>
          <p:nvSpPr>
            <p:cNvPr id="12" name="object 12"/>
            <p:cNvSpPr txBox="1"/>
            <p:nvPr/>
          </p:nvSpPr>
          <p:spPr>
            <a:xfrm>
              <a:off x="1640579" y="7727950"/>
              <a:ext cx="605155" cy="22822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>
                <a:spcBef>
                  <a:spcPts val="70"/>
                </a:spcBef>
              </a:pPr>
              <a:r>
                <a:rPr sz="984" spc="-98" dirty="0">
                  <a:solidFill>
                    <a:srgbClr val="6100ED"/>
                  </a:solidFill>
                  <a:latin typeface="Arial"/>
                  <a:cs typeface="Arial"/>
                </a:rPr>
                <a:t>R</a:t>
              </a:r>
              <a:r>
                <a:rPr sz="984" spc="-20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984" spc="-197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63" dirty="0">
                  <a:solidFill>
                    <a:srgbClr val="6100ED"/>
                  </a:solidFill>
                  <a:latin typeface="Arial"/>
                  <a:cs typeface="Arial"/>
                </a:rPr>
                <a:t>S</a:t>
              </a:r>
              <a:r>
                <a:rPr sz="984" spc="-20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984" spc="-193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7" dirty="0">
                  <a:solidFill>
                    <a:srgbClr val="6100ED"/>
                  </a:solidFill>
                  <a:latin typeface="Arial"/>
                  <a:cs typeface="Arial"/>
                </a:rPr>
                <a:t>T</a:t>
              </a:r>
              <a:endParaRPr sz="984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7721600"/>
              <a:ext cx="2032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6" name="object 16"/>
          <p:cNvSpPr/>
          <p:nvPr/>
        </p:nvSpPr>
        <p:spPr>
          <a:xfrm>
            <a:off x="8006953" y="2875359"/>
            <a:ext cx="785813" cy="1321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172227" y="3004840"/>
            <a:ext cx="500063" cy="500063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8390929" y="3196828"/>
            <a:ext cx="98227" cy="125016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3818930" y="2143125"/>
            <a:ext cx="1678781" cy="2357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3921621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>
            <a:hlinkClick r:id="rId7" action="ppaction://hlinksldjump"/>
          </p:cNvPr>
          <p:cNvSpPr txBox="1"/>
          <p:nvPr/>
        </p:nvSpPr>
        <p:spPr>
          <a:xfrm>
            <a:off x="4064496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2</a:t>
            </a:r>
            <a:endParaRPr sz="1406" dirty="0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8" dirty="0">
                <a:latin typeface="Arial"/>
                <a:cs typeface="Arial"/>
              </a:rPr>
              <a:t>Visiteur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305" y="2143125"/>
            <a:ext cx="1678781" cy="2357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2349996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 txBox="1"/>
          <p:nvPr/>
        </p:nvSpPr>
        <p:spPr>
          <a:xfrm>
            <a:off x="2492871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1</a:t>
            </a:r>
            <a:endParaRPr sz="1406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4" dirty="0">
                <a:latin typeface="Arial"/>
                <a:cs typeface="Arial"/>
              </a:rPr>
              <a:t>Local</a:t>
            </a:r>
            <a:endParaRPr sz="98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9996" y="2236886"/>
            <a:ext cx="1500188" cy="1500188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/>
          <p:cNvSpPr txBox="1"/>
          <p:nvPr/>
        </p:nvSpPr>
        <p:spPr>
          <a:xfrm>
            <a:off x="2957215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1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8840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0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60594" y="6206133"/>
            <a:ext cx="2053828" cy="607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/>
          <p:nvPr/>
        </p:nvSpPr>
        <p:spPr>
          <a:xfrm>
            <a:off x="8663285" y="6299895"/>
            <a:ext cx="1875234" cy="428625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8868672" y="6451699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8815090" y="6514209"/>
            <a:ext cx="125016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/>
          <p:nvPr/>
        </p:nvSpPr>
        <p:spPr>
          <a:xfrm>
            <a:off x="8868672" y="6523137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/>
          <p:cNvSpPr/>
          <p:nvPr/>
        </p:nvSpPr>
        <p:spPr>
          <a:xfrm>
            <a:off x="5143202" y="2899470"/>
            <a:ext cx="66079" cy="10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/>
          <p:cNvSpPr/>
          <p:nvPr/>
        </p:nvSpPr>
        <p:spPr>
          <a:xfrm>
            <a:off x="3535858" y="2899470"/>
            <a:ext cx="66080" cy="10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/>
          <p:cNvSpPr/>
          <p:nvPr/>
        </p:nvSpPr>
        <p:spPr>
          <a:xfrm>
            <a:off x="4143077" y="2899470"/>
            <a:ext cx="66079" cy="107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>
            <a:hlinkClick r:id="rId12" action="ppaction://hlinksldjump"/>
          </p:cNvPr>
          <p:cNvSpPr/>
          <p:nvPr/>
        </p:nvSpPr>
        <p:spPr>
          <a:xfrm>
            <a:off x="2571452" y="2899470"/>
            <a:ext cx="66080" cy="107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/>
          <p:cNvSpPr/>
          <p:nvPr/>
        </p:nvSpPr>
        <p:spPr>
          <a:xfrm>
            <a:off x="8243590" y="3683496"/>
            <a:ext cx="357188" cy="357188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/>
          <p:cNvSpPr/>
          <p:nvPr/>
        </p:nvSpPr>
        <p:spPr>
          <a:xfrm>
            <a:off x="8373070" y="3812977"/>
            <a:ext cx="107156" cy="10715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/>
          <p:cNvSpPr txBox="1"/>
          <p:nvPr/>
        </p:nvSpPr>
        <p:spPr>
          <a:xfrm>
            <a:off x="9020473" y="6433944"/>
            <a:ext cx="1437680" cy="14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181"/>
              </a:lnSpc>
            </a:pP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>
              <a:latin typeface="Arial"/>
              <a:cs typeface="Arial"/>
            </a:endParaRP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E8489EB3-0279-427B-AEDD-0A9E84DBB4E6}"/>
              </a:ext>
            </a:extLst>
          </p:cNvPr>
          <p:cNvSpPr/>
          <p:nvPr/>
        </p:nvSpPr>
        <p:spPr>
          <a:xfrm>
            <a:off x="2399109" y="5357812"/>
            <a:ext cx="750094" cy="321469"/>
          </a:xfrm>
          <a:prstGeom prst="rect">
            <a:avLst/>
          </a:prstGeom>
          <a:solidFill>
            <a:srgbClr val="000000">
              <a:alpha val="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94" tIns="32147" rIns="64294" bIns="32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66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14312"/>
            <a:ext cx="9144000" cy="500063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997273" y="339328"/>
            <a:ext cx="72509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7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6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6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6" spc="9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6" spc="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6" spc="7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0"/>
            <a:ext cx="9144000" cy="214313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0194726" y="62508"/>
            <a:ext cx="410766" cy="89297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6783586" y="1446610"/>
            <a:ext cx="3250406" cy="439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6886277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6783586" y="1530727"/>
            <a:ext cx="3250406" cy="1307868"/>
          </a:xfrm>
          <a:prstGeom prst="rect">
            <a:avLst/>
          </a:prstGeom>
        </p:spPr>
        <p:txBody>
          <a:bodyPr vert="horz" wrap="square" lIns="0" tIns="116532" rIns="0" bIns="0" rtlCol="0">
            <a:spAutoFit/>
          </a:bodyPr>
          <a:lstStyle/>
          <a:p>
            <a:pPr marL="468792">
              <a:spcBef>
                <a:spcPts val="918"/>
              </a:spcBef>
            </a:pPr>
            <a:r>
              <a:rPr sz="1687" spc="-7" dirty="0">
                <a:latin typeface="Arial"/>
                <a:cs typeface="Arial"/>
              </a:rPr>
              <a:t>Chronomètre</a:t>
            </a:r>
            <a:endParaRPr sz="1687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28">
              <a:latin typeface="Times New Roman"/>
              <a:cs typeface="Times New Roman"/>
            </a:endParaRPr>
          </a:p>
          <a:p>
            <a:pPr marL="26788" algn="ctr"/>
            <a:r>
              <a:rPr sz="4219" spc="-390" dirty="0">
                <a:latin typeface="DejaVu Sans"/>
                <a:cs typeface="DejaVu Sans"/>
              </a:rPr>
              <a:t>--:--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2874" y="1652936"/>
            <a:ext cx="215205" cy="250924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247305" y="1446610"/>
            <a:ext cx="3250406" cy="439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349996" y="1540371"/>
            <a:ext cx="3071813" cy="4214813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 txBox="1"/>
          <p:nvPr/>
        </p:nvSpPr>
        <p:spPr>
          <a:xfrm>
            <a:off x="2677532" y="5433715"/>
            <a:ext cx="425500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98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7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63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984" spc="-20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93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984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2903" y="1641795"/>
            <a:ext cx="554980" cy="26864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687" spc="-18" dirty="0">
                <a:solidFill>
                  <a:srgbClr val="000000"/>
                </a:solidFill>
              </a:rPr>
              <a:t>Sco</a:t>
            </a:r>
            <a:r>
              <a:rPr sz="1687" spc="-28" dirty="0">
                <a:solidFill>
                  <a:srgbClr val="000000"/>
                </a:solidFill>
              </a:rPr>
              <a:t>r</a:t>
            </a:r>
            <a:r>
              <a:rPr sz="1687" spc="-46" dirty="0">
                <a:solidFill>
                  <a:srgbClr val="000000"/>
                </a:solidFill>
              </a:rPr>
              <a:t>e</a:t>
            </a:r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448828" y="1665992"/>
            <a:ext cx="234404" cy="234404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2461617" y="5429250"/>
            <a:ext cx="142875" cy="17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8006953" y="2875359"/>
            <a:ext cx="785813" cy="1321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8172227" y="3004840"/>
            <a:ext cx="500063" cy="500063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8390929" y="3196828"/>
            <a:ext cx="98227" cy="125016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3818930" y="2143125"/>
            <a:ext cx="1678781" cy="2357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3921621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 txBox="1"/>
          <p:nvPr/>
        </p:nvSpPr>
        <p:spPr>
          <a:xfrm>
            <a:off x="4064496" y="3802133"/>
            <a:ext cx="713035" cy="466678"/>
          </a:xfrm>
          <a:prstGeom prst="rect">
            <a:avLst/>
          </a:prstGeom>
        </p:spPr>
        <p:txBody>
          <a:bodyPr vert="horz" wrap="square" lIns="0" tIns="59829" rIns="0" bIns="0" rtlCol="0">
            <a:spAutoFit/>
          </a:bodyPr>
          <a:lstStyle/>
          <a:p>
            <a:pPr>
              <a:spcBef>
                <a:spcPts val="471"/>
              </a:spcBef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9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2</a:t>
            </a:r>
            <a:endParaRPr sz="1406">
              <a:latin typeface="Arial"/>
              <a:cs typeface="Arial"/>
            </a:endParaRPr>
          </a:p>
          <a:p>
            <a:pPr>
              <a:spcBef>
                <a:spcPts val="281"/>
              </a:spcBef>
            </a:pPr>
            <a:r>
              <a:rPr sz="984" spc="18" dirty="0">
                <a:latin typeface="Arial"/>
                <a:cs typeface="Arial"/>
              </a:rPr>
              <a:t>Visiteur</a:t>
            </a:r>
            <a:endParaRPr sz="98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305" y="2143125"/>
            <a:ext cx="1678781" cy="2357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2349996" y="2236887"/>
            <a:ext cx="1500188" cy="2178844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/>
          <p:nvPr/>
        </p:nvSpPr>
        <p:spPr>
          <a:xfrm>
            <a:off x="2349996" y="2236886"/>
            <a:ext cx="1500188" cy="1500188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2957215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0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28840" y="2576215"/>
            <a:ext cx="306288" cy="65829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4219" spc="-348" dirty="0">
                <a:latin typeface="DejaVu Sans"/>
                <a:cs typeface="DejaVu Sans"/>
              </a:rPr>
              <a:t>0</a:t>
            </a:r>
            <a:endParaRPr sz="4219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60594" y="6206133"/>
            <a:ext cx="2053828" cy="607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/>
          <p:cNvSpPr/>
          <p:nvPr/>
        </p:nvSpPr>
        <p:spPr>
          <a:xfrm>
            <a:off x="8663285" y="6299895"/>
            <a:ext cx="1875234" cy="428625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/>
          <p:nvPr/>
        </p:nvSpPr>
        <p:spPr>
          <a:xfrm>
            <a:off x="8868672" y="6451699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8815090" y="6514209"/>
            <a:ext cx="125016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8868672" y="6523137"/>
            <a:ext cx="17859" cy="53578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/>
          <p:nvPr/>
        </p:nvSpPr>
        <p:spPr>
          <a:xfrm>
            <a:off x="5143202" y="2899470"/>
            <a:ext cx="66079" cy="10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/>
          <p:cNvSpPr/>
          <p:nvPr/>
        </p:nvSpPr>
        <p:spPr>
          <a:xfrm>
            <a:off x="3535858" y="2899470"/>
            <a:ext cx="66080" cy="10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/>
          <p:cNvSpPr/>
          <p:nvPr/>
        </p:nvSpPr>
        <p:spPr>
          <a:xfrm>
            <a:off x="4143077" y="2899470"/>
            <a:ext cx="66079" cy="10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/>
          <p:cNvSpPr/>
          <p:nvPr/>
        </p:nvSpPr>
        <p:spPr>
          <a:xfrm>
            <a:off x="2571452" y="2899470"/>
            <a:ext cx="66080" cy="10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/>
          <p:cNvSpPr/>
          <p:nvPr/>
        </p:nvSpPr>
        <p:spPr>
          <a:xfrm>
            <a:off x="8243590" y="3683496"/>
            <a:ext cx="357188" cy="357188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/>
          <p:cNvSpPr/>
          <p:nvPr/>
        </p:nvSpPr>
        <p:spPr>
          <a:xfrm>
            <a:off x="8373070" y="3812977"/>
            <a:ext cx="107156" cy="107156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/>
          <p:cNvSpPr/>
          <p:nvPr/>
        </p:nvSpPr>
        <p:spPr>
          <a:xfrm>
            <a:off x="2175867" y="3554016"/>
            <a:ext cx="2607469" cy="1732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/>
          <p:cNvSpPr/>
          <p:nvPr/>
        </p:nvSpPr>
        <p:spPr>
          <a:xfrm>
            <a:off x="2434828" y="3812977"/>
            <a:ext cx="2160984" cy="1285875"/>
          </a:xfrm>
          <a:custGeom>
            <a:avLst/>
            <a:gdLst/>
            <a:ahLst/>
            <a:cxnLst/>
            <a:rect l="l" t="t" r="r" b="b"/>
            <a:pathLst>
              <a:path w="3073400" h="1828800">
                <a:moveTo>
                  <a:pt x="3048000" y="1828800"/>
                </a:moveTo>
                <a:lnTo>
                  <a:pt x="25400" y="1828800"/>
                </a:lnTo>
                <a:lnTo>
                  <a:pt x="15537" y="1826795"/>
                </a:lnTo>
                <a:lnTo>
                  <a:pt x="7461" y="1821338"/>
                </a:lnTo>
                <a:lnTo>
                  <a:pt x="2004" y="1813262"/>
                </a:lnTo>
                <a:lnTo>
                  <a:pt x="0" y="1803400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048000" y="0"/>
                </a:lnTo>
                <a:lnTo>
                  <a:pt x="3057862" y="2004"/>
                </a:lnTo>
                <a:lnTo>
                  <a:pt x="3065938" y="7461"/>
                </a:lnTo>
                <a:lnTo>
                  <a:pt x="3071395" y="15537"/>
                </a:lnTo>
                <a:lnTo>
                  <a:pt x="3073400" y="25400"/>
                </a:lnTo>
                <a:lnTo>
                  <a:pt x="3073400" y="1803400"/>
                </a:lnTo>
                <a:lnTo>
                  <a:pt x="3071395" y="1813262"/>
                </a:lnTo>
                <a:lnTo>
                  <a:pt x="3065938" y="1821338"/>
                </a:lnTo>
                <a:lnTo>
                  <a:pt x="3057862" y="1826795"/>
                </a:lnTo>
                <a:lnTo>
                  <a:pt x="3048000" y="18288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40"/>
          <p:cNvSpPr/>
          <p:nvPr/>
        </p:nvSpPr>
        <p:spPr>
          <a:xfrm>
            <a:off x="2175867" y="3625453"/>
            <a:ext cx="2607469" cy="1732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41"/>
          <p:cNvSpPr/>
          <p:nvPr/>
        </p:nvSpPr>
        <p:spPr>
          <a:xfrm>
            <a:off x="2434828" y="3812977"/>
            <a:ext cx="2160984" cy="1285875"/>
          </a:xfrm>
          <a:custGeom>
            <a:avLst/>
            <a:gdLst/>
            <a:ahLst/>
            <a:cxnLst/>
            <a:rect l="l" t="t" r="r" b="b"/>
            <a:pathLst>
              <a:path w="3073400" h="1828800">
                <a:moveTo>
                  <a:pt x="3048000" y="1828800"/>
                </a:moveTo>
                <a:lnTo>
                  <a:pt x="25400" y="1828800"/>
                </a:lnTo>
                <a:lnTo>
                  <a:pt x="15537" y="1826795"/>
                </a:lnTo>
                <a:lnTo>
                  <a:pt x="7461" y="1821338"/>
                </a:lnTo>
                <a:lnTo>
                  <a:pt x="2004" y="1813262"/>
                </a:lnTo>
                <a:lnTo>
                  <a:pt x="0" y="1803400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048000" y="0"/>
                </a:lnTo>
                <a:lnTo>
                  <a:pt x="3057862" y="2004"/>
                </a:lnTo>
                <a:lnTo>
                  <a:pt x="3065938" y="7461"/>
                </a:lnTo>
                <a:lnTo>
                  <a:pt x="3071395" y="15537"/>
                </a:lnTo>
                <a:lnTo>
                  <a:pt x="3073400" y="25400"/>
                </a:lnTo>
                <a:lnTo>
                  <a:pt x="3073400" y="1803400"/>
                </a:lnTo>
                <a:lnTo>
                  <a:pt x="3071395" y="1813262"/>
                </a:lnTo>
                <a:lnTo>
                  <a:pt x="3065938" y="1821338"/>
                </a:lnTo>
                <a:lnTo>
                  <a:pt x="3057862" y="1826795"/>
                </a:lnTo>
                <a:lnTo>
                  <a:pt x="3048000" y="18288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4" name="object 44"/>
          <p:cNvSpPr txBox="1"/>
          <p:nvPr/>
        </p:nvSpPr>
        <p:spPr>
          <a:xfrm>
            <a:off x="9020473" y="6433944"/>
            <a:ext cx="1437680" cy="14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181"/>
              </a:lnSpc>
            </a:pP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77703" y="4777383"/>
            <a:ext cx="486668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18" dirty="0">
                <a:latin typeface="Arial"/>
                <a:cs typeface="Arial"/>
              </a:rPr>
              <a:t>Equipe</a:t>
            </a:r>
            <a:r>
              <a:rPr sz="984" spc="-84" dirty="0">
                <a:latin typeface="Arial"/>
                <a:cs typeface="Arial"/>
              </a:rPr>
              <a:t> </a:t>
            </a:r>
            <a:r>
              <a:rPr sz="984" spc="4" dirty="0">
                <a:latin typeface="Arial"/>
                <a:cs typeface="Arial"/>
              </a:rPr>
              <a:t>3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CBE98B0-8A90-43CF-81CF-9DAC4C104904}"/>
              </a:ext>
            </a:extLst>
          </p:cNvPr>
          <p:cNvSpPr txBox="1"/>
          <p:nvPr/>
        </p:nvSpPr>
        <p:spPr>
          <a:xfrm>
            <a:off x="2564755" y="4441180"/>
            <a:ext cx="486668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18" dirty="0" err="1">
                <a:latin typeface="Arial"/>
                <a:cs typeface="Arial"/>
              </a:rPr>
              <a:t>Equipe</a:t>
            </a:r>
            <a:r>
              <a:rPr sz="984" spc="-84" dirty="0">
                <a:latin typeface="Arial"/>
                <a:cs typeface="Arial"/>
              </a:rPr>
              <a:t> </a:t>
            </a:r>
            <a:r>
              <a:rPr lang="fr-FR" sz="984" spc="4" dirty="0">
                <a:latin typeface="Arial"/>
                <a:cs typeface="Arial"/>
              </a:rPr>
              <a:t>2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CC016B76-E681-4AB3-A6A1-BE0D5CED53DF}"/>
              </a:ext>
            </a:extLst>
          </p:cNvPr>
          <p:cNvSpPr txBox="1"/>
          <p:nvPr/>
        </p:nvSpPr>
        <p:spPr>
          <a:xfrm>
            <a:off x="2550914" y="4076402"/>
            <a:ext cx="486668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984" spc="-18" dirty="0" err="1">
                <a:latin typeface="Arial"/>
                <a:cs typeface="Arial"/>
              </a:rPr>
              <a:t>Equipe</a:t>
            </a:r>
            <a:r>
              <a:rPr sz="984" spc="-84" dirty="0">
                <a:latin typeface="Arial"/>
                <a:cs typeface="Arial"/>
              </a:rPr>
              <a:t> </a:t>
            </a:r>
            <a:r>
              <a:rPr lang="fr-FR" sz="984" spc="-84" dirty="0">
                <a:latin typeface="Arial"/>
                <a:cs typeface="Arial"/>
              </a:rPr>
              <a:t>1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49" name="Rectangle 48">
            <a:hlinkClick r:id="rId13" action="ppaction://hlinksldjump"/>
            <a:extLst>
              <a:ext uri="{FF2B5EF4-FFF2-40B4-BE49-F238E27FC236}">
                <a16:creationId xmlns:a16="http://schemas.microsoft.com/office/drawing/2014/main" id="{10CC16AE-7474-4486-9B43-CAF7318332BC}"/>
              </a:ext>
            </a:extLst>
          </p:cNvPr>
          <p:cNvSpPr/>
          <p:nvPr/>
        </p:nvSpPr>
        <p:spPr>
          <a:xfrm>
            <a:off x="1327547" y="-53578"/>
            <a:ext cx="9644063" cy="7072313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94" tIns="32147" rIns="64294" bIns="32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66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02" y="2476144"/>
            <a:ext cx="5096049" cy="15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203" y="361164"/>
            <a:ext cx="8443020" cy="645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6" spc="39" dirty="0">
                <a:solidFill>
                  <a:srgbClr val="FFFFFF"/>
                </a:solidFill>
                <a:latin typeface="Arial"/>
                <a:cs typeface="Arial"/>
              </a:rPr>
              <a:t>SportJet</a:t>
            </a:r>
            <a:endParaRPr sz="140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1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1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1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17" dirty="0">
              <a:latin typeface="Times New Roman"/>
              <a:cs typeface="Times New Roman"/>
            </a:endParaRPr>
          </a:p>
          <a:p>
            <a:pPr marL="736673">
              <a:spcBef>
                <a:spcPts val="1104"/>
              </a:spcBef>
              <a:tabLst>
                <a:tab pos="5245558" algn="l"/>
              </a:tabLst>
            </a:pPr>
            <a:r>
              <a:rPr sz="1687" spc="-25" dirty="0">
                <a:latin typeface="Arial"/>
                <a:cs typeface="Arial"/>
              </a:rPr>
              <a:t>Score	</a:t>
            </a:r>
            <a:r>
              <a:rPr sz="1687" spc="-7" dirty="0">
                <a:latin typeface="Arial"/>
                <a:cs typeface="Arial"/>
              </a:rPr>
              <a:t>Chronomètre</a:t>
            </a:r>
            <a:endParaRPr sz="1687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28" dirty="0">
              <a:latin typeface="Times New Roman"/>
              <a:cs typeface="Times New Roman"/>
            </a:endParaRPr>
          </a:p>
          <a:p>
            <a:pPr marL="950978">
              <a:tabLst>
                <a:tab pos="2522101" algn="l"/>
                <a:tab pos="6061256" algn="l"/>
              </a:tabLst>
            </a:pPr>
            <a:r>
              <a:rPr sz="6328" spc="-522" baseline="-42592" dirty="0">
                <a:latin typeface="DejaVu Sans"/>
                <a:cs typeface="DejaVu Sans"/>
              </a:rPr>
              <a:t>0	0	</a:t>
            </a:r>
            <a:r>
              <a:rPr sz="4219" spc="-390" dirty="0">
                <a:latin typeface="DejaVu Sans"/>
                <a:cs typeface="DejaVu Sans"/>
              </a:rPr>
              <a:t>--:--</a:t>
            </a:r>
            <a:endParaRPr sz="4219" dirty="0">
              <a:latin typeface="DejaVu Sans"/>
              <a:cs typeface="DejaVu Sans"/>
            </a:endParaRPr>
          </a:p>
          <a:p>
            <a:pPr>
              <a:spcBef>
                <a:spcPts val="18"/>
              </a:spcBef>
            </a:pPr>
            <a:endParaRPr sz="7136" dirty="0">
              <a:latin typeface="Times New Roman"/>
              <a:cs typeface="Times New Roman"/>
            </a:endParaRPr>
          </a:p>
          <a:p>
            <a:pPr marL="486651">
              <a:spcBef>
                <a:spcPts val="4"/>
              </a:spcBef>
              <a:tabLst>
                <a:tab pos="2057773" algn="l"/>
              </a:tabLst>
            </a:pPr>
            <a:r>
              <a:rPr sz="1406" spc="-7" dirty="0">
                <a:latin typeface="Arial"/>
                <a:cs typeface="Arial"/>
              </a:rPr>
              <a:t>Equipe</a:t>
            </a:r>
            <a:r>
              <a:rPr sz="1406" spc="-4" dirty="0">
                <a:latin typeface="Arial"/>
                <a:cs typeface="Arial"/>
              </a:rPr>
              <a:t> </a:t>
            </a:r>
            <a:r>
              <a:rPr sz="1406" spc="14" dirty="0">
                <a:latin typeface="Arial"/>
                <a:cs typeface="Arial"/>
              </a:rPr>
              <a:t>1	</a:t>
            </a:r>
            <a:r>
              <a:rPr sz="1406" spc="-7" dirty="0">
                <a:latin typeface="Arial"/>
                <a:cs typeface="Arial"/>
              </a:rPr>
              <a:t>Equipe </a:t>
            </a:r>
            <a:r>
              <a:rPr sz="1406" spc="14" dirty="0">
                <a:latin typeface="Arial"/>
                <a:cs typeface="Arial"/>
              </a:rPr>
              <a:t>2</a:t>
            </a:r>
            <a:endParaRPr sz="1406" dirty="0">
              <a:latin typeface="Arial"/>
              <a:cs typeface="Arial"/>
            </a:endParaRPr>
          </a:p>
          <a:p>
            <a:pPr marL="486651">
              <a:spcBef>
                <a:spcPts val="281"/>
              </a:spcBef>
              <a:tabLst>
                <a:tab pos="2057773" algn="l"/>
              </a:tabLst>
            </a:pPr>
            <a:r>
              <a:rPr sz="984" spc="14" dirty="0">
                <a:latin typeface="Arial"/>
                <a:cs typeface="Arial"/>
              </a:rPr>
              <a:t>Local	</a:t>
            </a:r>
            <a:r>
              <a:rPr sz="984" spc="18" dirty="0">
                <a:latin typeface="Arial"/>
                <a:cs typeface="Arial"/>
              </a:rPr>
              <a:t>Visiteur</a:t>
            </a:r>
            <a:endParaRPr sz="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301" dirty="0">
              <a:latin typeface="Times New Roman"/>
              <a:cs typeface="Times New Roman"/>
            </a:endParaRPr>
          </a:p>
          <a:p>
            <a:pPr marL="671042"/>
            <a:r>
              <a:rPr sz="984" spc="-98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984" spc="-19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86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63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984" spc="-186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984" spc="-179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98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5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23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1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0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9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84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84" spc="-1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84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18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2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84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84" spc="-7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984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3202" y="2899470"/>
            <a:ext cx="66079" cy="10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D2BAAB2-672B-4E39-81F0-C0E73BF5A52D}"/>
              </a:ext>
            </a:extLst>
          </p:cNvPr>
          <p:cNvGrpSpPr/>
          <p:nvPr/>
        </p:nvGrpSpPr>
        <p:grpSpPr>
          <a:xfrm>
            <a:off x="1524000" y="0"/>
            <a:ext cx="9144000" cy="6813352"/>
            <a:chOff x="0" y="0"/>
            <a:chExt cx="13004800" cy="9690100"/>
          </a:xfrm>
        </p:grpSpPr>
        <p:sp>
          <p:nvSpPr>
            <p:cNvPr id="105" name="object 2">
              <a:extLst>
                <a:ext uri="{FF2B5EF4-FFF2-40B4-BE49-F238E27FC236}">
                  <a16:creationId xmlns:a16="http://schemas.microsoft.com/office/drawing/2014/main" id="{DA159274-B952-4234-9FB0-99ABA1033F85}"/>
                </a:ext>
              </a:extLst>
            </p:cNvPr>
            <p:cNvSpPr/>
            <p:nvPr/>
          </p:nvSpPr>
          <p:spPr>
            <a:xfrm>
              <a:off x="0" y="304800"/>
              <a:ext cx="13004800" cy="711200"/>
            </a:xfrm>
            <a:custGeom>
              <a:avLst/>
              <a:gdLst/>
              <a:ahLst/>
              <a:cxnLst/>
              <a:rect l="l" t="t" r="r" b="b"/>
              <a:pathLst>
                <a:path w="13004800" h="711200">
                  <a:moveTo>
                    <a:pt x="0" y="711200"/>
                  </a:moveTo>
                  <a:lnTo>
                    <a:pt x="13004800" y="7112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64B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3">
              <a:extLst>
                <a:ext uri="{FF2B5EF4-FFF2-40B4-BE49-F238E27FC236}">
                  <a16:creationId xmlns:a16="http://schemas.microsoft.com/office/drawing/2014/main" id="{BE44D8C9-896D-4A39-8817-E6CDAF74862B}"/>
                </a:ext>
              </a:extLst>
            </p:cNvPr>
            <p:cNvSpPr txBox="1"/>
            <p:nvPr/>
          </p:nvSpPr>
          <p:spPr>
            <a:xfrm>
              <a:off x="673099" y="482600"/>
              <a:ext cx="1031241" cy="320509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406" spc="-74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1406" spc="25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r>
                <a:rPr sz="1406" spc="3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406" spc="74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406" spc="9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406" spc="95" dirty="0">
                  <a:solidFill>
                    <a:srgbClr val="FFFFFF"/>
                  </a:solidFill>
                  <a:latin typeface="Arial"/>
                  <a:cs typeface="Arial"/>
                </a:rPr>
                <a:t>J</a:t>
              </a:r>
              <a:r>
                <a:rPr sz="1406" spc="-11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406" spc="74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1406">
                <a:latin typeface="Arial"/>
                <a:cs typeface="Arial"/>
              </a:endParaRPr>
            </a:p>
          </p:txBody>
        </p:sp>
        <p:sp>
          <p:nvSpPr>
            <p:cNvPr id="107" name="object 4">
              <a:extLst>
                <a:ext uri="{FF2B5EF4-FFF2-40B4-BE49-F238E27FC236}">
                  <a16:creationId xmlns:a16="http://schemas.microsoft.com/office/drawing/2014/main" id="{88FC1B55-9CDF-4044-806A-8F79DA5A7642}"/>
                </a:ext>
              </a:extLst>
            </p:cNvPr>
            <p:cNvSpPr/>
            <p:nvPr/>
          </p:nvSpPr>
          <p:spPr>
            <a:xfrm>
              <a:off x="0" y="0"/>
              <a:ext cx="13004800" cy="304800"/>
            </a:xfrm>
            <a:custGeom>
              <a:avLst/>
              <a:gdLst/>
              <a:ahLst/>
              <a:cxnLst/>
              <a:rect l="l" t="t" r="r" b="b"/>
              <a:pathLst>
                <a:path w="13004800" h="304800">
                  <a:moveTo>
                    <a:pt x="0" y="0"/>
                  </a:moveTo>
                  <a:lnTo>
                    <a:pt x="13004800" y="0"/>
                  </a:lnTo>
                  <a:lnTo>
                    <a:pt x="130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D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5">
              <a:extLst>
                <a:ext uri="{FF2B5EF4-FFF2-40B4-BE49-F238E27FC236}">
                  <a16:creationId xmlns:a16="http://schemas.microsoft.com/office/drawing/2014/main" id="{C672B8E3-9AEE-431E-8DE5-DD54E592CD38}"/>
                </a:ext>
              </a:extLst>
            </p:cNvPr>
            <p:cNvSpPr/>
            <p:nvPr/>
          </p:nvSpPr>
          <p:spPr>
            <a:xfrm>
              <a:off x="12331700" y="88900"/>
              <a:ext cx="584200" cy="127000"/>
            </a:xfrm>
            <a:custGeom>
              <a:avLst/>
              <a:gdLst/>
              <a:ahLst/>
              <a:cxnLst/>
              <a:rect l="l" t="t" r="r" b="b"/>
              <a:pathLst>
                <a:path w="584200" h="127000">
                  <a:moveTo>
                    <a:pt x="292100" y="127000"/>
                  </a:moveTo>
                  <a:lnTo>
                    <a:pt x="267383" y="122009"/>
                  </a:lnTo>
                  <a:lnTo>
                    <a:pt x="247198" y="108401"/>
                  </a:lnTo>
                  <a:lnTo>
                    <a:pt x="233590" y="88217"/>
                  </a:lnTo>
                  <a:lnTo>
                    <a:pt x="228600" y="63500"/>
                  </a:lnTo>
                  <a:lnTo>
                    <a:pt x="233590" y="38782"/>
                  </a:lnTo>
                  <a:lnTo>
                    <a:pt x="247198" y="18598"/>
                  </a:lnTo>
                  <a:lnTo>
                    <a:pt x="267383" y="4990"/>
                  </a:lnTo>
                  <a:lnTo>
                    <a:pt x="292100" y="0"/>
                  </a:lnTo>
                  <a:lnTo>
                    <a:pt x="316816" y="4990"/>
                  </a:lnTo>
                  <a:lnTo>
                    <a:pt x="337001" y="18598"/>
                  </a:lnTo>
                  <a:lnTo>
                    <a:pt x="350609" y="38782"/>
                  </a:lnTo>
                  <a:lnTo>
                    <a:pt x="355600" y="63500"/>
                  </a:lnTo>
                  <a:lnTo>
                    <a:pt x="350609" y="88217"/>
                  </a:lnTo>
                  <a:lnTo>
                    <a:pt x="337001" y="108401"/>
                  </a:lnTo>
                  <a:lnTo>
                    <a:pt x="316816" y="122009"/>
                  </a:lnTo>
                  <a:lnTo>
                    <a:pt x="292100" y="127000"/>
                  </a:lnTo>
                  <a:close/>
                </a:path>
                <a:path w="584200" h="127000">
                  <a:moveTo>
                    <a:pt x="508000" y="127000"/>
                  </a:moveTo>
                  <a:lnTo>
                    <a:pt x="431800" y="0"/>
                  </a:lnTo>
                  <a:lnTo>
                    <a:pt x="584200" y="0"/>
                  </a:lnTo>
                  <a:lnTo>
                    <a:pt x="508000" y="127000"/>
                  </a:lnTo>
                  <a:close/>
                </a:path>
                <a:path w="584200" h="127000">
                  <a:moveTo>
                    <a:pt x="127000" y="127000"/>
                  </a:moveTo>
                  <a:lnTo>
                    <a:pt x="0" y="127000"/>
                  </a:lnTo>
                  <a:lnTo>
                    <a:pt x="0" y="0"/>
                  </a:lnTo>
                  <a:lnTo>
                    <a:pt x="127000" y="0"/>
                  </a:lnTo>
                  <a:lnTo>
                    <a:pt x="127000" y="127000"/>
                  </a:lnTo>
                  <a:close/>
                </a:path>
              </a:pathLst>
            </a:custGeom>
            <a:solidFill>
              <a:srgbClr val="DEF0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9" name="object 6">
              <a:extLst>
                <a:ext uri="{FF2B5EF4-FFF2-40B4-BE49-F238E27FC236}">
                  <a16:creationId xmlns:a16="http://schemas.microsoft.com/office/drawing/2014/main" id="{32719C8B-0208-4073-8E0C-892C123F1B09}"/>
                </a:ext>
              </a:extLst>
            </p:cNvPr>
            <p:cNvSpPr/>
            <p:nvPr/>
          </p:nvSpPr>
          <p:spPr>
            <a:xfrm>
              <a:off x="7480300" y="2057400"/>
              <a:ext cx="4622800" cy="624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7">
              <a:extLst>
                <a:ext uri="{FF2B5EF4-FFF2-40B4-BE49-F238E27FC236}">
                  <a16:creationId xmlns:a16="http://schemas.microsoft.com/office/drawing/2014/main" id="{AD5CD604-1C01-4A51-92E3-3B33C0DE3B38}"/>
                </a:ext>
              </a:extLst>
            </p:cNvPr>
            <p:cNvSpPr/>
            <p:nvPr/>
          </p:nvSpPr>
          <p:spPr>
            <a:xfrm>
              <a:off x="7626350" y="2190750"/>
              <a:ext cx="4368800" cy="5994400"/>
            </a:xfrm>
            <a:custGeom>
              <a:avLst/>
              <a:gdLst/>
              <a:ahLst/>
              <a:cxnLst/>
              <a:rect l="l" t="t" r="r" b="b"/>
              <a:pathLst>
                <a:path w="4368800" h="5994400">
                  <a:moveTo>
                    <a:pt x="4324731" y="5994400"/>
                  </a:moveTo>
                  <a:lnTo>
                    <a:pt x="44063" y="5994400"/>
                  </a:lnTo>
                  <a:lnTo>
                    <a:pt x="37583" y="5993104"/>
                  </a:lnTo>
                  <a:lnTo>
                    <a:pt x="6444" y="5969266"/>
                  </a:lnTo>
                  <a:lnTo>
                    <a:pt x="0" y="59503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4324731" y="0"/>
                  </a:lnTo>
                  <a:lnTo>
                    <a:pt x="4358678" y="19642"/>
                  </a:lnTo>
                  <a:lnTo>
                    <a:pt x="4368800" y="44063"/>
                  </a:lnTo>
                  <a:lnTo>
                    <a:pt x="4368800" y="5950331"/>
                  </a:lnTo>
                  <a:lnTo>
                    <a:pt x="4349153" y="5984278"/>
                  </a:lnTo>
                  <a:lnTo>
                    <a:pt x="4324731" y="599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8">
              <a:extLst>
                <a:ext uri="{FF2B5EF4-FFF2-40B4-BE49-F238E27FC236}">
                  <a16:creationId xmlns:a16="http://schemas.microsoft.com/office/drawing/2014/main" id="{4D440B6C-1CB0-491C-9E7C-8CF2087DB993}"/>
                </a:ext>
              </a:extLst>
            </p:cNvPr>
            <p:cNvSpPr txBox="1"/>
            <p:nvPr/>
          </p:nvSpPr>
          <p:spPr>
            <a:xfrm>
              <a:off x="7480300" y="2177032"/>
              <a:ext cx="4622800" cy="1860079"/>
            </a:xfrm>
            <a:prstGeom prst="rect">
              <a:avLst/>
            </a:prstGeom>
          </p:spPr>
          <p:txBody>
            <a:bodyPr vert="horz" wrap="square" lIns="0" tIns="116532" rIns="0" bIns="0" rtlCol="0">
              <a:spAutoFit/>
            </a:bodyPr>
            <a:lstStyle/>
            <a:p>
              <a:pPr marL="468792">
                <a:spcBef>
                  <a:spcPts val="918"/>
                </a:spcBef>
              </a:pPr>
              <a:r>
                <a:rPr sz="1687" spc="-7" dirty="0">
                  <a:latin typeface="Arial"/>
                  <a:cs typeface="Arial"/>
                </a:rPr>
                <a:t>Chronomètre</a:t>
              </a:r>
              <a:endParaRPr sz="1687">
                <a:latin typeface="Arial"/>
                <a:cs typeface="Arial"/>
              </a:endParaRPr>
            </a:p>
            <a:p>
              <a:pPr>
                <a:spcBef>
                  <a:spcPts val="21"/>
                </a:spcBef>
              </a:pPr>
              <a:endParaRPr sz="1828">
                <a:latin typeface="Times New Roman"/>
                <a:cs typeface="Times New Roman"/>
              </a:endParaRPr>
            </a:p>
            <a:p>
              <a:pPr marL="26788" algn="ctr"/>
              <a:r>
                <a:rPr sz="4219" spc="-390" dirty="0">
                  <a:latin typeface="DejaVu Sans"/>
                  <a:cs typeface="DejaVu Sans"/>
                </a:rPr>
                <a:t>--:--</a:t>
              </a:r>
              <a:endParaRPr sz="4219">
                <a:latin typeface="DejaVu Sans"/>
                <a:cs typeface="DejaVu Sans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6156B174-9870-4EA4-88ED-A78B76A79DC6}"/>
                </a:ext>
              </a:extLst>
            </p:cNvPr>
            <p:cNvSpPr/>
            <p:nvPr/>
          </p:nvSpPr>
          <p:spPr>
            <a:xfrm>
              <a:off x="7763732" y="2350842"/>
              <a:ext cx="306070" cy="356870"/>
            </a:xfrm>
            <a:custGeom>
              <a:avLst/>
              <a:gdLst/>
              <a:ahLst/>
              <a:cxnLst/>
              <a:rect l="l" t="t" r="r" b="b"/>
              <a:pathLst>
                <a:path w="306070" h="356869">
                  <a:moveTo>
                    <a:pt x="203727" y="33954"/>
                  </a:moveTo>
                  <a:lnTo>
                    <a:pt x="101862" y="33954"/>
                  </a:lnTo>
                  <a:lnTo>
                    <a:pt x="101862" y="0"/>
                  </a:lnTo>
                  <a:lnTo>
                    <a:pt x="203727" y="0"/>
                  </a:lnTo>
                  <a:lnTo>
                    <a:pt x="203727" y="33954"/>
                  </a:lnTo>
                  <a:close/>
                </a:path>
                <a:path w="306070" h="356869">
                  <a:moveTo>
                    <a:pt x="152794" y="356522"/>
                  </a:moveTo>
                  <a:lnTo>
                    <a:pt x="104438" y="348731"/>
                  </a:lnTo>
                  <a:lnTo>
                    <a:pt x="62487" y="327038"/>
                  </a:lnTo>
                  <a:lnTo>
                    <a:pt x="29434" y="293961"/>
                  </a:lnTo>
                  <a:lnTo>
                    <a:pt x="7774" y="252018"/>
                  </a:lnTo>
                  <a:lnTo>
                    <a:pt x="0" y="203727"/>
                  </a:lnTo>
                  <a:lnTo>
                    <a:pt x="7790" y="155435"/>
                  </a:lnTo>
                  <a:lnTo>
                    <a:pt x="29483" y="113491"/>
                  </a:lnTo>
                  <a:lnTo>
                    <a:pt x="62560" y="80414"/>
                  </a:lnTo>
                  <a:lnTo>
                    <a:pt x="104503" y="58722"/>
                  </a:lnTo>
                  <a:lnTo>
                    <a:pt x="152794" y="50931"/>
                  </a:lnTo>
                  <a:lnTo>
                    <a:pt x="179186" y="53223"/>
                  </a:lnTo>
                  <a:lnTo>
                    <a:pt x="204129" y="59844"/>
                  </a:lnTo>
                  <a:lnTo>
                    <a:pt x="227258" y="70413"/>
                  </a:lnTo>
                  <a:lnTo>
                    <a:pt x="248206" y="84546"/>
                  </a:lnTo>
                  <a:lnTo>
                    <a:pt x="296083" y="84546"/>
                  </a:lnTo>
                  <a:lnTo>
                    <a:pt x="295743" y="84886"/>
                  </a:lnTo>
                  <a:lnTo>
                    <a:pt x="152794" y="84886"/>
                  </a:lnTo>
                  <a:lnTo>
                    <a:pt x="106508" y="94215"/>
                  </a:lnTo>
                  <a:lnTo>
                    <a:pt x="68736" y="119668"/>
                  </a:lnTo>
                  <a:lnTo>
                    <a:pt x="43283" y="157440"/>
                  </a:lnTo>
                  <a:lnTo>
                    <a:pt x="33954" y="203727"/>
                  </a:lnTo>
                  <a:lnTo>
                    <a:pt x="43283" y="250013"/>
                  </a:lnTo>
                  <a:lnTo>
                    <a:pt x="68736" y="287785"/>
                  </a:lnTo>
                  <a:lnTo>
                    <a:pt x="106508" y="313237"/>
                  </a:lnTo>
                  <a:lnTo>
                    <a:pt x="152794" y="322567"/>
                  </a:lnTo>
                  <a:lnTo>
                    <a:pt x="247570" y="322567"/>
                  </a:lnTo>
                  <a:lnTo>
                    <a:pt x="243102" y="327038"/>
                  </a:lnTo>
                  <a:lnTo>
                    <a:pt x="201151" y="348731"/>
                  </a:lnTo>
                  <a:lnTo>
                    <a:pt x="152794" y="356522"/>
                  </a:lnTo>
                  <a:close/>
                </a:path>
                <a:path w="306070" h="356869">
                  <a:moveTo>
                    <a:pt x="296083" y="84546"/>
                  </a:moveTo>
                  <a:lnTo>
                    <a:pt x="248206" y="84546"/>
                  </a:lnTo>
                  <a:lnTo>
                    <a:pt x="272314" y="60438"/>
                  </a:lnTo>
                  <a:lnTo>
                    <a:pt x="278681" y="65969"/>
                  </a:lnTo>
                  <a:lnTo>
                    <a:pt x="284792" y="71834"/>
                  </a:lnTo>
                  <a:lnTo>
                    <a:pt x="290649" y="77986"/>
                  </a:lnTo>
                  <a:lnTo>
                    <a:pt x="296252" y="84376"/>
                  </a:lnTo>
                  <a:lnTo>
                    <a:pt x="296083" y="84546"/>
                  </a:lnTo>
                  <a:close/>
                </a:path>
                <a:path w="306070" h="356869">
                  <a:moveTo>
                    <a:pt x="247570" y="322567"/>
                  </a:moveTo>
                  <a:lnTo>
                    <a:pt x="152794" y="322567"/>
                  </a:lnTo>
                  <a:lnTo>
                    <a:pt x="199081" y="313237"/>
                  </a:lnTo>
                  <a:lnTo>
                    <a:pt x="236853" y="287785"/>
                  </a:lnTo>
                  <a:lnTo>
                    <a:pt x="262305" y="250013"/>
                  </a:lnTo>
                  <a:lnTo>
                    <a:pt x="271635" y="203727"/>
                  </a:lnTo>
                  <a:lnTo>
                    <a:pt x="262305" y="157440"/>
                  </a:lnTo>
                  <a:lnTo>
                    <a:pt x="236853" y="119668"/>
                  </a:lnTo>
                  <a:lnTo>
                    <a:pt x="199081" y="94215"/>
                  </a:lnTo>
                  <a:lnTo>
                    <a:pt x="152794" y="84886"/>
                  </a:lnTo>
                  <a:lnTo>
                    <a:pt x="295743" y="84886"/>
                  </a:lnTo>
                  <a:lnTo>
                    <a:pt x="272144" y="108484"/>
                  </a:lnTo>
                  <a:lnTo>
                    <a:pt x="286180" y="129334"/>
                  </a:lnTo>
                  <a:lnTo>
                    <a:pt x="296698" y="152412"/>
                  </a:lnTo>
                  <a:lnTo>
                    <a:pt x="303300" y="177337"/>
                  </a:lnTo>
                  <a:lnTo>
                    <a:pt x="305589" y="203727"/>
                  </a:lnTo>
                  <a:lnTo>
                    <a:pt x="297815" y="252018"/>
                  </a:lnTo>
                  <a:lnTo>
                    <a:pt x="276155" y="293961"/>
                  </a:lnTo>
                  <a:lnTo>
                    <a:pt x="247570" y="322567"/>
                  </a:lnTo>
                  <a:close/>
                </a:path>
                <a:path w="306070" h="356869">
                  <a:moveTo>
                    <a:pt x="169772" y="220704"/>
                  </a:moveTo>
                  <a:lnTo>
                    <a:pt x="135817" y="220704"/>
                  </a:lnTo>
                  <a:lnTo>
                    <a:pt x="135817" y="118840"/>
                  </a:lnTo>
                  <a:lnTo>
                    <a:pt x="169772" y="118840"/>
                  </a:lnTo>
                  <a:lnTo>
                    <a:pt x="169772" y="22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0">
              <a:extLst>
                <a:ext uri="{FF2B5EF4-FFF2-40B4-BE49-F238E27FC236}">
                  <a16:creationId xmlns:a16="http://schemas.microsoft.com/office/drawing/2014/main" id="{950E29DF-9648-4B85-8BE5-7E74E04B0489}"/>
                </a:ext>
              </a:extLst>
            </p:cNvPr>
            <p:cNvSpPr/>
            <p:nvPr/>
          </p:nvSpPr>
          <p:spPr>
            <a:xfrm>
              <a:off x="1028700" y="2057400"/>
              <a:ext cx="4622800" cy="6248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">
              <a:extLst>
                <a:ext uri="{FF2B5EF4-FFF2-40B4-BE49-F238E27FC236}">
                  <a16:creationId xmlns:a16="http://schemas.microsoft.com/office/drawing/2014/main" id="{697DE422-630A-4093-8002-023AF74DD4EC}"/>
                </a:ext>
              </a:extLst>
            </p:cNvPr>
            <p:cNvSpPr/>
            <p:nvPr/>
          </p:nvSpPr>
          <p:spPr>
            <a:xfrm>
              <a:off x="1174750" y="2190750"/>
              <a:ext cx="4368800" cy="5994400"/>
            </a:xfrm>
            <a:custGeom>
              <a:avLst/>
              <a:gdLst/>
              <a:ahLst/>
              <a:cxnLst/>
              <a:rect l="l" t="t" r="r" b="b"/>
              <a:pathLst>
                <a:path w="4368800" h="5994400">
                  <a:moveTo>
                    <a:pt x="4324731" y="5994400"/>
                  </a:moveTo>
                  <a:lnTo>
                    <a:pt x="44063" y="5994400"/>
                  </a:lnTo>
                  <a:lnTo>
                    <a:pt x="37583" y="5993104"/>
                  </a:lnTo>
                  <a:lnTo>
                    <a:pt x="6444" y="5969266"/>
                  </a:lnTo>
                  <a:lnTo>
                    <a:pt x="0" y="59503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4324731" y="0"/>
                  </a:lnTo>
                  <a:lnTo>
                    <a:pt x="4358678" y="19642"/>
                  </a:lnTo>
                  <a:lnTo>
                    <a:pt x="4368800" y="44063"/>
                  </a:lnTo>
                  <a:lnTo>
                    <a:pt x="4368800" y="5950331"/>
                  </a:lnTo>
                  <a:lnTo>
                    <a:pt x="4349153" y="5984278"/>
                  </a:lnTo>
                  <a:lnTo>
                    <a:pt x="4324731" y="599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2">
              <a:extLst>
                <a:ext uri="{FF2B5EF4-FFF2-40B4-BE49-F238E27FC236}">
                  <a16:creationId xmlns:a16="http://schemas.microsoft.com/office/drawing/2014/main" id="{27BD7E06-0EFE-423A-9E56-D2BAE505DDDF}"/>
                </a:ext>
              </a:extLst>
            </p:cNvPr>
            <p:cNvSpPr txBox="1"/>
            <p:nvPr/>
          </p:nvSpPr>
          <p:spPr>
            <a:xfrm>
              <a:off x="1640579" y="7727950"/>
              <a:ext cx="605156" cy="228223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>
                <a:spcBef>
                  <a:spcPts val="70"/>
                </a:spcBef>
              </a:pPr>
              <a:r>
                <a:rPr sz="984" spc="-98" dirty="0">
                  <a:solidFill>
                    <a:srgbClr val="6100ED"/>
                  </a:solidFill>
                  <a:latin typeface="Arial"/>
                  <a:cs typeface="Arial"/>
                </a:rPr>
                <a:t>R</a:t>
              </a:r>
              <a:r>
                <a:rPr sz="984" spc="-20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984" spc="-197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63" dirty="0">
                  <a:solidFill>
                    <a:srgbClr val="6100ED"/>
                  </a:solidFill>
                  <a:latin typeface="Arial"/>
                  <a:cs typeface="Arial"/>
                </a:rPr>
                <a:t>S</a:t>
              </a:r>
              <a:r>
                <a:rPr sz="984" spc="-20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984" spc="-193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984" spc="-7" dirty="0">
                  <a:solidFill>
                    <a:srgbClr val="6100ED"/>
                  </a:solidFill>
                  <a:latin typeface="Arial"/>
                  <a:cs typeface="Arial"/>
                </a:rPr>
                <a:t>T</a:t>
              </a:r>
              <a:endParaRPr sz="984" dirty="0">
                <a:latin typeface="Arial"/>
                <a:cs typeface="Arial"/>
              </a:endParaRPr>
            </a:p>
          </p:txBody>
        </p:sp>
        <p:sp>
          <p:nvSpPr>
            <p:cNvPr id="116" name="object 13">
              <a:extLst>
                <a:ext uri="{FF2B5EF4-FFF2-40B4-BE49-F238E27FC236}">
                  <a16:creationId xmlns:a16="http://schemas.microsoft.com/office/drawing/2014/main" id="{AE6DF882-9826-419A-A88A-C13AA54BF50D}"/>
                </a:ext>
              </a:extLst>
            </p:cNvPr>
            <p:cNvSpPr txBox="1">
              <a:spLocks/>
            </p:cNvSpPr>
            <p:nvPr/>
          </p:nvSpPr>
          <p:spPr>
            <a:xfrm>
              <a:off x="1733550" y="2330450"/>
              <a:ext cx="789305" cy="382066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70"/>
                </a:spcBef>
              </a:pPr>
              <a:r>
                <a:rPr lang="fr-FR" sz="1687" kern="0" spc="-18">
                  <a:solidFill>
                    <a:srgbClr val="000000"/>
                  </a:solidFill>
                </a:rPr>
                <a:t>Sco</a:t>
              </a:r>
              <a:r>
                <a:rPr lang="fr-FR" sz="1687" kern="0" spc="-28">
                  <a:solidFill>
                    <a:srgbClr val="000000"/>
                  </a:solidFill>
                </a:rPr>
                <a:t>r</a:t>
              </a:r>
              <a:r>
                <a:rPr lang="fr-FR" sz="1687" kern="0" spc="-46">
                  <a:solidFill>
                    <a:srgbClr val="000000"/>
                  </a:solidFill>
                </a:rPr>
                <a:t>e</a:t>
              </a:r>
              <a:endParaRPr lang="fr-FR" sz="168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bject 14">
              <a:extLst>
                <a:ext uri="{FF2B5EF4-FFF2-40B4-BE49-F238E27FC236}">
                  <a16:creationId xmlns:a16="http://schemas.microsoft.com/office/drawing/2014/main" id="{90558A27-89AB-4781-8265-1D79A2716F39}"/>
                </a:ext>
              </a:extLst>
            </p:cNvPr>
            <p:cNvSpPr/>
            <p:nvPr/>
          </p:nvSpPr>
          <p:spPr>
            <a:xfrm>
              <a:off x="1315310" y="2369410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296017" y="333019"/>
                  </a:moveTo>
                  <a:lnTo>
                    <a:pt x="37002" y="333019"/>
                  </a:lnTo>
                  <a:lnTo>
                    <a:pt x="22634" y="330099"/>
                  </a:lnTo>
                  <a:lnTo>
                    <a:pt x="10869" y="322150"/>
                  </a:lnTo>
                  <a:lnTo>
                    <a:pt x="2919" y="310384"/>
                  </a:lnTo>
                  <a:lnTo>
                    <a:pt x="0" y="296017"/>
                  </a:lnTo>
                  <a:lnTo>
                    <a:pt x="0" y="37002"/>
                  </a:lnTo>
                  <a:lnTo>
                    <a:pt x="2919" y="22634"/>
                  </a:lnTo>
                  <a:lnTo>
                    <a:pt x="10869" y="10869"/>
                  </a:lnTo>
                  <a:lnTo>
                    <a:pt x="22634" y="2919"/>
                  </a:lnTo>
                  <a:lnTo>
                    <a:pt x="37002" y="0"/>
                  </a:lnTo>
                  <a:lnTo>
                    <a:pt x="296017" y="0"/>
                  </a:lnTo>
                  <a:lnTo>
                    <a:pt x="310384" y="2919"/>
                  </a:lnTo>
                  <a:lnTo>
                    <a:pt x="322150" y="10869"/>
                  </a:lnTo>
                  <a:lnTo>
                    <a:pt x="330099" y="22634"/>
                  </a:lnTo>
                  <a:lnTo>
                    <a:pt x="333019" y="37002"/>
                  </a:lnTo>
                  <a:lnTo>
                    <a:pt x="74004" y="37002"/>
                  </a:lnTo>
                  <a:lnTo>
                    <a:pt x="74004" y="64753"/>
                  </a:lnTo>
                  <a:lnTo>
                    <a:pt x="120257" y="64753"/>
                  </a:lnTo>
                  <a:lnTo>
                    <a:pt x="120257" y="78629"/>
                  </a:lnTo>
                  <a:lnTo>
                    <a:pt x="74004" y="78629"/>
                  </a:lnTo>
                  <a:lnTo>
                    <a:pt x="74004" y="148008"/>
                  </a:lnTo>
                  <a:lnTo>
                    <a:pt x="286768" y="148008"/>
                  </a:lnTo>
                  <a:lnTo>
                    <a:pt x="259016" y="175760"/>
                  </a:lnTo>
                  <a:lnTo>
                    <a:pt x="111006" y="175760"/>
                  </a:lnTo>
                  <a:lnTo>
                    <a:pt x="37002" y="249764"/>
                  </a:lnTo>
                  <a:lnTo>
                    <a:pt x="37002" y="296017"/>
                  </a:lnTo>
                  <a:lnTo>
                    <a:pt x="333019" y="296017"/>
                  </a:lnTo>
                  <a:lnTo>
                    <a:pt x="330099" y="310384"/>
                  </a:lnTo>
                  <a:lnTo>
                    <a:pt x="322150" y="322150"/>
                  </a:lnTo>
                  <a:lnTo>
                    <a:pt x="310384" y="330099"/>
                  </a:lnTo>
                  <a:lnTo>
                    <a:pt x="296017" y="333019"/>
                  </a:lnTo>
                  <a:close/>
                </a:path>
                <a:path w="333375" h="333375">
                  <a:moveTo>
                    <a:pt x="166509" y="148008"/>
                  </a:moveTo>
                  <a:lnTo>
                    <a:pt x="148008" y="148008"/>
                  </a:lnTo>
                  <a:lnTo>
                    <a:pt x="148008" y="120257"/>
                  </a:lnTo>
                  <a:lnTo>
                    <a:pt x="101756" y="120257"/>
                  </a:lnTo>
                  <a:lnTo>
                    <a:pt x="101756" y="106381"/>
                  </a:lnTo>
                  <a:lnTo>
                    <a:pt x="148008" y="106381"/>
                  </a:lnTo>
                  <a:lnTo>
                    <a:pt x="148008" y="37002"/>
                  </a:lnTo>
                  <a:lnTo>
                    <a:pt x="166509" y="37002"/>
                  </a:lnTo>
                  <a:lnTo>
                    <a:pt x="166509" y="148008"/>
                  </a:lnTo>
                  <a:close/>
                </a:path>
                <a:path w="333375" h="333375">
                  <a:moveTo>
                    <a:pt x="194261" y="92505"/>
                  </a:moveTo>
                  <a:lnTo>
                    <a:pt x="194261" y="37002"/>
                  </a:lnTo>
                  <a:lnTo>
                    <a:pt x="231264" y="37002"/>
                  </a:lnTo>
                  <a:lnTo>
                    <a:pt x="194261" y="92505"/>
                  </a:lnTo>
                  <a:close/>
                </a:path>
                <a:path w="333375" h="333375">
                  <a:moveTo>
                    <a:pt x="286768" y="148008"/>
                  </a:moveTo>
                  <a:lnTo>
                    <a:pt x="262716" y="148008"/>
                  </a:lnTo>
                  <a:lnTo>
                    <a:pt x="225713" y="92505"/>
                  </a:lnTo>
                  <a:lnTo>
                    <a:pt x="262716" y="37002"/>
                  </a:lnTo>
                  <a:lnTo>
                    <a:pt x="333019" y="37002"/>
                  </a:lnTo>
                  <a:lnTo>
                    <a:pt x="333019" y="138758"/>
                  </a:lnTo>
                  <a:lnTo>
                    <a:pt x="296017" y="138758"/>
                  </a:lnTo>
                  <a:lnTo>
                    <a:pt x="286768" y="148008"/>
                  </a:lnTo>
                  <a:close/>
                </a:path>
                <a:path w="333375" h="333375">
                  <a:moveTo>
                    <a:pt x="231264" y="148008"/>
                  </a:moveTo>
                  <a:lnTo>
                    <a:pt x="194261" y="148008"/>
                  </a:lnTo>
                  <a:lnTo>
                    <a:pt x="194261" y="92505"/>
                  </a:lnTo>
                  <a:lnTo>
                    <a:pt x="231264" y="148008"/>
                  </a:lnTo>
                  <a:close/>
                </a:path>
                <a:path w="333375" h="333375">
                  <a:moveTo>
                    <a:pt x="333019" y="296017"/>
                  </a:moveTo>
                  <a:lnTo>
                    <a:pt x="185011" y="296017"/>
                  </a:lnTo>
                  <a:lnTo>
                    <a:pt x="296017" y="185011"/>
                  </a:lnTo>
                  <a:lnTo>
                    <a:pt x="296017" y="138758"/>
                  </a:lnTo>
                  <a:lnTo>
                    <a:pt x="333019" y="138758"/>
                  </a:lnTo>
                  <a:lnTo>
                    <a:pt x="333019" y="296017"/>
                  </a:lnTo>
                  <a:close/>
                </a:path>
                <a:path w="333375" h="333375">
                  <a:moveTo>
                    <a:pt x="185011" y="249764"/>
                  </a:moveTo>
                  <a:lnTo>
                    <a:pt x="111006" y="175760"/>
                  </a:lnTo>
                  <a:lnTo>
                    <a:pt x="259016" y="175760"/>
                  </a:lnTo>
                  <a:lnTo>
                    <a:pt x="185011" y="249764"/>
                  </a:lnTo>
                  <a:close/>
                </a:path>
                <a:path w="333375" h="333375">
                  <a:moveTo>
                    <a:pt x="185011" y="296017"/>
                  </a:moveTo>
                  <a:lnTo>
                    <a:pt x="37002" y="296017"/>
                  </a:lnTo>
                  <a:lnTo>
                    <a:pt x="111006" y="222013"/>
                  </a:lnTo>
                  <a:lnTo>
                    <a:pt x="185011" y="29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5">
              <a:extLst>
                <a:ext uri="{FF2B5EF4-FFF2-40B4-BE49-F238E27FC236}">
                  <a16:creationId xmlns:a16="http://schemas.microsoft.com/office/drawing/2014/main" id="{5062E843-5CD7-45BF-B073-CB1D4CD11E8E}"/>
                </a:ext>
              </a:extLst>
            </p:cNvPr>
            <p:cNvSpPr/>
            <p:nvPr/>
          </p:nvSpPr>
          <p:spPr>
            <a:xfrm>
              <a:off x="1333500" y="7721600"/>
              <a:ext cx="203200" cy="25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6">
              <a:extLst>
                <a:ext uri="{FF2B5EF4-FFF2-40B4-BE49-F238E27FC236}">
                  <a16:creationId xmlns:a16="http://schemas.microsoft.com/office/drawing/2014/main" id="{03241CA5-2C1E-4137-980C-61F24B4C8E04}"/>
                </a:ext>
              </a:extLst>
            </p:cNvPr>
            <p:cNvSpPr/>
            <p:nvPr/>
          </p:nvSpPr>
          <p:spPr>
            <a:xfrm>
              <a:off x="9220200" y="4089400"/>
              <a:ext cx="1117600" cy="187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CDE88521-C959-4B82-8162-C4372E613107}"/>
                </a:ext>
              </a:extLst>
            </p:cNvPr>
            <p:cNvSpPr/>
            <p:nvPr/>
          </p:nvSpPr>
          <p:spPr>
            <a:xfrm>
              <a:off x="9455256" y="42735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381757" y="709930"/>
                  </a:moveTo>
                  <a:lnTo>
                    <a:pt x="329442" y="709930"/>
                  </a:lnTo>
                  <a:lnTo>
                    <a:pt x="277685" y="702310"/>
                  </a:lnTo>
                  <a:lnTo>
                    <a:pt x="227623" y="687070"/>
                  </a:lnTo>
                  <a:lnTo>
                    <a:pt x="211493" y="679450"/>
                  </a:lnTo>
                  <a:lnTo>
                    <a:pt x="203560" y="676910"/>
                  </a:lnTo>
                  <a:lnTo>
                    <a:pt x="195720" y="673100"/>
                  </a:lnTo>
                  <a:lnTo>
                    <a:pt x="187971" y="668020"/>
                  </a:lnTo>
                  <a:lnTo>
                    <a:pt x="172784" y="660400"/>
                  </a:lnTo>
                  <a:lnTo>
                    <a:pt x="136825" y="635000"/>
                  </a:lnTo>
                  <a:lnTo>
                    <a:pt x="104152" y="605790"/>
                  </a:lnTo>
                  <a:lnTo>
                    <a:pt x="98055" y="600710"/>
                  </a:lnTo>
                  <a:lnTo>
                    <a:pt x="92117" y="594360"/>
                  </a:lnTo>
                  <a:lnTo>
                    <a:pt x="86338" y="586740"/>
                  </a:lnTo>
                  <a:lnTo>
                    <a:pt x="80717" y="580390"/>
                  </a:lnTo>
                  <a:lnTo>
                    <a:pt x="75262" y="574040"/>
                  </a:lnTo>
                  <a:lnTo>
                    <a:pt x="69979" y="566420"/>
                  </a:lnTo>
                  <a:lnTo>
                    <a:pt x="64868" y="560070"/>
                  </a:lnTo>
                  <a:lnTo>
                    <a:pt x="59929" y="552450"/>
                  </a:lnTo>
                  <a:lnTo>
                    <a:pt x="55168" y="544830"/>
                  </a:lnTo>
                  <a:lnTo>
                    <a:pt x="50591" y="537210"/>
                  </a:lnTo>
                  <a:lnTo>
                    <a:pt x="46198" y="530860"/>
                  </a:lnTo>
                  <a:lnTo>
                    <a:pt x="41988" y="521970"/>
                  </a:lnTo>
                  <a:lnTo>
                    <a:pt x="37968" y="514350"/>
                  </a:lnTo>
                  <a:lnTo>
                    <a:pt x="34141" y="506730"/>
                  </a:lnTo>
                  <a:lnTo>
                    <a:pt x="30507" y="499109"/>
                  </a:lnTo>
                  <a:lnTo>
                    <a:pt x="27068" y="491490"/>
                  </a:lnTo>
                  <a:lnTo>
                    <a:pt x="23826" y="482600"/>
                  </a:lnTo>
                  <a:lnTo>
                    <a:pt x="20786" y="474980"/>
                  </a:lnTo>
                  <a:lnTo>
                    <a:pt x="17948" y="466090"/>
                  </a:lnTo>
                  <a:lnTo>
                    <a:pt x="15312" y="458470"/>
                  </a:lnTo>
                  <a:lnTo>
                    <a:pt x="12880" y="449580"/>
                  </a:lnTo>
                  <a:lnTo>
                    <a:pt x="3848" y="407670"/>
                  </a:lnTo>
                  <a:lnTo>
                    <a:pt x="107" y="363220"/>
                  </a:lnTo>
                  <a:lnTo>
                    <a:pt x="107" y="346710"/>
                  </a:lnTo>
                  <a:lnTo>
                    <a:pt x="3848" y="302260"/>
                  </a:lnTo>
                  <a:lnTo>
                    <a:pt x="12880" y="260350"/>
                  </a:lnTo>
                  <a:lnTo>
                    <a:pt x="15312" y="251460"/>
                  </a:lnTo>
                  <a:lnTo>
                    <a:pt x="17948" y="243840"/>
                  </a:lnTo>
                  <a:lnTo>
                    <a:pt x="20786" y="234950"/>
                  </a:lnTo>
                  <a:lnTo>
                    <a:pt x="23826" y="227329"/>
                  </a:lnTo>
                  <a:lnTo>
                    <a:pt x="41988" y="187960"/>
                  </a:lnTo>
                  <a:lnTo>
                    <a:pt x="46198" y="179070"/>
                  </a:lnTo>
                  <a:lnTo>
                    <a:pt x="50591" y="172720"/>
                  </a:lnTo>
                  <a:lnTo>
                    <a:pt x="55168" y="165100"/>
                  </a:lnTo>
                  <a:lnTo>
                    <a:pt x="59929" y="157480"/>
                  </a:lnTo>
                  <a:lnTo>
                    <a:pt x="64868" y="149860"/>
                  </a:lnTo>
                  <a:lnTo>
                    <a:pt x="69979" y="143510"/>
                  </a:lnTo>
                  <a:lnTo>
                    <a:pt x="75262" y="135890"/>
                  </a:lnTo>
                  <a:lnTo>
                    <a:pt x="80717" y="129539"/>
                  </a:lnTo>
                  <a:lnTo>
                    <a:pt x="86338" y="123189"/>
                  </a:lnTo>
                  <a:lnTo>
                    <a:pt x="92117" y="115570"/>
                  </a:lnTo>
                  <a:lnTo>
                    <a:pt x="98055" y="109220"/>
                  </a:lnTo>
                  <a:lnTo>
                    <a:pt x="104152" y="104139"/>
                  </a:lnTo>
                  <a:lnTo>
                    <a:pt x="110401" y="97790"/>
                  </a:lnTo>
                  <a:lnTo>
                    <a:pt x="143769" y="69850"/>
                  </a:lnTo>
                  <a:lnTo>
                    <a:pt x="187971" y="41910"/>
                  </a:lnTo>
                  <a:lnTo>
                    <a:pt x="195720" y="36830"/>
                  </a:lnTo>
                  <a:lnTo>
                    <a:pt x="203560" y="33020"/>
                  </a:lnTo>
                  <a:lnTo>
                    <a:pt x="211493" y="30480"/>
                  </a:lnTo>
                  <a:lnTo>
                    <a:pt x="227623" y="22860"/>
                  </a:lnTo>
                  <a:lnTo>
                    <a:pt x="277685" y="7620"/>
                  </a:lnTo>
                  <a:lnTo>
                    <a:pt x="329442" y="0"/>
                  </a:lnTo>
                  <a:lnTo>
                    <a:pt x="381757" y="0"/>
                  </a:lnTo>
                  <a:lnTo>
                    <a:pt x="433514" y="7620"/>
                  </a:lnTo>
                  <a:lnTo>
                    <a:pt x="483576" y="22860"/>
                  </a:lnTo>
                  <a:lnTo>
                    <a:pt x="499706" y="30480"/>
                  </a:lnTo>
                  <a:lnTo>
                    <a:pt x="507638" y="33020"/>
                  </a:lnTo>
                  <a:lnTo>
                    <a:pt x="515479" y="36830"/>
                  </a:lnTo>
                  <a:lnTo>
                    <a:pt x="523228" y="41910"/>
                  </a:lnTo>
                  <a:lnTo>
                    <a:pt x="538415" y="49530"/>
                  </a:lnTo>
                  <a:lnTo>
                    <a:pt x="574374" y="74930"/>
                  </a:lnTo>
                  <a:lnTo>
                    <a:pt x="607047" y="104139"/>
                  </a:lnTo>
                  <a:lnTo>
                    <a:pt x="613144" y="109220"/>
                  </a:lnTo>
                  <a:lnTo>
                    <a:pt x="619082" y="115570"/>
                  </a:lnTo>
                  <a:lnTo>
                    <a:pt x="624861" y="123189"/>
                  </a:lnTo>
                  <a:lnTo>
                    <a:pt x="630482" y="129539"/>
                  </a:lnTo>
                  <a:lnTo>
                    <a:pt x="635938" y="135890"/>
                  </a:lnTo>
                  <a:lnTo>
                    <a:pt x="641221" y="143510"/>
                  </a:lnTo>
                  <a:lnTo>
                    <a:pt x="646331" y="149860"/>
                  </a:lnTo>
                  <a:lnTo>
                    <a:pt x="651269" y="157480"/>
                  </a:lnTo>
                  <a:lnTo>
                    <a:pt x="656031" y="165100"/>
                  </a:lnTo>
                  <a:lnTo>
                    <a:pt x="660608" y="172720"/>
                  </a:lnTo>
                  <a:lnTo>
                    <a:pt x="665001" y="179070"/>
                  </a:lnTo>
                  <a:lnTo>
                    <a:pt x="669211" y="187960"/>
                  </a:lnTo>
                  <a:lnTo>
                    <a:pt x="673232" y="195580"/>
                  </a:lnTo>
                  <a:lnTo>
                    <a:pt x="677058" y="203200"/>
                  </a:lnTo>
                  <a:lnTo>
                    <a:pt x="680691" y="210820"/>
                  </a:lnTo>
                  <a:lnTo>
                    <a:pt x="684131" y="218440"/>
                  </a:lnTo>
                  <a:lnTo>
                    <a:pt x="687373" y="227329"/>
                  </a:lnTo>
                  <a:lnTo>
                    <a:pt x="690413" y="234950"/>
                  </a:lnTo>
                  <a:lnTo>
                    <a:pt x="693251" y="243840"/>
                  </a:lnTo>
                  <a:lnTo>
                    <a:pt x="695887" y="251460"/>
                  </a:lnTo>
                  <a:lnTo>
                    <a:pt x="698319" y="260350"/>
                  </a:lnTo>
                  <a:lnTo>
                    <a:pt x="707351" y="302260"/>
                  </a:lnTo>
                  <a:lnTo>
                    <a:pt x="711093" y="346710"/>
                  </a:lnTo>
                  <a:lnTo>
                    <a:pt x="711093" y="363220"/>
                  </a:lnTo>
                  <a:lnTo>
                    <a:pt x="707351" y="407670"/>
                  </a:lnTo>
                  <a:lnTo>
                    <a:pt x="698319" y="449580"/>
                  </a:lnTo>
                  <a:lnTo>
                    <a:pt x="695887" y="458470"/>
                  </a:lnTo>
                  <a:lnTo>
                    <a:pt x="693251" y="466090"/>
                  </a:lnTo>
                  <a:lnTo>
                    <a:pt x="690413" y="474980"/>
                  </a:lnTo>
                  <a:lnTo>
                    <a:pt x="687373" y="482600"/>
                  </a:lnTo>
                  <a:lnTo>
                    <a:pt x="669211" y="521970"/>
                  </a:lnTo>
                  <a:lnTo>
                    <a:pt x="665001" y="530860"/>
                  </a:lnTo>
                  <a:lnTo>
                    <a:pt x="660608" y="537210"/>
                  </a:lnTo>
                  <a:lnTo>
                    <a:pt x="656031" y="544830"/>
                  </a:lnTo>
                  <a:lnTo>
                    <a:pt x="651269" y="552450"/>
                  </a:lnTo>
                  <a:lnTo>
                    <a:pt x="646331" y="560070"/>
                  </a:lnTo>
                  <a:lnTo>
                    <a:pt x="641220" y="566420"/>
                  </a:lnTo>
                  <a:lnTo>
                    <a:pt x="635937" y="574040"/>
                  </a:lnTo>
                  <a:lnTo>
                    <a:pt x="630482" y="580390"/>
                  </a:lnTo>
                  <a:lnTo>
                    <a:pt x="624861" y="586740"/>
                  </a:lnTo>
                  <a:lnTo>
                    <a:pt x="619082" y="594360"/>
                  </a:lnTo>
                  <a:lnTo>
                    <a:pt x="613144" y="600710"/>
                  </a:lnTo>
                  <a:lnTo>
                    <a:pt x="607047" y="605790"/>
                  </a:lnTo>
                  <a:lnTo>
                    <a:pt x="600798" y="612140"/>
                  </a:lnTo>
                  <a:lnTo>
                    <a:pt x="567430" y="640080"/>
                  </a:lnTo>
                  <a:lnTo>
                    <a:pt x="523228" y="668020"/>
                  </a:lnTo>
                  <a:lnTo>
                    <a:pt x="515479" y="673100"/>
                  </a:lnTo>
                  <a:lnTo>
                    <a:pt x="507639" y="676910"/>
                  </a:lnTo>
                  <a:lnTo>
                    <a:pt x="499706" y="679450"/>
                  </a:lnTo>
                  <a:lnTo>
                    <a:pt x="483576" y="687070"/>
                  </a:lnTo>
                  <a:lnTo>
                    <a:pt x="433514" y="702310"/>
                  </a:lnTo>
                  <a:lnTo>
                    <a:pt x="381757" y="709930"/>
                  </a:lnTo>
                  <a:close/>
                </a:path>
                <a:path w="711200" h="711200">
                  <a:moveTo>
                    <a:pt x="355600" y="711200"/>
                  </a:moveTo>
                  <a:lnTo>
                    <a:pt x="346870" y="709930"/>
                  </a:lnTo>
                  <a:lnTo>
                    <a:pt x="364329" y="709930"/>
                  </a:lnTo>
                  <a:lnTo>
                    <a:pt x="355600" y="7112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E54FC736-488F-4D04-9FA4-7D0DA1803F9A}"/>
                </a:ext>
              </a:extLst>
            </p:cNvPr>
            <p:cNvSpPr/>
            <p:nvPr/>
          </p:nvSpPr>
          <p:spPr>
            <a:xfrm>
              <a:off x="9766300" y="4546600"/>
              <a:ext cx="139700" cy="177800"/>
            </a:xfrm>
            <a:custGeom>
              <a:avLst/>
              <a:gdLst/>
              <a:ahLst/>
              <a:cxnLst/>
              <a:rect l="l" t="t" r="r" b="b"/>
              <a:pathLst>
                <a:path w="139700" h="177800">
                  <a:moveTo>
                    <a:pt x="0" y="177800"/>
                  </a:moveTo>
                  <a:lnTo>
                    <a:pt x="0" y="0"/>
                  </a:lnTo>
                  <a:lnTo>
                    <a:pt x="139700" y="889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9">
              <a:extLst>
                <a:ext uri="{FF2B5EF4-FFF2-40B4-BE49-F238E27FC236}">
                  <a16:creationId xmlns:a16="http://schemas.microsoft.com/office/drawing/2014/main" id="{B574BC38-BB6D-49D0-902D-A5C94DEF8EDC}"/>
                </a:ext>
              </a:extLst>
            </p:cNvPr>
            <p:cNvSpPr/>
            <p:nvPr/>
          </p:nvSpPr>
          <p:spPr>
            <a:xfrm>
              <a:off x="3263900" y="3048000"/>
              <a:ext cx="2387600" cy="3352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20">
              <a:extLst>
                <a:ext uri="{FF2B5EF4-FFF2-40B4-BE49-F238E27FC236}">
                  <a16:creationId xmlns:a16="http://schemas.microsoft.com/office/drawing/2014/main" id="{1C7A4766-F0F0-4425-B1E4-E584EE8AC30F}"/>
                </a:ext>
              </a:extLst>
            </p:cNvPr>
            <p:cNvSpPr/>
            <p:nvPr/>
          </p:nvSpPr>
          <p:spPr>
            <a:xfrm>
              <a:off x="3409950" y="3181350"/>
              <a:ext cx="2133600" cy="3098800"/>
            </a:xfrm>
            <a:custGeom>
              <a:avLst/>
              <a:gdLst/>
              <a:ahLst/>
              <a:cxnLst/>
              <a:rect l="l" t="t" r="r" b="b"/>
              <a:pathLst>
                <a:path w="2133600" h="3098800">
                  <a:moveTo>
                    <a:pt x="2089531" y="3098800"/>
                  </a:moveTo>
                  <a:lnTo>
                    <a:pt x="44063" y="3098800"/>
                  </a:lnTo>
                  <a:lnTo>
                    <a:pt x="37583" y="3097504"/>
                  </a:lnTo>
                  <a:lnTo>
                    <a:pt x="6444" y="3073666"/>
                  </a:lnTo>
                  <a:lnTo>
                    <a:pt x="0" y="30547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3054731"/>
                  </a:lnTo>
                  <a:lnTo>
                    <a:pt x="2113953" y="3088678"/>
                  </a:lnTo>
                  <a:lnTo>
                    <a:pt x="2089531" y="3098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C31F1B0B-3409-464C-B023-2BB845D5DFF3}"/>
                </a:ext>
              </a:extLst>
            </p:cNvPr>
            <p:cNvSpPr txBox="1"/>
            <p:nvPr/>
          </p:nvSpPr>
          <p:spPr>
            <a:xfrm>
              <a:off x="3613150" y="5407478"/>
              <a:ext cx="1014094" cy="663720"/>
            </a:xfrm>
            <a:prstGeom prst="rect">
              <a:avLst/>
            </a:prstGeom>
          </p:spPr>
          <p:txBody>
            <a:bodyPr vert="horz" wrap="square" lIns="0" tIns="59829" rIns="0" bIns="0" rtlCol="0">
              <a:spAutoFit/>
            </a:bodyPr>
            <a:lstStyle/>
            <a:p>
              <a:pPr>
                <a:spcBef>
                  <a:spcPts val="471"/>
                </a:spcBef>
              </a:pPr>
              <a:r>
                <a:rPr sz="1406" spc="-7" dirty="0">
                  <a:latin typeface="Arial"/>
                  <a:cs typeface="Arial"/>
                </a:rPr>
                <a:t>Equipe</a:t>
              </a:r>
              <a:r>
                <a:rPr sz="1406" spc="-49" dirty="0">
                  <a:latin typeface="Arial"/>
                  <a:cs typeface="Arial"/>
                </a:rPr>
                <a:t> </a:t>
              </a:r>
              <a:r>
                <a:rPr sz="1406" spc="14" dirty="0">
                  <a:latin typeface="Arial"/>
                  <a:cs typeface="Arial"/>
                </a:rPr>
                <a:t>2</a:t>
              </a:r>
              <a:endParaRPr sz="1406" dirty="0">
                <a:latin typeface="Arial"/>
                <a:cs typeface="Arial"/>
              </a:endParaRPr>
            </a:p>
            <a:p>
              <a:pPr>
                <a:spcBef>
                  <a:spcPts val="281"/>
                </a:spcBef>
              </a:pPr>
              <a:r>
                <a:rPr sz="984" spc="18" dirty="0">
                  <a:latin typeface="Arial"/>
                  <a:cs typeface="Arial"/>
                </a:rPr>
                <a:t>Visiteur</a:t>
              </a:r>
              <a:endParaRPr sz="984" dirty="0">
                <a:latin typeface="Arial"/>
                <a:cs typeface="Arial"/>
              </a:endParaRPr>
            </a:p>
          </p:txBody>
        </p:sp>
        <p:sp>
          <p:nvSpPr>
            <p:cNvPr id="125" name="object 22">
              <a:extLst>
                <a:ext uri="{FF2B5EF4-FFF2-40B4-BE49-F238E27FC236}">
                  <a16:creationId xmlns:a16="http://schemas.microsoft.com/office/drawing/2014/main" id="{5C0FBA92-7FD9-4C31-AA1E-A02032867D3C}"/>
                </a:ext>
              </a:extLst>
            </p:cNvPr>
            <p:cNvSpPr/>
            <p:nvPr/>
          </p:nvSpPr>
          <p:spPr>
            <a:xfrm>
              <a:off x="1028700" y="3048000"/>
              <a:ext cx="2387600" cy="3352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23">
              <a:extLst>
                <a:ext uri="{FF2B5EF4-FFF2-40B4-BE49-F238E27FC236}">
                  <a16:creationId xmlns:a16="http://schemas.microsoft.com/office/drawing/2014/main" id="{85AEF260-D63D-4049-B4EF-585449616CE0}"/>
                </a:ext>
              </a:extLst>
            </p:cNvPr>
            <p:cNvSpPr/>
            <p:nvPr/>
          </p:nvSpPr>
          <p:spPr>
            <a:xfrm>
              <a:off x="1174750" y="3181350"/>
              <a:ext cx="2133600" cy="3098800"/>
            </a:xfrm>
            <a:custGeom>
              <a:avLst/>
              <a:gdLst/>
              <a:ahLst/>
              <a:cxnLst/>
              <a:rect l="l" t="t" r="r" b="b"/>
              <a:pathLst>
                <a:path w="2133600" h="3098800">
                  <a:moveTo>
                    <a:pt x="2089531" y="3098800"/>
                  </a:moveTo>
                  <a:lnTo>
                    <a:pt x="44063" y="3098800"/>
                  </a:lnTo>
                  <a:lnTo>
                    <a:pt x="37583" y="3097504"/>
                  </a:lnTo>
                  <a:lnTo>
                    <a:pt x="6444" y="3073666"/>
                  </a:lnTo>
                  <a:lnTo>
                    <a:pt x="0" y="30547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3054731"/>
                  </a:lnTo>
                  <a:lnTo>
                    <a:pt x="2113953" y="3088678"/>
                  </a:lnTo>
                  <a:lnTo>
                    <a:pt x="2089531" y="3098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9DADCAE1-D673-4D78-ABA5-4055E453389D}"/>
                </a:ext>
              </a:extLst>
            </p:cNvPr>
            <p:cNvSpPr txBox="1"/>
            <p:nvPr/>
          </p:nvSpPr>
          <p:spPr>
            <a:xfrm>
              <a:off x="1377950" y="5407478"/>
              <a:ext cx="1014094" cy="663720"/>
            </a:xfrm>
            <a:prstGeom prst="rect">
              <a:avLst/>
            </a:prstGeom>
          </p:spPr>
          <p:txBody>
            <a:bodyPr vert="horz" wrap="square" lIns="0" tIns="59829" rIns="0" bIns="0" rtlCol="0">
              <a:spAutoFit/>
            </a:bodyPr>
            <a:lstStyle/>
            <a:p>
              <a:pPr>
                <a:spcBef>
                  <a:spcPts val="471"/>
                </a:spcBef>
              </a:pPr>
              <a:r>
                <a:rPr sz="1406" spc="-7" dirty="0">
                  <a:latin typeface="Arial"/>
                  <a:cs typeface="Arial"/>
                </a:rPr>
                <a:t>Equipe</a:t>
              </a:r>
              <a:r>
                <a:rPr sz="1406" spc="-49" dirty="0">
                  <a:latin typeface="Arial"/>
                  <a:cs typeface="Arial"/>
                </a:rPr>
                <a:t> </a:t>
              </a:r>
              <a:r>
                <a:rPr sz="1406" spc="14" dirty="0">
                  <a:latin typeface="Arial"/>
                  <a:cs typeface="Arial"/>
                </a:rPr>
                <a:t>1</a:t>
              </a:r>
              <a:endParaRPr sz="1406" dirty="0">
                <a:latin typeface="Arial"/>
                <a:cs typeface="Arial"/>
              </a:endParaRPr>
            </a:p>
            <a:p>
              <a:pPr>
                <a:spcBef>
                  <a:spcPts val="281"/>
                </a:spcBef>
              </a:pPr>
              <a:r>
                <a:rPr sz="984" spc="14" dirty="0">
                  <a:latin typeface="Arial"/>
                  <a:cs typeface="Arial"/>
                </a:rPr>
                <a:t>Local</a:t>
              </a:r>
              <a:endParaRPr sz="984" dirty="0">
                <a:latin typeface="Arial"/>
                <a:cs typeface="Arial"/>
              </a:endParaRPr>
            </a:p>
          </p:txBody>
        </p:sp>
        <p:sp>
          <p:nvSpPr>
            <p:cNvPr id="128" name="object 25">
              <a:extLst>
                <a:ext uri="{FF2B5EF4-FFF2-40B4-BE49-F238E27FC236}">
                  <a16:creationId xmlns:a16="http://schemas.microsoft.com/office/drawing/2014/main" id="{72EB6E05-7100-4391-A374-7E5EBCF3DE99}"/>
                </a:ext>
              </a:extLst>
            </p:cNvPr>
            <p:cNvSpPr/>
            <p:nvPr/>
          </p:nvSpPr>
          <p:spPr>
            <a:xfrm>
              <a:off x="1174750" y="318135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2133600" y="2133600"/>
                  </a:moveTo>
                  <a:lnTo>
                    <a:pt x="0" y="2133600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2133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26">
              <a:extLst>
                <a:ext uri="{FF2B5EF4-FFF2-40B4-BE49-F238E27FC236}">
                  <a16:creationId xmlns:a16="http://schemas.microsoft.com/office/drawing/2014/main" id="{20F641CF-A579-45E1-B796-C4EECC29B591}"/>
                </a:ext>
              </a:extLst>
            </p:cNvPr>
            <p:cNvSpPr txBox="1"/>
            <p:nvPr/>
          </p:nvSpPr>
          <p:spPr>
            <a:xfrm>
              <a:off x="2038350" y="3663950"/>
              <a:ext cx="435610" cy="936246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>
                <a:spcBef>
                  <a:spcPts val="70"/>
                </a:spcBef>
              </a:pPr>
              <a:r>
                <a:rPr sz="4219" spc="-348" dirty="0">
                  <a:latin typeface="DejaVu Sans"/>
                  <a:cs typeface="DejaVu Sans"/>
                </a:rPr>
                <a:t>0</a:t>
              </a:r>
              <a:endParaRPr sz="4219">
                <a:latin typeface="DejaVu Sans"/>
                <a:cs typeface="DejaVu Sans"/>
              </a:endParaRPr>
            </a:p>
          </p:txBody>
        </p:sp>
        <p:sp>
          <p:nvSpPr>
            <p:cNvPr id="130" name="object 27">
              <a:extLst>
                <a:ext uri="{FF2B5EF4-FFF2-40B4-BE49-F238E27FC236}">
                  <a16:creationId xmlns:a16="http://schemas.microsoft.com/office/drawing/2014/main" id="{041EDA48-9ED5-44E0-ADEC-C40507BECBDA}"/>
                </a:ext>
              </a:extLst>
            </p:cNvPr>
            <p:cNvSpPr txBox="1"/>
            <p:nvPr/>
          </p:nvSpPr>
          <p:spPr>
            <a:xfrm>
              <a:off x="4273550" y="3663950"/>
              <a:ext cx="435610" cy="936246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>
                <a:spcBef>
                  <a:spcPts val="70"/>
                </a:spcBef>
              </a:pPr>
              <a:r>
                <a:rPr sz="4219" spc="-348" dirty="0">
                  <a:latin typeface="DejaVu Sans"/>
                  <a:cs typeface="DejaVu Sans"/>
                </a:rPr>
                <a:t>0</a:t>
              </a:r>
              <a:endParaRPr sz="4219">
                <a:latin typeface="DejaVu Sans"/>
                <a:cs typeface="DejaVu Sans"/>
              </a:endParaRPr>
            </a:p>
          </p:txBody>
        </p:sp>
        <p:sp>
          <p:nvSpPr>
            <p:cNvPr id="131" name="object 28">
              <a:extLst>
                <a:ext uri="{FF2B5EF4-FFF2-40B4-BE49-F238E27FC236}">
                  <a16:creationId xmlns:a16="http://schemas.microsoft.com/office/drawing/2014/main" id="{D482148C-C0B5-492A-A7C4-80F859465A2C}"/>
                </a:ext>
              </a:extLst>
            </p:cNvPr>
            <p:cNvSpPr/>
            <p:nvPr/>
          </p:nvSpPr>
          <p:spPr>
            <a:xfrm>
              <a:off x="10007600" y="8826500"/>
              <a:ext cx="2921000" cy="863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2" name="object 29">
              <a:hlinkClick r:id="rId13" action="ppaction://hlinksldjump"/>
              <a:extLst>
                <a:ext uri="{FF2B5EF4-FFF2-40B4-BE49-F238E27FC236}">
                  <a16:creationId xmlns:a16="http://schemas.microsoft.com/office/drawing/2014/main" id="{32F04EC9-5750-4BA4-853A-C971CB5223D6}"/>
                </a:ext>
              </a:extLst>
            </p:cNvPr>
            <p:cNvSpPr/>
            <p:nvPr/>
          </p:nvSpPr>
          <p:spPr>
            <a:xfrm>
              <a:off x="10153650" y="8959850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622931" y="609600"/>
                  </a:moveTo>
                  <a:lnTo>
                    <a:pt x="44063" y="609600"/>
                  </a:lnTo>
                  <a:lnTo>
                    <a:pt x="37583" y="608310"/>
                  </a:lnTo>
                  <a:lnTo>
                    <a:pt x="6444" y="584464"/>
                  </a:lnTo>
                  <a:lnTo>
                    <a:pt x="0" y="565536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622931" y="0"/>
                  </a:lnTo>
                  <a:lnTo>
                    <a:pt x="2656878" y="19642"/>
                  </a:lnTo>
                  <a:lnTo>
                    <a:pt x="2667000" y="44063"/>
                  </a:lnTo>
                  <a:lnTo>
                    <a:pt x="2667000" y="565536"/>
                  </a:lnTo>
                  <a:lnTo>
                    <a:pt x="2647353" y="599484"/>
                  </a:lnTo>
                  <a:lnTo>
                    <a:pt x="2622931" y="6096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30">
              <a:extLst>
                <a:ext uri="{FF2B5EF4-FFF2-40B4-BE49-F238E27FC236}">
                  <a16:creationId xmlns:a16="http://schemas.microsoft.com/office/drawing/2014/main" id="{A1132C99-47CF-48CA-B294-6036E53D14AF}"/>
                </a:ext>
              </a:extLst>
            </p:cNvPr>
            <p:cNvSpPr/>
            <p:nvPr/>
          </p:nvSpPr>
          <p:spPr>
            <a:xfrm>
              <a:off x="10445756" y="9175750"/>
              <a:ext cx="25400" cy="76200"/>
            </a:xfrm>
            <a:custGeom>
              <a:avLst/>
              <a:gdLst/>
              <a:ahLst/>
              <a:cxnLst/>
              <a:rect l="l" t="t" r="r" b="b"/>
              <a:pathLst>
                <a:path w="25400" h="76200">
                  <a:moveTo>
                    <a:pt x="25393" y="76205"/>
                  </a:moveTo>
                  <a:lnTo>
                    <a:pt x="0" y="76205"/>
                  </a:lnTo>
                  <a:lnTo>
                    <a:pt x="0" y="0"/>
                  </a:lnTo>
                  <a:lnTo>
                    <a:pt x="25393" y="0"/>
                  </a:lnTo>
                  <a:lnTo>
                    <a:pt x="25393" y="76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31">
              <a:extLst>
                <a:ext uri="{FF2B5EF4-FFF2-40B4-BE49-F238E27FC236}">
                  <a16:creationId xmlns:a16="http://schemas.microsoft.com/office/drawing/2014/main" id="{3390E36C-370E-4BA4-BBB8-64BC0B4E708F}"/>
                </a:ext>
              </a:extLst>
            </p:cNvPr>
            <p:cNvSpPr/>
            <p:nvPr/>
          </p:nvSpPr>
          <p:spPr>
            <a:xfrm>
              <a:off x="10369550" y="926465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806" y="0"/>
                  </a:lnTo>
                </a:path>
              </a:pathLst>
            </a:custGeom>
            <a:ln w="253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32">
              <a:extLst>
                <a:ext uri="{FF2B5EF4-FFF2-40B4-BE49-F238E27FC236}">
                  <a16:creationId xmlns:a16="http://schemas.microsoft.com/office/drawing/2014/main" id="{ECD7AA0E-9C29-497A-8D47-692AAB89A791}"/>
                </a:ext>
              </a:extLst>
            </p:cNvPr>
            <p:cNvSpPr/>
            <p:nvPr/>
          </p:nvSpPr>
          <p:spPr>
            <a:xfrm>
              <a:off x="10445756" y="9277350"/>
              <a:ext cx="25400" cy="76200"/>
            </a:xfrm>
            <a:custGeom>
              <a:avLst/>
              <a:gdLst/>
              <a:ahLst/>
              <a:cxnLst/>
              <a:rect l="l" t="t" r="r" b="b"/>
              <a:pathLst>
                <a:path w="25400" h="76200">
                  <a:moveTo>
                    <a:pt x="25393" y="76205"/>
                  </a:moveTo>
                  <a:lnTo>
                    <a:pt x="0" y="76205"/>
                  </a:lnTo>
                  <a:lnTo>
                    <a:pt x="0" y="0"/>
                  </a:lnTo>
                  <a:lnTo>
                    <a:pt x="25393" y="0"/>
                  </a:lnTo>
                  <a:lnTo>
                    <a:pt x="25393" y="76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33">
              <a:extLst>
                <a:ext uri="{FF2B5EF4-FFF2-40B4-BE49-F238E27FC236}">
                  <a16:creationId xmlns:a16="http://schemas.microsoft.com/office/drawing/2014/main" id="{EFBF1751-6393-4EEF-9399-BF2ADC96C0AF}"/>
                </a:ext>
              </a:extLst>
            </p:cNvPr>
            <p:cNvSpPr/>
            <p:nvPr/>
          </p:nvSpPr>
          <p:spPr>
            <a:xfrm>
              <a:off x="5147309" y="4123690"/>
              <a:ext cx="93979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26869A3-5450-4F6F-AB0C-005144C40401}"/>
                </a:ext>
              </a:extLst>
            </p:cNvPr>
            <p:cNvSpPr/>
            <p:nvPr/>
          </p:nvSpPr>
          <p:spPr>
            <a:xfrm>
              <a:off x="2861310" y="4123690"/>
              <a:ext cx="9398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35">
              <a:extLst>
                <a:ext uri="{FF2B5EF4-FFF2-40B4-BE49-F238E27FC236}">
                  <a16:creationId xmlns:a16="http://schemas.microsoft.com/office/drawing/2014/main" id="{0D58B09E-60F6-4FEC-BE04-E3F3FABE3E88}"/>
                </a:ext>
              </a:extLst>
            </p:cNvPr>
            <p:cNvSpPr/>
            <p:nvPr/>
          </p:nvSpPr>
          <p:spPr>
            <a:xfrm>
              <a:off x="3724909" y="4123690"/>
              <a:ext cx="93979" cy="152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36">
              <a:extLst>
                <a:ext uri="{FF2B5EF4-FFF2-40B4-BE49-F238E27FC236}">
                  <a16:creationId xmlns:a16="http://schemas.microsoft.com/office/drawing/2014/main" id="{D4D667EF-4B4F-40E3-AD3A-FAA6AED684EF}"/>
                </a:ext>
              </a:extLst>
            </p:cNvPr>
            <p:cNvSpPr/>
            <p:nvPr/>
          </p:nvSpPr>
          <p:spPr>
            <a:xfrm>
              <a:off x="1489710" y="4123690"/>
              <a:ext cx="93980" cy="152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37">
              <a:extLst>
                <a:ext uri="{FF2B5EF4-FFF2-40B4-BE49-F238E27FC236}">
                  <a16:creationId xmlns:a16="http://schemas.microsoft.com/office/drawing/2014/main" id="{0E80F121-3945-4522-82FA-5279B974ACF4}"/>
                </a:ext>
              </a:extLst>
            </p:cNvPr>
            <p:cNvSpPr/>
            <p:nvPr/>
          </p:nvSpPr>
          <p:spPr>
            <a:xfrm>
              <a:off x="9556750" y="5238750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62318" y="508000"/>
                  </a:moveTo>
                  <a:lnTo>
                    <a:pt x="245681" y="508000"/>
                  </a:lnTo>
                  <a:lnTo>
                    <a:pt x="237382" y="507592"/>
                  </a:lnTo>
                  <a:lnTo>
                    <a:pt x="196288" y="501496"/>
                  </a:lnTo>
                  <a:lnTo>
                    <a:pt x="149113" y="485481"/>
                  </a:lnTo>
                  <a:lnTo>
                    <a:pt x="105968" y="460571"/>
                  </a:lnTo>
                  <a:lnTo>
                    <a:pt x="68512" y="427723"/>
                  </a:lnTo>
                  <a:lnTo>
                    <a:pt x="38185" y="388198"/>
                  </a:lnTo>
                  <a:lnTo>
                    <a:pt x="16151" y="343515"/>
                  </a:lnTo>
                  <a:lnTo>
                    <a:pt x="3257" y="295394"/>
                  </a:lnTo>
                  <a:lnTo>
                    <a:pt x="0" y="262318"/>
                  </a:lnTo>
                  <a:lnTo>
                    <a:pt x="0" y="245681"/>
                  </a:lnTo>
                  <a:lnTo>
                    <a:pt x="6503" y="196288"/>
                  </a:lnTo>
                  <a:lnTo>
                    <a:pt x="22518" y="149113"/>
                  </a:lnTo>
                  <a:lnTo>
                    <a:pt x="47428" y="105968"/>
                  </a:lnTo>
                  <a:lnTo>
                    <a:pt x="80277" y="68512"/>
                  </a:lnTo>
                  <a:lnTo>
                    <a:pt x="119802" y="38184"/>
                  </a:lnTo>
                  <a:lnTo>
                    <a:pt x="164484" y="16151"/>
                  </a:lnTo>
                  <a:lnTo>
                    <a:pt x="212605" y="3257"/>
                  </a:lnTo>
                  <a:lnTo>
                    <a:pt x="245681" y="0"/>
                  </a:lnTo>
                  <a:lnTo>
                    <a:pt x="262318" y="0"/>
                  </a:lnTo>
                  <a:lnTo>
                    <a:pt x="311711" y="6503"/>
                  </a:lnTo>
                  <a:lnTo>
                    <a:pt x="358886" y="22518"/>
                  </a:lnTo>
                  <a:lnTo>
                    <a:pt x="402031" y="47428"/>
                  </a:lnTo>
                  <a:lnTo>
                    <a:pt x="439487" y="80277"/>
                  </a:lnTo>
                  <a:lnTo>
                    <a:pt x="469814" y="119802"/>
                  </a:lnTo>
                  <a:lnTo>
                    <a:pt x="491849" y="164484"/>
                  </a:lnTo>
                  <a:lnTo>
                    <a:pt x="504742" y="212605"/>
                  </a:lnTo>
                  <a:lnTo>
                    <a:pt x="508000" y="245681"/>
                  </a:lnTo>
                  <a:lnTo>
                    <a:pt x="508000" y="262318"/>
                  </a:lnTo>
                  <a:lnTo>
                    <a:pt x="501496" y="311711"/>
                  </a:lnTo>
                  <a:lnTo>
                    <a:pt x="485481" y="358886"/>
                  </a:lnTo>
                  <a:lnTo>
                    <a:pt x="460571" y="402031"/>
                  </a:lnTo>
                  <a:lnTo>
                    <a:pt x="427723" y="439487"/>
                  </a:lnTo>
                  <a:lnTo>
                    <a:pt x="388198" y="469814"/>
                  </a:lnTo>
                  <a:lnTo>
                    <a:pt x="343515" y="491849"/>
                  </a:lnTo>
                  <a:lnTo>
                    <a:pt x="295394" y="504742"/>
                  </a:lnTo>
                  <a:lnTo>
                    <a:pt x="262318" y="5080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38">
              <a:extLst>
                <a:ext uri="{FF2B5EF4-FFF2-40B4-BE49-F238E27FC236}">
                  <a16:creationId xmlns:a16="http://schemas.microsoft.com/office/drawing/2014/main" id="{222DDFB2-52A6-4D20-8B60-601E6EAEC247}"/>
                </a:ext>
              </a:extLst>
            </p:cNvPr>
            <p:cNvSpPr/>
            <p:nvPr/>
          </p:nvSpPr>
          <p:spPr>
            <a:xfrm>
              <a:off x="9740900" y="54229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39">
              <a:hlinkClick r:id="rId13" action="ppaction://hlinksldjump"/>
              <a:extLst>
                <a:ext uri="{FF2B5EF4-FFF2-40B4-BE49-F238E27FC236}">
                  <a16:creationId xmlns:a16="http://schemas.microsoft.com/office/drawing/2014/main" id="{D059C94C-B43B-4326-834C-03C0B2EA2158}"/>
                </a:ext>
              </a:extLst>
            </p:cNvPr>
            <p:cNvSpPr txBox="1"/>
            <p:nvPr/>
          </p:nvSpPr>
          <p:spPr>
            <a:xfrm>
              <a:off x="10661650" y="9150498"/>
              <a:ext cx="2044700" cy="2050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>
                <a:lnSpc>
                  <a:spcPts val="1181"/>
                </a:lnSpc>
              </a:pPr>
              <a:r>
                <a:rPr sz="984" spc="-7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984" spc="-1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984" spc="-1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98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984" spc="-18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67" dirty="0">
                  <a:solidFill>
                    <a:srgbClr val="FFFFFF"/>
                  </a:solidFill>
                  <a:latin typeface="Arial"/>
                  <a:cs typeface="Arial"/>
                </a:rPr>
                <a:t>MIN</a:t>
              </a:r>
              <a:r>
                <a:rPr sz="984" spc="-1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102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984" spc="-18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98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984" spc="-3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18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r>
                <a:rPr sz="984" spc="-183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4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984" spc="137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18" dirty="0">
                  <a:solidFill>
                    <a:srgbClr val="FFFFFF"/>
                  </a:solidFill>
                  <a:latin typeface="Arial"/>
                  <a:cs typeface="Arial"/>
                </a:rPr>
                <a:t>PA</a:t>
              </a:r>
              <a:r>
                <a:rPr sz="984" spc="-18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21" dirty="0">
                  <a:solidFill>
                    <a:srgbClr val="FFFFFF"/>
                  </a:solidFill>
                  <a:latin typeface="Arial"/>
                  <a:cs typeface="Arial"/>
                </a:rPr>
                <a:t>RT</a:t>
              </a:r>
              <a:r>
                <a:rPr sz="984" spc="-1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84" spc="-7" dirty="0">
                  <a:solidFill>
                    <a:srgbClr val="FFFFFF"/>
                  </a:solidFill>
                  <a:latin typeface="Arial"/>
                  <a:cs typeface="Arial"/>
                </a:rPr>
                <a:t>IE</a:t>
              </a:r>
              <a:endParaRPr sz="984" dirty="0">
                <a:latin typeface="Arial"/>
                <a:cs typeface="Arial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3535861" y="2899470"/>
            <a:ext cx="66080" cy="10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4143077" y="2899470"/>
            <a:ext cx="66079" cy="107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2571449" y="2899470"/>
            <a:ext cx="66080" cy="107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8243590" y="3683496"/>
            <a:ext cx="357188" cy="357188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522437" y="-20538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8038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2827734" y="1125141"/>
            <a:ext cx="6313289" cy="43934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3595688" y="1893094"/>
            <a:ext cx="4997500" cy="3071813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7056221" y="4368800"/>
                </a:move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3595688" y="1893094"/>
            <a:ext cx="4997500" cy="3071813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50761" y="0"/>
                </a:move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2827734" y="1339453"/>
            <a:ext cx="6313289" cy="43934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3595688" y="1893094"/>
            <a:ext cx="4997500" cy="3071813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7056221" y="4368800"/>
                </a:move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3595688" y="1893094"/>
            <a:ext cx="4997500" cy="3071813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50761" y="0"/>
                </a:move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3818930" y="4339828"/>
            <a:ext cx="178594" cy="178594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3818930" y="3911203"/>
            <a:ext cx="178594" cy="178594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663AB6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3863578" y="3955852"/>
            <a:ext cx="89297" cy="892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3818930" y="3482578"/>
            <a:ext cx="178594" cy="178594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3818930" y="3053953"/>
            <a:ext cx="178594" cy="178594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/>
          <p:nvPr/>
        </p:nvSpPr>
        <p:spPr>
          <a:xfrm>
            <a:off x="3818930" y="2625328"/>
            <a:ext cx="178594" cy="178594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1"/>
          <p:cNvSpPr/>
          <p:nvPr/>
        </p:nvSpPr>
        <p:spPr>
          <a:xfrm>
            <a:off x="3595688" y="4500562"/>
            <a:ext cx="5000625" cy="464344"/>
          </a:xfrm>
          <a:custGeom>
            <a:avLst/>
            <a:gdLst/>
            <a:ahLst/>
            <a:cxnLst/>
            <a:rect l="l" t="t" r="r" b="b"/>
            <a:pathLst>
              <a:path w="7112000" h="660400">
                <a:moveTo>
                  <a:pt x="0" y="0"/>
                </a:moveTo>
                <a:lnTo>
                  <a:pt x="7112000" y="0"/>
                </a:lnTo>
                <a:lnTo>
                  <a:pt x="7112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/>
          <p:cNvSpPr txBox="1"/>
          <p:nvPr/>
        </p:nvSpPr>
        <p:spPr>
          <a:xfrm>
            <a:off x="8101423" y="4652367"/>
            <a:ext cx="183952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-84" dirty="0">
                <a:solidFill>
                  <a:srgbClr val="663AB6"/>
                </a:solidFill>
                <a:latin typeface="Arial"/>
                <a:cs typeface="Arial"/>
              </a:rPr>
              <a:t>O</a:t>
            </a:r>
            <a:r>
              <a:rPr sz="984" spc="-39" dirty="0">
                <a:solidFill>
                  <a:srgbClr val="663AB6"/>
                </a:solidFill>
                <a:latin typeface="Arial"/>
                <a:cs typeface="Arial"/>
              </a:rPr>
              <a:t>K</a:t>
            </a:r>
            <a:endParaRPr sz="9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6263" y="4652367"/>
            <a:ext cx="494705" cy="16046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84" spc="-67" dirty="0">
                <a:solidFill>
                  <a:srgbClr val="663AB6"/>
                </a:solidFill>
                <a:latin typeface="Arial"/>
                <a:cs typeface="Arial"/>
              </a:rPr>
              <a:t>C</a:t>
            </a:r>
            <a:r>
              <a:rPr sz="984" dirty="0">
                <a:solidFill>
                  <a:srgbClr val="663AB6"/>
                </a:solidFill>
                <a:latin typeface="Arial"/>
                <a:cs typeface="Arial"/>
              </a:rPr>
              <a:t>A</a:t>
            </a:r>
            <a:r>
              <a:rPr sz="984" spc="-11" dirty="0">
                <a:solidFill>
                  <a:srgbClr val="663AB6"/>
                </a:solidFill>
                <a:latin typeface="Arial"/>
                <a:cs typeface="Arial"/>
              </a:rPr>
              <a:t>N</a:t>
            </a:r>
            <a:r>
              <a:rPr sz="984" spc="-67" dirty="0">
                <a:solidFill>
                  <a:srgbClr val="663AB6"/>
                </a:solidFill>
                <a:latin typeface="Arial"/>
                <a:cs typeface="Arial"/>
              </a:rPr>
              <a:t>C</a:t>
            </a:r>
            <a:r>
              <a:rPr sz="984" spc="-98" dirty="0">
                <a:solidFill>
                  <a:srgbClr val="663AB6"/>
                </a:solidFill>
                <a:latin typeface="Arial"/>
                <a:cs typeface="Arial"/>
              </a:rPr>
              <a:t>E</a:t>
            </a:r>
            <a:r>
              <a:rPr sz="984" spc="-18" dirty="0">
                <a:solidFill>
                  <a:srgbClr val="663AB6"/>
                </a:solidFill>
                <a:latin typeface="Arial"/>
                <a:cs typeface="Arial"/>
              </a:rPr>
              <a:t>L</a:t>
            </a:r>
            <a:endParaRPr sz="98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5688" y="4500562"/>
            <a:ext cx="5000625" cy="8930"/>
          </a:xfrm>
          <a:custGeom>
            <a:avLst/>
            <a:gdLst/>
            <a:ahLst/>
            <a:cxnLst/>
            <a:rect l="l" t="t" r="r" b="b"/>
            <a:pathLst>
              <a:path w="7112000" h="12700">
                <a:moveTo>
                  <a:pt x="0" y="12700"/>
                </a:moveTo>
                <a:lnTo>
                  <a:pt x="7112000" y="12700"/>
                </a:lnTo>
                <a:lnTo>
                  <a:pt x="711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3801071" y="2062758"/>
            <a:ext cx="1395264" cy="23781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14" dirty="0">
                <a:latin typeface="Arial"/>
                <a:cs typeface="Arial"/>
              </a:rPr>
              <a:t>Choose </a:t>
            </a:r>
            <a:r>
              <a:rPr sz="1406" spc="4" dirty="0">
                <a:latin typeface="Arial"/>
                <a:cs typeface="Arial"/>
              </a:rPr>
              <a:t>your</a:t>
            </a:r>
            <a:r>
              <a:rPr sz="1406" spc="-98" dirty="0">
                <a:latin typeface="Arial"/>
                <a:cs typeface="Arial"/>
              </a:rPr>
              <a:t> </a:t>
            </a:r>
            <a:r>
              <a:rPr sz="1406" spc="32" dirty="0">
                <a:latin typeface="Arial"/>
                <a:cs typeface="Arial"/>
              </a:rPr>
              <a:t>city</a:t>
            </a:r>
            <a:endParaRPr sz="1406">
              <a:latin typeface="Arial"/>
              <a:cs typeface="Arial"/>
            </a:endParaRPr>
          </a:p>
          <a:p>
            <a:pPr marL="428610" marR="3572">
              <a:lnSpc>
                <a:spcPct val="250000"/>
              </a:lnSpc>
              <a:spcBef>
                <a:spcPts val="506"/>
              </a:spcBef>
            </a:pPr>
            <a:r>
              <a:rPr sz="1125" spc="-14" dirty="0">
                <a:latin typeface="Arial"/>
                <a:cs typeface="Arial"/>
              </a:rPr>
              <a:t>East</a:t>
            </a:r>
            <a:r>
              <a:rPr sz="1125" spc="-91" dirty="0">
                <a:latin typeface="Arial"/>
                <a:cs typeface="Arial"/>
              </a:rPr>
              <a:t> </a:t>
            </a:r>
            <a:r>
              <a:rPr sz="1125" spc="-14" dirty="0">
                <a:latin typeface="Arial"/>
                <a:cs typeface="Arial"/>
              </a:rPr>
              <a:t>Sierrabury  </a:t>
            </a:r>
            <a:r>
              <a:rPr sz="1125" spc="-18" dirty="0">
                <a:latin typeface="Arial"/>
                <a:cs typeface="Arial"/>
              </a:rPr>
              <a:t>Lake </a:t>
            </a:r>
            <a:r>
              <a:rPr sz="1125" dirty="0">
                <a:latin typeface="Arial"/>
                <a:cs typeface="Arial"/>
              </a:rPr>
              <a:t>Myrna  </a:t>
            </a:r>
            <a:r>
              <a:rPr sz="1125" spc="-4" dirty="0">
                <a:latin typeface="Arial"/>
                <a:cs typeface="Arial"/>
              </a:rPr>
              <a:t>Ulisesside  </a:t>
            </a:r>
            <a:r>
              <a:rPr sz="1125" spc="14" dirty="0">
                <a:latin typeface="Arial"/>
                <a:cs typeface="Arial"/>
              </a:rPr>
              <a:t>North </a:t>
            </a:r>
            <a:r>
              <a:rPr sz="1125" spc="-7" dirty="0">
                <a:latin typeface="Arial"/>
                <a:cs typeface="Arial"/>
              </a:rPr>
              <a:t>Boview  </a:t>
            </a:r>
            <a:r>
              <a:rPr sz="1125" spc="-4" dirty="0">
                <a:latin typeface="Arial"/>
                <a:cs typeface="Arial"/>
              </a:rPr>
              <a:t>Ulisesside</a:t>
            </a:r>
            <a:endParaRPr sz="1125">
              <a:latin typeface="Arial"/>
              <a:cs typeface="Arial"/>
            </a:endParaRPr>
          </a:p>
        </p:txBody>
      </p:sp>
      <p:sp>
        <p:nvSpPr>
          <p:cNvPr id="27" name="Rectangle 26">
            <a:hlinkClick r:id="rId19" action="ppaction://hlinksldjump"/>
            <a:extLst>
              <a:ext uri="{FF2B5EF4-FFF2-40B4-BE49-F238E27FC236}">
                <a16:creationId xmlns:a16="http://schemas.microsoft.com/office/drawing/2014/main" id="{9C9FEE84-26DC-43D8-ACA9-6CDAA2E9AE8B}"/>
              </a:ext>
            </a:extLst>
          </p:cNvPr>
          <p:cNvSpPr/>
          <p:nvPr/>
        </p:nvSpPr>
        <p:spPr>
          <a:xfrm>
            <a:off x="1162347" y="-107157"/>
            <a:ext cx="9644063" cy="7072313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94" tIns="32147" rIns="64294" bIns="32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66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1861919"/>
            <a:ext cx="509658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2" y="867123"/>
            <a:ext cx="5253081" cy="52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A59CEA7-7DAB-4821-B1D0-958EF41396F9}"/>
              </a:ext>
            </a:extLst>
          </p:cNvPr>
          <p:cNvSpPr txBox="1"/>
          <p:nvPr/>
        </p:nvSpPr>
        <p:spPr>
          <a:xfrm>
            <a:off x="7734650" y="212241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Connection I2C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76511-E698-4447-891C-0FCD075FBF2F}"/>
              </a:ext>
            </a:extLst>
          </p:cNvPr>
          <p:cNvSpPr txBox="1"/>
          <p:nvPr/>
        </p:nvSpPr>
        <p:spPr>
          <a:xfrm>
            <a:off x="6874821" y="3723229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des commandes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BD0AB0-1993-49C0-A394-BA0DD9D40950}"/>
              </a:ext>
            </a:extLst>
          </p:cNvPr>
          <p:cNvSpPr txBox="1"/>
          <p:nvPr/>
        </p:nvSpPr>
        <p:spPr>
          <a:xfrm>
            <a:off x="7965087" y="633851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Recoit</a:t>
            </a:r>
            <a:r>
              <a:rPr lang="fr-FR" dirty="0"/>
              <a:t> des commandes</a:t>
            </a:r>
          </a:p>
        </p:txBody>
      </p:sp>
    </p:spTree>
    <p:extLst>
      <p:ext uri="{BB962C8B-B14F-4D97-AF65-F5344CB8AC3E}">
        <p14:creationId xmlns:p14="http://schemas.microsoft.com/office/powerpoint/2010/main" val="93653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5778CD-95E8-4C44-AC65-21150B8EF711}"/>
              </a:ext>
            </a:extLst>
          </p:cNvPr>
          <p:cNvSpPr txBox="1"/>
          <p:nvPr/>
        </p:nvSpPr>
        <p:spPr>
          <a:xfrm>
            <a:off x="7734650" y="21224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7F922C-1ACC-4D48-8D3B-20B3B42E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79" y="381560"/>
            <a:ext cx="7252283" cy="58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3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5778CD-95E8-4C44-AC65-21150B8EF711}"/>
              </a:ext>
            </a:extLst>
          </p:cNvPr>
          <p:cNvSpPr txBox="1"/>
          <p:nvPr/>
        </p:nvSpPr>
        <p:spPr>
          <a:xfrm>
            <a:off x="7734650" y="21224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7F922C-1ACC-4D48-8D3B-20B3B42E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9" y="4768140"/>
            <a:ext cx="2612325" cy="2089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5E072B-9875-4533-BF10-EE0A76B83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1" y="1023283"/>
            <a:ext cx="6318751" cy="4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06E6F2-E69B-4BE6-A1E3-D03AAA94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1023283"/>
            <a:ext cx="1852845" cy="5790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43BFB3-FC41-40A9-9DF9-2B850A9C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19" y="4043493"/>
            <a:ext cx="2272049" cy="13972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C4FC69-3F00-4860-AE90-8962EFBF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3" y="1312790"/>
            <a:ext cx="1821982" cy="182198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57503B-501D-48D7-8C48-800339AFFDC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59385" y="1312790"/>
            <a:ext cx="669547" cy="91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84737D-B388-478E-8C3D-4078DCB0326B}"/>
              </a:ext>
            </a:extLst>
          </p:cNvPr>
          <p:cNvCxnSpPr>
            <a:stCxn id="2" idx="0"/>
            <a:endCxn id="5" idx="3"/>
          </p:cNvCxnSpPr>
          <p:nvPr/>
        </p:nvCxnSpPr>
        <p:spPr>
          <a:xfrm flipH="1" flipV="1">
            <a:off x="7459385" y="2223781"/>
            <a:ext cx="1743459" cy="181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5778CD-95E8-4C44-AC65-21150B8EF711}"/>
              </a:ext>
            </a:extLst>
          </p:cNvPr>
          <p:cNvSpPr txBox="1"/>
          <p:nvPr/>
        </p:nvSpPr>
        <p:spPr>
          <a:xfrm>
            <a:off x="7734650" y="21224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7F922C-1ACC-4D48-8D3B-20B3B42E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9" y="4768140"/>
            <a:ext cx="2612325" cy="2089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5E072B-9875-4533-BF10-EE0A76B831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20123" r="15925" b="22071"/>
          <a:stretch/>
        </p:blipFill>
        <p:spPr>
          <a:xfrm>
            <a:off x="3456612" y="2147930"/>
            <a:ext cx="1511244" cy="93117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3F1F05C-07D7-49D9-A197-87503365397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967856" y="2223781"/>
            <a:ext cx="669547" cy="38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2A63196-FD86-4EFC-819E-C596C7381DA3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1853132" y="3079109"/>
            <a:ext cx="2359102" cy="1689031"/>
          </a:xfrm>
          <a:prstGeom prst="line">
            <a:avLst/>
          </a:prstGeom>
          <a:ln w="79375" cmpd="dbl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4F7DED6-64DF-4D6A-B2E8-9AE90E9B9EBB}"/>
              </a:ext>
            </a:extLst>
          </p:cNvPr>
          <p:cNvSpPr txBox="1"/>
          <p:nvPr/>
        </p:nvSpPr>
        <p:spPr>
          <a:xfrm>
            <a:off x="4467109" y="173576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FD1A8A-68AD-47A2-8AEE-55747C57EBCD}"/>
              </a:ext>
            </a:extLst>
          </p:cNvPr>
          <p:cNvSpPr txBox="1"/>
          <p:nvPr/>
        </p:nvSpPr>
        <p:spPr>
          <a:xfrm>
            <a:off x="2943671" y="427028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WIFI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71614C1-8C84-47A7-B2AB-22E70ACAB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74" y="401799"/>
            <a:ext cx="6843346" cy="58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3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302</Words>
  <Application>Microsoft Office PowerPoint</Application>
  <PresentationFormat>Grand écran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Times New Roman</vt:lpstr>
      <vt:lpstr>Thème Office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Connection en cours …</vt:lpstr>
      <vt:lpstr>SportJet</vt:lpstr>
      <vt:lpstr>SportJet</vt:lpstr>
      <vt:lpstr>Score</vt:lpstr>
      <vt:lpstr>Score</vt:lpstr>
      <vt:lpstr>Score</vt:lpstr>
      <vt:lpstr>Score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BTS_SN</dc:creator>
  <cp:lastModifiedBy>BTS_SN</cp:lastModifiedBy>
  <cp:revision>8</cp:revision>
  <dcterms:created xsi:type="dcterms:W3CDTF">2019-10-17T13:57:50Z</dcterms:created>
  <dcterms:modified xsi:type="dcterms:W3CDTF">2019-11-14T15:30:57Z</dcterms:modified>
</cp:coreProperties>
</file>