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3004800" cy="9753600"/>
  <p:notesSz cx="13004800" cy="97536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02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80300" y="2057400"/>
            <a:ext cx="46228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26350" y="2190750"/>
            <a:ext cx="4368800" cy="5994400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63732" y="2350842"/>
            <a:ext cx="306070" cy="356870"/>
          </a:xfrm>
          <a:custGeom>
            <a:avLst/>
            <a:gdLst/>
            <a:ahLst/>
            <a:cxnLst/>
            <a:rect l="l" t="t" r="r" b="b"/>
            <a:pathLst>
              <a:path w="306070" h="356869">
                <a:moveTo>
                  <a:pt x="203727" y="33954"/>
                </a:moveTo>
                <a:lnTo>
                  <a:pt x="101862" y="33954"/>
                </a:lnTo>
                <a:lnTo>
                  <a:pt x="101862" y="0"/>
                </a:lnTo>
                <a:lnTo>
                  <a:pt x="203727" y="0"/>
                </a:lnTo>
                <a:lnTo>
                  <a:pt x="203727" y="33954"/>
                </a:lnTo>
                <a:close/>
              </a:path>
              <a:path w="306070" h="356869">
                <a:moveTo>
                  <a:pt x="152794" y="356522"/>
                </a:moveTo>
                <a:lnTo>
                  <a:pt x="104438" y="348731"/>
                </a:lnTo>
                <a:lnTo>
                  <a:pt x="62487" y="327038"/>
                </a:lnTo>
                <a:lnTo>
                  <a:pt x="29434" y="293961"/>
                </a:lnTo>
                <a:lnTo>
                  <a:pt x="7774" y="252018"/>
                </a:lnTo>
                <a:lnTo>
                  <a:pt x="0" y="203727"/>
                </a:lnTo>
                <a:lnTo>
                  <a:pt x="7790" y="155435"/>
                </a:lnTo>
                <a:lnTo>
                  <a:pt x="29483" y="113491"/>
                </a:lnTo>
                <a:lnTo>
                  <a:pt x="62560" y="80414"/>
                </a:lnTo>
                <a:lnTo>
                  <a:pt x="104503" y="58722"/>
                </a:lnTo>
                <a:lnTo>
                  <a:pt x="152794" y="50931"/>
                </a:lnTo>
                <a:lnTo>
                  <a:pt x="179186" y="53223"/>
                </a:lnTo>
                <a:lnTo>
                  <a:pt x="204129" y="59844"/>
                </a:lnTo>
                <a:lnTo>
                  <a:pt x="227258" y="70413"/>
                </a:lnTo>
                <a:lnTo>
                  <a:pt x="248206" y="84546"/>
                </a:lnTo>
                <a:lnTo>
                  <a:pt x="296083" y="84546"/>
                </a:lnTo>
                <a:lnTo>
                  <a:pt x="295743" y="84886"/>
                </a:lnTo>
                <a:lnTo>
                  <a:pt x="152794" y="84886"/>
                </a:lnTo>
                <a:lnTo>
                  <a:pt x="106508" y="94215"/>
                </a:lnTo>
                <a:lnTo>
                  <a:pt x="68736" y="119668"/>
                </a:lnTo>
                <a:lnTo>
                  <a:pt x="43283" y="157440"/>
                </a:lnTo>
                <a:lnTo>
                  <a:pt x="33954" y="203727"/>
                </a:lnTo>
                <a:lnTo>
                  <a:pt x="43283" y="250013"/>
                </a:lnTo>
                <a:lnTo>
                  <a:pt x="68736" y="287785"/>
                </a:lnTo>
                <a:lnTo>
                  <a:pt x="106508" y="313237"/>
                </a:lnTo>
                <a:lnTo>
                  <a:pt x="152794" y="322567"/>
                </a:lnTo>
                <a:lnTo>
                  <a:pt x="247570" y="322567"/>
                </a:lnTo>
                <a:lnTo>
                  <a:pt x="243102" y="327038"/>
                </a:lnTo>
                <a:lnTo>
                  <a:pt x="201151" y="348731"/>
                </a:lnTo>
                <a:lnTo>
                  <a:pt x="152794" y="356522"/>
                </a:lnTo>
                <a:close/>
              </a:path>
              <a:path w="306070" h="356869">
                <a:moveTo>
                  <a:pt x="296083" y="84546"/>
                </a:moveTo>
                <a:lnTo>
                  <a:pt x="248206" y="84546"/>
                </a:lnTo>
                <a:lnTo>
                  <a:pt x="272314" y="60438"/>
                </a:lnTo>
                <a:lnTo>
                  <a:pt x="278681" y="65969"/>
                </a:lnTo>
                <a:lnTo>
                  <a:pt x="284792" y="71834"/>
                </a:lnTo>
                <a:lnTo>
                  <a:pt x="290649" y="77986"/>
                </a:lnTo>
                <a:lnTo>
                  <a:pt x="296252" y="84376"/>
                </a:lnTo>
                <a:lnTo>
                  <a:pt x="296083" y="84546"/>
                </a:lnTo>
                <a:close/>
              </a:path>
              <a:path w="306070" h="356869">
                <a:moveTo>
                  <a:pt x="247570" y="322567"/>
                </a:moveTo>
                <a:lnTo>
                  <a:pt x="152794" y="322567"/>
                </a:lnTo>
                <a:lnTo>
                  <a:pt x="199081" y="313237"/>
                </a:lnTo>
                <a:lnTo>
                  <a:pt x="236853" y="287785"/>
                </a:lnTo>
                <a:lnTo>
                  <a:pt x="262305" y="250013"/>
                </a:lnTo>
                <a:lnTo>
                  <a:pt x="271635" y="203727"/>
                </a:lnTo>
                <a:lnTo>
                  <a:pt x="262305" y="157440"/>
                </a:lnTo>
                <a:lnTo>
                  <a:pt x="236853" y="119668"/>
                </a:lnTo>
                <a:lnTo>
                  <a:pt x="199081" y="94215"/>
                </a:lnTo>
                <a:lnTo>
                  <a:pt x="152794" y="84886"/>
                </a:lnTo>
                <a:lnTo>
                  <a:pt x="295743" y="84886"/>
                </a:lnTo>
                <a:lnTo>
                  <a:pt x="272144" y="108484"/>
                </a:lnTo>
                <a:lnTo>
                  <a:pt x="286180" y="129334"/>
                </a:lnTo>
                <a:lnTo>
                  <a:pt x="296698" y="152412"/>
                </a:lnTo>
                <a:lnTo>
                  <a:pt x="303300" y="177337"/>
                </a:lnTo>
                <a:lnTo>
                  <a:pt x="305589" y="203727"/>
                </a:lnTo>
                <a:lnTo>
                  <a:pt x="297815" y="252018"/>
                </a:lnTo>
                <a:lnTo>
                  <a:pt x="276155" y="293961"/>
                </a:lnTo>
                <a:lnTo>
                  <a:pt x="247570" y="322567"/>
                </a:lnTo>
                <a:close/>
              </a:path>
              <a:path w="306070" h="356869">
                <a:moveTo>
                  <a:pt x="169772" y="220704"/>
                </a:moveTo>
                <a:lnTo>
                  <a:pt x="135817" y="220704"/>
                </a:lnTo>
                <a:lnTo>
                  <a:pt x="135817" y="118840"/>
                </a:lnTo>
                <a:lnTo>
                  <a:pt x="169772" y="118840"/>
                </a:lnTo>
                <a:lnTo>
                  <a:pt x="169772" y="220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28700" y="2057400"/>
            <a:ext cx="4622800" cy="624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74750" y="2190750"/>
            <a:ext cx="4368800" cy="5994400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315307" y="2369410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296017" y="333019"/>
                </a:moveTo>
                <a:lnTo>
                  <a:pt x="37002" y="333019"/>
                </a:lnTo>
                <a:lnTo>
                  <a:pt x="22634" y="330099"/>
                </a:lnTo>
                <a:lnTo>
                  <a:pt x="10869" y="322150"/>
                </a:lnTo>
                <a:lnTo>
                  <a:pt x="2919" y="310384"/>
                </a:lnTo>
                <a:lnTo>
                  <a:pt x="0" y="296017"/>
                </a:lnTo>
                <a:lnTo>
                  <a:pt x="0" y="37002"/>
                </a:lnTo>
                <a:lnTo>
                  <a:pt x="2919" y="22634"/>
                </a:lnTo>
                <a:lnTo>
                  <a:pt x="10869" y="10869"/>
                </a:lnTo>
                <a:lnTo>
                  <a:pt x="22634" y="2919"/>
                </a:lnTo>
                <a:lnTo>
                  <a:pt x="37002" y="0"/>
                </a:lnTo>
                <a:lnTo>
                  <a:pt x="296017" y="0"/>
                </a:lnTo>
                <a:lnTo>
                  <a:pt x="310384" y="2919"/>
                </a:lnTo>
                <a:lnTo>
                  <a:pt x="322150" y="10869"/>
                </a:lnTo>
                <a:lnTo>
                  <a:pt x="330099" y="22634"/>
                </a:lnTo>
                <a:lnTo>
                  <a:pt x="333019" y="37002"/>
                </a:lnTo>
                <a:lnTo>
                  <a:pt x="74004" y="37002"/>
                </a:lnTo>
                <a:lnTo>
                  <a:pt x="74004" y="64753"/>
                </a:lnTo>
                <a:lnTo>
                  <a:pt x="120257" y="64753"/>
                </a:lnTo>
                <a:lnTo>
                  <a:pt x="120257" y="78629"/>
                </a:lnTo>
                <a:lnTo>
                  <a:pt x="74004" y="78629"/>
                </a:lnTo>
                <a:lnTo>
                  <a:pt x="74004" y="148008"/>
                </a:lnTo>
                <a:lnTo>
                  <a:pt x="286768" y="148008"/>
                </a:lnTo>
                <a:lnTo>
                  <a:pt x="259016" y="175760"/>
                </a:lnTo>
                <a:lnTo>
                  <a:pt x="111006" y="175760"/>
                </a:lnTo>
                <a:lnTo>
                  <a:pt x="37002" y="249764"/>
                </a:lnTo>
                <a:lnTo>
                  <a:pt x="37002" y="296017"/>
                </a:lnTo>
                <a:lnTo>
                  <a:pt x="333019" y="296017"/>
                </a:lnTo>
                <a:lnTo>
                  <a:pt x="330099" y="310384"/>
                </a:lnTo>
                <a:lnTo>
                  <a:pt x="322150" y="322150"/>
                </a:lnTo>
                <a:lnTo>
                  <a:pt x="310384" y="330099"/>
                </a:lnTo>
                <a:lnTo>
                  <a:pt x="296017" y="333019"/>
                </a:lnTo>
                <a:close/>
              </a:path>
              <a:path w="333375" h="333375">
                <a:moveTo>
                  <a:pt x="166509" y="148008"/>
                </a:moveTo>
                <a:lnTo>
                  <a:pt x="148008" y="148008"/>
                </a:lnTo>
                <a:lnTo>
                  <a:pt x="148008" y="120257"/>
                </a:lnTo>
                <a:lnTo>
                  <a:pt x="101756" y="120257"/>
                </a:lnTo>
                <a:lnTo>
                  <a:pt x="101756" y="106381"/>
                </a:lnTo>
                <a:lnTo>
                  <a:pt x="148008" y="106381"/>
                </a:lnTo>
                <a:lnTo>
                  <a:pt x="148008" y="37002"/>
                </a:lnTo>
                <a:lnTo>
                  <a:pt x="166509" y="37002"/>
                </a:lnTo>
                <a:lnTo>
                  <a:pt x="166509" y="148008"/>
                </a:lnTo>
                <a:close/>
              </a:path>
              <a:path w="333375" h="333375">
                <a:moveTo>
                  <a:pt x="194261" y="92505"/>
                </a:moveTo>
                <a:lnTo>
                  <a:pt x="194261" y="37002"/>
                </a:lnTo>
                <a:lnTo>
                  <a:pt x="231264" y="37002"/>
                </a:lnTo>
                <a:lnTo>
                  <a:pt x="194261" y="92505"/>
                </a:lnTo>
                <a:close/>
              </a:path>
              <a:path w="333375" h="333375">
                <a:moveTo>
                  <a:pt x="286768" y="148008"/>
                </a:moveTo>
                <a:lnTo>
                  <a:pt x="262716" y="148008"/>
                </a:lnTo>
                <a:lnTo>
                  <a:pt x="225713" y="92505"/>
                </a:lnTo>
                <a:lnTo>
                  <a:pt x="262716" y="37002"/>
                </a:lnTo>
                <a:lnTo>
                  <a:pt x="333019" y="37002"/>
                </a:lnTo>
                <a:lnTo>
                  <a:pt x="333019" y="138758"/>
                </a:lnTo>
                <a:lnTo>
                  <a:pt x="296017" y="138758"/>
                </a:lnTo>
                <a:lnTo>
                  <a:pt x="286768" y="148008"/>
                </a:lnTo>
                <a:close/>
              </a:path>
              <a:path w="333375" h="333375">
                <a:moveTo>
                  <a:pt x="231264" y="148008"/>
                </a:moveTo>
                <a:lnTo>
                  <a:pt x="194261" y="148008"/>
                </a:lnTo>
                <a:lnTo>
                  <a:pt x="194261" y="92505"/>
                </a:lnTo>
                <a:lnTo>
                  <a:pt x="231264" y="148008"/>
                </a:lnTo>
                <a:close/>
              </a:path>
              <a:path w="333375" h="333375">
                <a:moveTo>
                  <a:pt x="333019" y="296017"/>
                </a:moveTo>
                <a:lnTo>
                  <a:pt x="185011" y="296017"/>
                </a:lnTo>
                <a:lnTo>
                  <a:pt x="296017" y="185011"/>
                </a:lnTo>
                <a:lnTo>
                  <a:pt x="296017" y="138758"/>
                </a:lnTo>
                <a:lnTo>
                  <a:pt x="333019" y="138758"/>
                </a:lnTo>
                <a:lnTo>
                  <a:pt x="333019" y="296017"/>
                </a:lnTo>
                <a:close/>
              </a:path>
              <a:path w="333375" h="333375">
                <a:moveTo>
                  <a:pt x="185011" y="249764"/>
                </a:moveTo>
                <a:lnTo>
                  <a:pt x="111006" y="175760"/>
                </a:lnTo>
                <a:lnTo>
                  <a:pt x="259016" y="175760"/>
                </a:lnTo>
                <a:lnTo>
                  <a:pt x="185011" y="249764"/>
                </a:lnTo>
                <a:close/>
              </a:path>
              <a:path w="333375" h="333375">
                <a:moveTo>
                  <a:pt x="185011" y="296017"/>
                </a:moveTo>
                <a:lnTo>
                  <a:pt x="37002" y="296017"/>
                </a:lnTo>
                <a:lnTo>
                  <a:pt x="111006" y="222013"/>
                </a:lnTo>
                <a:lnTo>
                  <a:pt x="185011" y="29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333500" y="7721600"/>
            <a:ext cx="2032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220200" y="4089400"/>
            <a:ext cx="1117600" cy="187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455256" y="4273550"/>
            <a:ext cx="711200" cy="711200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381757" y="709930"/>
                </a:moveTo>
                <a:lnTo>
                  <a:pt x="329442" y="709930"/>
                </a:lnTo>
                <a:lnTo>
                  <a:pt x="277685" y="702310"/>
                </a:lnTo>
                <a:lnTo>
                  <a:pt x="227623" y="687070"/>
                </a:lnTo>
                <a:lnTo>
                  <a:pt x="211493" y="679450"/>
                </a:lnTo>
                <a:lnTo>
                  <a:pt x="203560" y="676910"/>
                </a:lnTo>
                <a:lnTo>
                  <a:pt x="195720" y="673100"/>
                </a:lnTo>
                <a:lnTo>
                  <a:pt x="187971" y="668020"/>
                </a:lnTo>
                <a:lnTo>
                  <a:pt x="172784" y="660400"/>
                </a:lnTo>
                <a:lnTo>
                  <a:pt x="136825" y="635000"/>
                </a:lnTo>
                <a:lnTo>
                  <a:pt x="104152" y="605790"/>
                </a:lnTo>
                <a:lnTo>
                  <a:pt x="98055" y="600710"/>
                </a:lnTo>
                <a:lnTo>
                  <a:pt x="92117" y="594360"/>
                </a:lnTo>
                <a:lnTo>
                  <a:pt x="86338" y="586740"/>
                </a:lnTo>
                <a:lnTo>
                  <a:pt x="80717" y="580390"/>
                </a:lnTo>
                <a:lnTo>
                  <a:pt x="75262" y="574040"/>
                </a:lnTo>
                <a:lnTo>
                  <a:pt x="69979" y="566420"/>
                </a:lnTo>
                <a:lnTo>
                  <a:pt x="64868" y="560070"/>
                </a:lnTo>
                <a:lnTo>
                  <a:pt x="59929" y="552450"/>
                </a:lnTo>
                <a:lnTo>
                  <a:pt x="55168" y="544830"/>
                </a:lnTo>
                <a:lnTo>
                  <a:pt x="50591" y="537210"/>
                </a:lnTo>
                <a:lnTo>
                  <a:pt x="46198" y="530860"/>
                </a:lnTo>
                <a:lnTo>
                  <a:pt x="41988" y="521970"/>
                </a:lnTo>
                <a:lnTo>
                  <a:pt x="37968" y="514350"/>
                </a:lnTo>
                <a:lnTo>
                  <a:pt x="34141" y="506730"/>
                </a:lnTo>
                <a:lnTo>
                  <a:pt x="30507" y="499109"/>
                </a:lnTo>
                <a:lnTo>
                  <a:pt x="27068" y="491490"/>
                </a:lnTo>
                <a:lnTo>
                  <a:pt x="23826" y="482600"/>
                </a:lnTo>
                <a:lnTo>
                  <a:pt x="20786" y="474980"/>
                </a:lnTo>
                <a:lnTo>
                  <a:pt x="17948" y="466090"/>
                </a:lnTo>
                <a:lnTo>
                  <a:pt x="15312" y="458470"/>
                </a:lnTo>
                <a:lnTo>
                  <a:pt x="12880" y="449580"/>
                </a:lnTo>
                <a:lnTo>
                  <a:pt x="3848" y="407670"/>
                </a:lnTo>
                <a:lnTo>
                  <a:pt x="107" y="363220"/>
                </a:lnTo>
                <a:lnTo>
                  <a:pt x="107" y="346710"/>
                </a:lnTo>
                <a:lnTo>
                  <a:pt x="3848" y="302260"/>
                </a:lnTo>
                <a:lnTo>
                  <a:pt x="12880" y="260350"/>
                </a:lnTo>
                <a:lnTo>
                  <a:pt x="15312" y="251460"/>
                </a:lnTo>
                <a:lnTo>
                  <a:pt x="17948" y="243840"/>
                </a:lnTo>
                <a:lnTo>
                  <a:pt x="20786" y="234950"/>
                </a:lnTo>
                <a:lnTo>
                  <a:pt x="23826" y="227329"/>
                </a:lnTo>
                <a:lnTo>
                  <a:pt x="41988" y="187960"/>
                </a:lnTo>
                <a:lnTo>
                  <a:pt x="46198" y="179070"/>
                </a:lnTo>
                <a:lnTo>
                  <a:pt x="50591" y="172720"/>
                </a:lnTo>
                <a:lnTo>
                  <a:pt x="55168" y="165100"/>
                </a:lnTo>
                <a:lnTo>
                  <a:pt x="59929" y="157480"/>
                </a:lnTo>
                <a:lnTo>
                  <a:pt x="64868" y="149860"/>
                </a:lnTo>
                <a:lnTo>
                  <a:pt x="69979" y="143510"/>
                </a:lnTo>
                <a:lnTo>
                  <a:pt x="75262" y="135890"/>
                </a:lnTo>
                <a:lnTo>
                  <a:pt x="80717" y="129539"/>
                </a:lnTo>
                <a:lnTo>
                  <a:pt x="86338" y="123189"/>
                </a:lnTo>
                <a:lnTo>
                  <a:pt x="92117" y="115570"/>
                </a:lnTo>
                <a:lnTo>
                  <a:pt x="98055" y="109220"/>
                </a:lnTo>
                <a:lnTo>
                  <a:pt x="104152" y="104139"/>
                </a:lnTo>
                <a:lnTo>
                  <a:pt x="110401" y="97790"/>
                </a:lnTo>
                <a:lnTo>
                  <a:pt x="143769" y="69850"/>
                </a:lnTo>
                <a:lnTo>
                  <a:pt x="187971" y="41910"/>
                </a:lnTo>
                <a:lnTo>
                  <a:pt x="195720" y="36830"/>
                </a:lnTo>
                <a:lnTo>
                  <a:pt x="203560" y="33020"/>
                </a:lnTo>
                <a:lnTo>
                  <a:pt x="211493" y="30480"/>
                </a:lnTo>
                <a:lnTo>
                  <a:pt x="227623" y="22860"/>
                </a:lnTo>
                <a:lnTo>
                  <a:pt x="277685" y="7620"/>
                </a:lnTo>
                <a:lnTo>
                  <a:pt x="329442" y="0"/>
                </a:lnTo>
                <a:lnTo>
                  <a:pt x="381757" y="0"/>
                </a:lnTo>
                <a:lnTo>
                  <a:pt x="433514" y="7620"/>
                </a:lnTo>
                <a:lnTo>
                  <a:pt x="483576" y="22860"/>
                </a:lnTo>
                <a:lnTo>
                  <a:pt x="499706" y="30480"/>
                </a:lnTo>
                <a:lnTo>
                  <a:pt x="507638" y="33020"/>
                </a:lnTo>
                <a:lnTo>
                  <a:pt x="515479" y="36830"/>
                </a:lnTo>
                <a:lnTo>
                  <a:pt x="523228" y="41910"/>
                </a:lnTo>
                <a:lnTo>
                  <a:pt x="538415" y="49530"/>
                </a:lnTo>
                <a:lnTo>
                  <a:pt x="574374" y="74930"/>
                </a:lnTo>
                <a:lnTo>
                  <a:pt x="607047" y="104139"/>
                </a:lnTo>
                <a:lnTo>
                  <a:pt x="613144" y="109220"/>
                </a:lnTo>
                <a:lnTo>
                  <a:pt x="619082" y="115570"/>
                </a:lnTo>
                <a:lnTo>
                  <a:pt x="624861" y="123189"/>
                </a:lnTo>
                <a:lnTo>
                  <a:pt x="630482" y="129539"/>
                </a:lnTo>
                <a:lnTo>
                  <a:pt x="635938" y="135890"/>
                </a:lnTo>
                <a:lnTo>
                  <a:pt x="641221" y="143510"/>
                </a:lnTo>
                <a:lnTo>
                  <a:pt x="646331" y="149860"/>
                </a:lnTo>
                <a:lnTo>
                  <a:pt x="651269" y="157480"/>
                </a:lnTo>
                <a:lnTo>
                  <a:pt x="656031" y="165100"/>
                </a:lnTo>
                <a:lnTo>
                  <a:pt x="660608" y="172720"/>
                </a:lnTo>
                <a:lnTo>
                  <a:pt x="665001" y="179070"/>
                </a:lnTo>
                <a:lnTo>
                  <a:pt x="669211" y="187960"/>
                </a:lnTo>
                <a:lnTo>
                  <a:pt x="673232" y="195580"/>
                </a:lnTo>
                <a:lnTo>
                  <a:pt x="677058" y="203200"/>
                </a:lnTo>
                <a:lnTo>
                  <a:pt x="680691" y="210820"/>
                </a:lnTo>
                <a:lnTo>
                  <a:pt x="684131" y="218440"/>
                </a:lnTo>
                <a:lnTo>
                  <a:pt x="687373" y="227329"/>
                </a:lnTo>
                <a:lnTo>
                  <a:pt x="690413" y="234950"/>
                </a:lnTo>
                <a:lnTo>
                  <a:pt x="693251" y="243840"/>
                </a:lnTo>
                <a:lnTo>
                  <a:pt x="695887" y="251460"/>
                </a:lnTo>
                <a:lnTo>
                  <a:pt x="698319" y="260350"/>
                </a:lnTo>
                <a:lnTo>
                  <a:pt x="707351" y="302260"/>
                </a:lnTo>
                <a:lnTo>
                  <a:pt x="711093" y="346710"/>
                </a:lnTo>
                <a:lnTo>
                  <a:pt x="711093" y="363220"/>
                </a:lnTo>
                <a:lnTo>
                  <a:pt x="707351" y="407670"/>
                </a:lnTo>
                <a:lnTo>
                  <a:pt x="698319" y="449580"/>
                </a:lnTo>
                <a:lnTo>
                  <a:pt x="695887" y="458470"/>
                </a:lnTo>
                <a:lnTo>
                  <a:pt x="693251" y="466090"/>
                </a:lnTo>
                <a:lnTo>
                  <a:pt x="690413" y="474980"/>
                </a:lnTo>
                <a:lnTo>
                  <a:pt x="687373" y="482600"/>
                </a:lnTo>
                <a:lnTo>
                  <a:pt x="669211" y="521970"/>
                </a:lnTo>
                <a:lnTo>
                  <a:pt x="665001" y="530860"/>
                </a:lnTo>
                <a:lnTo>
                  <a:pt x="660608" y="537210"/>
                </a:lnTo>
                <a:lnTo>
                  <a:pt x="656031" y="544830"/>
                </a:lnTo>
                <a:lnTo>
                  <a:pt x="651269" y="552450"/>
                </a:lnTo>
                <a:lnTo>
                  <a:pt x="646331" y="560070"/>
                </a:lnTo>
                <a:lnTo>
                  <a:pt x="641220" y="566420"/>
                </a:lnTo>
                <a:lnTo>
                  <a:pt x="635937" y="574040"/>
                </a:lnTo>
                <a:lnTo>
                  <a:pt x="630482" y="580390"/>
                </a:lnTo>
                <a:lnTo>
                  <a:pt x="624861" y="586740"/>
                </a:lnTo>
                <a:lnTo>
                  <a:pt x="619082" y="594360"/>
                </a:lnTo>
                <a:lnTo>
                  <a:pt x="613144" y="600710"/>
                </a:lnTo>
                <a:lnTo>
                  <a:pt x="607047" y="605790"/>
                </a:lnTo>
                <a:lnTo>
                  <a:pt x="600798" y="612140"/>
                </a:lnTo>
                <a:lnTo>
                  <a:pt x="567430" y="640080"/>
                </a:lnTo>
                <a:lnTo>
                  <a:pt x="523228" y="668020"/>
                </a:lnTo>
                <a:lnTo>
                  <a:pt x="515479" y="673100"/>
                </a:lnTo>
                <a:lnTo>
                  <a:pt x="507639" y="676910"/>
                </a:lnTo>
                <a:lnTo>
                  <a:pt x="499706" y="679450"/>
                </a:lnTo>
                <a:lnTo>
                  <a:pt x="483576" y="687070"/>
                </a:lnTo>
                <a:lnTo>
                  <a:pt x="433514" y="702310"/>
                </a:lnTo>
                <a:lnTo>
                  <a:pt x="381757" y="709930"/>
                </a:lnTo>
                <a:close/>
              </a:path>
              <a:path w="711200" h="711200">
                <a:moveTo>
                  <a:pt x="355600" y="711200"/>
                </a:moveTo>
                <a:lnTo>
                  <a:pt x="346870" y="709930"/>
                </a:lnTo>
                <a:lnTo>
                  <a:pt x="364329" y="709930"/>
                </a:lnTo>
                <a:lnTo>
                  <a:pt x="355600" y="7112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766300" y="4546600"/>
            <a:ext cx="139700" cy="177800"/>
          </a:xfrm>
          <a:custGeom>
            <a:avLst/>
            <a:gdLst/>
            <a:ahLst/>
            <a:cxnLst/>
            <a:rect l="l" t="t" r="r" b="b"/>
            <a:pathLst>
              <a:path w="139700" h="177800">
                <a:moveTo>
                  <a:pt x="0" y="177800"/>
                </a:moveTo>
                <a:lnTo>
                  <a:pt x="0" y="0"/>
                </a:lnTo>
                <a:lnTo>
                  <a:pt x="139700" y="8890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263900" y="3048000"/>
            <a:ext cx="2387600" cy="3352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409950" y="3181350"/>
            <a:ext cx="2133600" cy="3098800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28700" y="3048000"/>
            <a:ext cx="2387600" cy="3352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174750" y="3181350"/>
            <a:ext cx="2133600" cy="3098800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174750" y="3181350"/>
            <a:ext cx="2133600" cy="2133600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2133600" y="2133600"/>
                </a:moveTo>
                <a:lnTo>
                  <a:pt x="0" y="2133600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007600" y="8826500"/>
            <a:ext cx="2921000" cy="86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153650" y="8959850"/>
            <a:ext cx="2667000" cy="609600"/>
          </a:xfrm>
          <a:custGeom>
            <a:avLst/>
            <a:gdLst/>
            <a:ahLst/>
            <a:cxnLst/>
            <a:rect l="l" t="t" r="r" b="b"/>
            <a:pathLst>
              <a:path w="2667000" h="609600">
                <a:moveTo>
                  <a:pt x="26229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622931" y="0"/>
                </a:lnTo>
                <a:lnTo>
                  <a:pt x="2656878" y="19642"/>
                </a:lnTo>
                <a:lnTo>
                  <a:pt x="2667000" y="44063"/>
                </a:lnTo>
                <a:lnTo>
                  <a:pt x="2667000" y="565536"/>
                </a:lnTo>
                <a:lnTo>
                  <a:pt x="2647353" y="599484"/>
                </a:lnTo>
                <a:lnTo>
                  <a:pt x="2622931" y="6096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16000"/>
            <a:ext cx="13004800" cy="8737600"/>
          </a:xfrm>
          <a:custGeom>
            <a:avLst/>
            <a:gdLst/>
            <a:ahLst/>
            <a:cxnLst/>
            <a:rect l="l" t="t" r="r" b="b"/>
            <a:pathLst>
              <a:path w="13004800" h="8737600">
                <a:moveTo>
                  <a:pt x="0" y="8737600"/>
                </a:moveTo>
                <a:lnTo>
                  <a:pt x="13004800" y="8737600"/>
                </a:lnTo>
                <a:lnTo>
                  <a:pt x="13004800" y="0"/>
                </a:lnTo>
                <a:lnTo>
                  <a:pt x="0" y="0"/>
                </a:lnTo>
                <a:lnTo>
                  <a:pt x="0" y="8737600"/>
                </a:lnTo>
                <a:close/>
              </a:path>
            </a:pathLst>
          </a:custGeom>
          <a:solidFill>
            <a:srgbClr val="00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482600"/>
            <a:ext cx="1031239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slide" Target="slide4.xml"/><Relationship Id="rId4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1.xml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12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slide" Target="slide7.xml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openxmlformats.org/officeDocument/2006/relationships/slide" Target="slide4.xml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9800" y="4292600"/>
            <a:ext cx="3467100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95850" y="4425950"/>
            <a:ext cx="3213100" cy="901700"/>
          </a:xfrm>
          <a:custGeom>
            <a:avLst/>
            <a:gdLst/>
            <a:ahLst/>
            <a:cxnLst/>
            <a:rect l="l" t="t" r="r" b="b"/>
            <a:pathLst>
              <a:path w="3213100" h="901700">
                <a:moveTo>
                  <a:pt x="3169031" y="901700"/>
                </a:moveTo>
                <a:lnTo>
                  <a:pt x="44063" y="901700"/>
                </a:lnTo>
                <a:lnTo>
                  <a:pt x="37583" y="900410"/>
                </a:lnTo>
                <a:lnTo>
                  <a:pt x="6444" y="876564"/>
                </a:lnTo>
                <a:lnTo>
                  <a:pt x="0" y="8576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3169031" y="0"/>
                </a:lnTo>
                <a:lnTo>
                  <a:pt x="3202978" y="19642"/>
                </a:lnTo>
                <a:lnTo>
                  <a:pt x="3213100" y="44063"/>
                </a:lnTo>
                <a:lnTo>
                  <a:pt x="3213100" y="857636"/>
                </a:lnTo>
                <a:lnTo>
                  <a:pt x="3193453" y="891584"/>
                </a:lnTo>
                <a:lnTo>
                  <a:pt x="3169031" y="901700"/>
                </a:lnTo>
                <a:close/>
              </a:path>
            </a:pathLst>
          </a:custGeom>
          <a:solidFill>
            <a:srgbClr val="5E73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9800" y="4754562"/>
            <a:ext cx="3467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265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96728" y="3200400"/>
            <a:ext cx="52114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5" dirty="0">
                <a:latin typeface="DejaVu Sans"/>
                <a:cs typeface="DejaVu Sans"/>
              </a:rPr>
              <a:t>Connection </a:t>
            </a:r>
            <a:r>
              <a:rPr sz="4200" spc="-405" dirty="0">
                <a:latin typeface="DejaVu Sans"/>
                <a:cs typeface="DejaVu Sans"/>
              </a:rPr>
              <a:t>en </a:t>
            </a:r>
            <a:r>
              <a:rPr sz="4200" spc="-254" dirty="0">
                <a:latin typeface="DejaVu Sans"/>
                <a:cs typeface="DejaVu Sans"/>
              </a:rPr>
              <a:t>cours</a:t>
            </a:r>
            <a:r>
              <a:rPr sz="4200" spc="-520" dirty="0">
                <a:latin typeface="DejaVu Sans"/>
                <a:cs typeface="DejaVu Sans"/>
              </a:rPr>
              <a:t> </a:t>
            </a:r>
            <a:r>
              <a:rPr sz="4200" spc="-1510" dirty="0">
                <a:latin typeface="DejaVu Sans"/>
                <a:cs typeface="DejaVu Sans"/>
              </a:rPr>
              <a:t>…</a:t>
            </a:r>
            <a:endParaRPr sz="4200" dirty="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513655"/>
            <a:ext cx="100584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" y="513655"/>
            <a:ext cx="100584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800"/>
            <a:ext cx="13004800" cy="711200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3100" y="482600"/>
            <a:ext cx="1031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304800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9800" y="4292600"/>
            <a:ext cx="3467100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hlinkClick r:id="rId3" action="ppaction://hlinksldjump"/>
          </p:cNvPr>
          <p:cNvSpPr/>
          <p:nvPr/>
        </p:nvSpPr>
        <p:spPr>
          <a:xfrm>
            <a:off x="4895850" y="4425950"/>
            <a:ext cx="3213100" cy="901700"/>
          </a:xfrm>
          <a:custGeom>
            <a:avLst/>
            <a:gdLst/>
            <a:ahLst/>
            <a:cxnLst/>
            <a:rect l="l" t="t" r="r" b="b"/>
            <a:pathLst>
              <a:path w="3213100" h="901700">
                <a:moveTo>
                  <a:pt x="3169031" y="901700"/>
                </a:moveTo>
                <a:lnTo>
                  <a:pt x="44063" y="901700"/>
                </a:lnTo>
                <a:lnTo>
                  <a:pt x="37583" y="900410"/>
                </a:lnTo>
                <a:lnTo>
                  <a:pt x="6444" y="876564"/>
                </a:lnTo>
                <a:lnTo>
                  <a:pt x="0" y="8576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3169031" y="0"/>
                </a:lnTo>
                <a:lnTo>
                  <a:pt x="3202978" y="19642"/>
                </a:lnTo>
                <a:lnTo>
                  <a:pt x="3213100" y="44063"/>
                </a:lnTo>
                <a:lnTo>
                  <a:pt x="3213100" y="857636"/>
                </a:lnTo>
                <a:lnTo>
                  <a:pt x="3193453" y="891584"/>
                </a:lnTo>
                <a:lnTo>
                  <a:pt x="3169031" y="9017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hlinkClick r:id="rId3" action="ppaction://hlinksldjump"/>
          </p:cNvPr>
          <p:cNvSpPr txBox="1"/>
          <p:nvPr/>
        </p:nvSpPr>
        <p:spPr>
          <a:xfrm>
            <a:off x="4749800" y="4754562"/>
            <a:ext cx="3467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265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1864" y="3200400"/>
            <a:ext cx="7661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5" dirty="0">
                <a:solidFill>
                  <a:srgbClr val="FFFFFF"/>
                </a:solidFill>
                <a:latin typeface="DejaVu Sans"/>
                <a:cs typeface="DejaVu Sans"/>
              </a:rPr>
              <a:t>Connection </a:t>
            </a:r>
            <a:r>
              <a:rPr sz="4200" spc="-385" dirty="0">
                <a:solidFill>
                  <a:srgbClr val="FFFFFF"/>
                </a:solidFill>
                <a:latin typeface="DejaVu Sans"/>
                <a:cs typeface="DejaVu Sans"/>
              </a:rPr>
              <a:t>avec </a:t>
            </a:r>
            <a:r>
              <a:rPr sz="4200" spc="-400" dirty="0">
                <a:solidFill>
                  <a:srgbClr val="FFFFFF"/>
                </a:solidFill>
                <a:latin typeface="DejaVu Sans"/>
                <a:cs typeface="DejaVu Sans"/>
              </a:rPr>
              <a:t>l'aﬃcheur</a:t>
            </a:r>
            <a:r>
              <a:rPr sz="4200" spc="-52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4200" spc="-280" dirty="0">
                <a:solidFill>
                  <a:srgbClr val="FFFFFF"/>
                </a:solidFill>
                <a:latin typeface="DejaVu Sans"/>
                <a:cs typeface="DejaVu Sans"/>
              </a:rPr>
              <a:t>réussi</a:t>
            </a:r>
            <a:endParaRPr sz="42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513655"/>
            <a:ext cx="100584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" y="513655"/>
            <a:ext cx="100584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800"/>
            <a:ext cx="13004800" cy="711200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</a:t>
            </a:r>
            <a:r>
              <a:rPr spc="35" dirty="0"/>
              <a:t>p</a:t>
            </a:r>
            <a:r>
              <a:rPr spc="50" dirty="0"/>
              <a:t>o</a:t>
            </a:r>
            <a:r>
              <a:rPr spc="105" dirty="0"/>
              <a:t>r</a:t>
            </a:r>
            <a:r>
              <a:rPr spc="130" dirty="0"/>
              <a:t>t</a:t>
            </a:r>
            <a:r>
              <a:rPr spc="135" dirty="0"/>
              <a:t>J</a:t>
            </a:r>
            <a:r>
              <a:rPr spc="-15" dirty="0"/>
              <a:t>e</a:t>
            </a:r>
            <a:r>
              <a:rPr spc="105" dirty="0"/>
              <a:t>t</a:t>
            </a: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304800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7900" y="8496300"/>
            <a:ext cx="5842000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5100" y="8877300"/>
            <a:ext cx="5054600" cy="609600"/>
          </a:xfrm>
          <a:custGeom>
            <a:avLst/>
            <a:gdLst/>
            <a:ahLst/>
            <a:cxnLst/>
            <a:rect l="l" t="t" r="r" b="b"/>
            <a:pathLst>
              <a:path w="5054600" h="609600">
                <a:moveTo>
                  <a:pt x="50105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5010531" y="0"/>
                </a:lnTo>
                <a:lnTo>
                  <a:pt x="5044478" y="19642"/>
                </a:lnTo>
                <a:lnTo>
                  <a:pt x="5054600" y="44063"/>
                </a:lnTo>
                <a:lnTo>
                  <a:pt x="5054600" y="565536"/>
                </a:lnTo>
                <a:lnTo>
                  <a:pt x="5034953" y="599484"/>
                </a:lnTo>
                <a:lnTo>
                  <a:pt x="5010531" y="6096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7900" y="8496300"/>
            <a:ext cx="5842000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5100" y="8877300"/>
            <a:ext cx="5054600" cy="609600"/>
          </a:xfrm>
          <a:custGeom>
            <a:avLst/>
            <a:gdLst/>
            <a:ahLst/>
            <a:cxnLst/>
            <a:rect l="l" t="t" r="r" b="b"/>
            <a:pathLst>
              <a:path w="5054600" h="609600">
                <a:moveTo>
                  <a:pt x="50105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5010531" y="0"/>
                </a:lnTo>
                <a:lnTo>
                  <a:pt x="5044478" y="19642"/>
                </a:lnTo>
                <a:lnTo>
                  <a:pt x="5054600" y="44063"/>
                </a:lnTo>
                <a:lnTo>
                  <a:pt x="5054600" y="565536"/>
                </a:lnTo>
                <a:lnTo>
                  <a:pt x="5034953" y="599484"/>
                </a:lnTo>
                <a:lnTo>
                  <a:pt x="5010531" y="6096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65600" y="9055100"/>
            <a:ext cx="3394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Connection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avec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serveur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interrompue…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>
            <a:hlinkClick r:id="rId5" action="ppaction://hlinksldjump"/>
          </p:cNvPr>
          <p:cNvSpPr txBox="1"/>
          <p:nvPr/>
        </p:nvSpPr>
        <p:spPr>
          <a:xfrm>
            <a:off x="8142359" y="9055100"/>
            <a:ext cx="276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5" dirty="0">
                <a:solidFill>
                  <a:srgbClr val="6100ED"/>
                </a:solidFill>
                <a:latin typeface="Arial"/>
                <a:cs typeface="Arial"/>
              </a:rPr>
              <a:t>O</a:t>
            </a:r>
            <a:r>
              <a:rPr sz="1400" spc="-320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6100ED"/>
                </a:solidFill>
                <a:latin typeface="Arial"/>
                <a:cs typeface="Arial"/>
              </a:rPr>
              <a:t>K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9800" y="4292600"/>
            <a:ext cx="3467100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95850" y="4425950"/>
            <a:ext cx="3213100" cy="901700"/>
          </a:xfrm>
          <a:custGeom>
            <a:avLst/>
            <a:gdLst/>
            <a:ahLst/>
            <a:cxnLst/>
            <a:rect l="l" t="t" r="r" b="b"/>
            <a:pathLst>
              <a:path w="3213100" h="901700">
                <a:moveTo>
                  <a:pt x="3169031" y="901700"/>
                </a:moveTo>
                <a:lnTo>
                  <a:pt x="44063" y="901700"/>
                </a:lnTo>
                <a:lnTo>
                  <a:pt x="37583" y="900410"/>
                </a:lnTo>
                <a:lnTo>
                  <a:pt x="6444" y="876564"/>
                </a:lnTo>
                <a:lnTo>
                  <a:pt x="0" y="8576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3169031" y="0"/>
                </a:lnTo>
                <a:lnTo>
                  <a:pt x="3202978" y="19642"/>
                </a:lnTo>
                <a:lnTo>
                  <a:pt x="3213100" y="44063"/>
                </a:lnTo>
                <a:lnTo>
                  <a:pt x="3213100" y="857636"/>
                </a:lnTo>
                <a:lnTo>
                  <a:pt x="3193453" y="891584"/>
                </a:lnTo>
                <a:lnTo>
                  <a:pt x="3169031" y="901700"/>
                </a:lnTo>
                <a:close/>
              </a:path>
            </a:pathLst>
          </a:custGeom>
          <a:solidFill>
            <a:srgbClr val="001C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9800" y="4754562"/>
            <a:ext cx="3467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265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400" spc="-260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400" spc="-265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909090"/>
                </a:solidFill>
                <a:latin typeface="Arial"/>
                <a:cs typeface="Arial"/>
              </a:rPr>
              <a:t>N</a:t>
            </a:r>
            <a:r>
              <a:rPr sz="1400" spc="-265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909090"/>
                </a:solidFill>
                <a:latin typeface="Arial"/>
                <a:cs typeface="Arial"/>
              </a:rPr>
              <a:t>C</a:t>
            </a:r>
            <a:r>
              <a:rPr sz="1400" spc="-265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sz="1400" spc="-265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sz="1400" spc="-45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400" spc="-254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400" spc="204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909090"/>
                </a:solidFill>
                <a:latin typeface="Arial"/>
                <a:cs typeface="Arial"/>
              </a:rPr>
              <a:t>PA</a:t>
            </a:r>
            <a:r>
              <a:rPr sz="1400" spc="-265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909090"/>
                </a:solidFill>
                <a:latin typeface="Arial"/>
                <a:cs typeface="Arial"/>
              </a:rPr>
              <a:t>RT</a:t>
            </a:r>
            <a:r>
              <a:rPr sz="1400" spc="-265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IE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3903" y="3200400"/>
            <a:ext cx="49974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5" dirty="0">
                <a:solidFill>
                  <a:srgbClr val="FFFFFF"/>
                </a:solidFill>
                <a:latin typeface="DejaVu Sans"/>
                <a:cs typeface="DejaVu Sans"/>
              </a:rPr>
              <a:t>Connection</a:t>
            </a:r>
            <a:r>
              <a:rPr sz="4200" spc="-4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4200" spc="-305" dirty="0">
                <a:solidFill>
                  <a:srgbClr val="FFFFFF"/>
                </a:solidFill>
                <a:latin typeface="DejaVu Sans"/>
                <a:cs typeface="DejaVu Sans"/>
              </a:rPr>
              <a:t>imposible</a:t>
            </a:r>
            <a:endParaRPr sz="42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513655"/>
            <a:ext cx="100584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" y="513655"/>
            <a:ext cx="100584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800"/>
            <a:ext cx="13004800" cy="711200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</a:t>
            </a:r>
            <a:r>
              <a:rPr spc="35" dirty="0"/>
              <a:t>p</a:t>
            </a:r>
            <a:r>
              <a:rPr spc="50" dirty="0"/>
              <a:t>o</a:t>
            </a:r>
            <a:r>
              <a:rPr spc="105" dirty="0"/>
              <a:t>r</a:t>
            </a:r>
            <a:r>
              <a:rPr spc="130" dirty="0"/>
              <a:t>t</a:t>
            </a:r>
            <a:r>
              <a:rPr spc="135" dirty="0"/>
              <a:t>J</a:t>
            </a:r>
            <a:r>
              <a:rPr spc="-15" dirty="0"/>
              <a:t>e</a:t>
            </a:r>
            <a:r>
              <a:rPr spc="105" dirty="0"/>
              <a:t>t</a:t>
            </a: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304800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7900" y="8496300"/>
            <a:ext cx="584200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5100" y="8877300"/>
            <a:ext cx="5054600" cy="609600"/>
          </a:xfrm>
          <a:custGeom>
            <a:avLst/>
            <a:gdLst/>
            <a:ahLst/>
            <a:cxnLst/>
            <a:rect l="l" t="t" r="r" b="b"/>
            <a:pathLst>
              <a:path w="5054600" h="609600">
                <a:moveTo>
                  <a:pt x="50105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5010531" y="0"/>
                </a:lnTo>
                <a:lnTo>
                  <a:pt x="5044478" y="19642"/>
                </a:lnTo>
                <a:lnTo>
                  <a:pt x="5054600" y="44063"/>
                </a:lnTo>
                <a:lnTo>
                  <a:pt x="5054600" y="565536"/>
                </a:lnTo>
                <a:lnTo>
                  <a:pt x="5034953" y="599484"/>
                </a:lnTo>
                <a:lnTo>
                  <a:pt x="5010531" y="6096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65600" y="9055100"/>
            <a:ext cx="1738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rétablie…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>
            <a:hlinkClick r:id="rId4" action="ppaction://hlinksldjump"/>
          </p:cNvPr>
          <p:cNvSpPr txBox="1"/>
          <p:nvPr/>
        </p:nvSpPr>
        <p:spPr>
          <a:xfrm>
            <a:off x="8142359" y="9055100"/>
            <a:ext cx="276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5" dirty="0">
                <a:solidFill>
                  <a:srgbClr val="6100ED"/>
                </a:solidFill>
                <a:latin typeface="Arial"/>
                <a:cs typeface="Arial"/>
              </a:rPr>
              <a:t>O</a:t>
            </a:r>
            <a:r>
              <a:rPr sz="1400" spc="-320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6100ED"/>
                </a:solidFill>
                <a:latin typeface="Arial"/>
                <a:cs typeface="Arial"/>
              </a:rPr>
              <a:t>K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00"/>
            <a:ext cx="13004800" cy="711200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482600"/>
            <a:ext cx="1031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304800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0300" y="2057400"/>
            <a:ext cx="46228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6350" y="2190750"/>
            <a:ext cx="4368800" cy="5994400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80300" y="2177033"/>
            <a:ext cx="4622800" cy="18427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666750">
              <a:lnSpc>
                <a:spcPct val="100000"/>
              </a:lnSpc>
              <a:spcBef>
                <a:spcPts val="1305"/>
              </a:spcBef>
            </a:pPr>
            <a:r>
              <a:rPr sz="2400" spc="-10" dirty="0">
                <a:latin typeface="Arial"/>
                <a:cs typeface="Arial"/>
              </a:rPr>
              <a:t>Chronomètre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38100" algn="ctr">
              <a:lnSpc>
                <a:spcPct val="100000"/>
              </a:lnSpc>
            </a:pPr>
            <a:r>
              <a:rPr sz="6000" spc="-555" dirty="0">
                <a:latin typeface="DejaVu Sans"/>
                <a:cs typeface="DejaVu Sans"/>
              </a:rPr>
              <a:t>--:--</a:t>
            </a:r>
            <a:endParaRPr sz="60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63732" y="2350842"/>
            <a:ext cx="306070" cy="356870"/>
          </a:xfrm>
          <a:custGeom>
            <a:avLst/>
            <a:gdLst/>
            <a:ahLst/>
            <a:cxnLst/>
            <a:rect l="l" t="t" r="r" b="b"/>
            <a:pathLst>
              <a:path w="306070" h="356869">
                <a:moveTo>
                  <a:pt x="203727" y="33954"/>
                </a:moveTo>
                <a:lnTo>
                  <a:pt x="101862" y="33954"/>
                </a:lnTo>
                <a:lnTo>
                  <a:pt x="101862" y="0"/>
                </a:lnTo>
                <a:lnTo>
                  <a:pt x="203727" y="0"/>
                </a:lnTo>
                <a:lnTo>
                  <a:pt x="203727" y="33954"/>
                </a:lnTo>
                <a:close/>
              </a:path>
              <a:path w="306070" h="356869">
                <a:moveTo>
                  <a:pt x="152794" y="356522"/>
                </a:moveTo>
                <a:lnTo>
                  <a:pt x="104438" y="348731"/>
                </a:lnTo>
                <a:lnTo>
                  <a:pt x="62487" y="327038"/>
                </a:lnTo>
                <a:lnTo>
                  <a:pt x="29434" y="293961"/>
                </a:lnTo>
                <a:lnTo>
                  <a:pt x="7774" y="252018"/>
                </a:lnTo>
                <a:lnTo>
                  <a:pt x="0" y="203727"/>
                </a:lnTo>
                <a:lnTo>
                  <a:pt x="7790" y="155435"/>
                </a:lnTo>
                <a:lnTo>
                  <a:pt x="29483" y="113491"/>
                </a:lnTo>
                <a:lnTo>
                  <a:pt x="62560" y="80414"/>
                </a:lnTo>
                <a:lnTo>
                  <a:pt x="104503" y="58722"/>
                </a:lnTo>
                <a:lnTo>
                  <a:pt x="152794" y="50931"/>
                </a:lnTo>
                <a:lnTo>
                  <a:pt x="179186" y="53223"/>
                </a:lnTo>
                <a:lnTo>
                  <a:pt x="204129" y="59844"/>
                </a:lnTo>
                <a:lnTo>
                  <a:pt x="227258" y="70413"/>
                </a:lnTo>
                <a:lnTo>
                  <a:pt x="248206" y="84546"/>
                </a:lnTo>
                <a:lnTo>
                  <a:pt x="296083" y="84546"/>
                </a:lnTo>
                <a:lnTo>
                  <a:pt x="295743" y="84886"/>
                </a:lnTo>
                <a:lnTo>
                  <a:pt x="152794" y="84886"/>
                </a:lnTo>
                <a:lnTo>
                  <a:pt x="106508" y="94215"/>
                </a:lnTo>
                <a:lnTo>
                  <a:pt x="68736" y="119668"/>
                </a:lnTo>
                <a:lnTo>
                  <a:pt x="43283" y="157440"/>
                </a:lnTo>
                <a:lnTo>
                  <a:pt x="33954" y="203727"/>
                </a:lnTo>
                <a:lnTo>
                  <a:pt x="43283" y="250013"/>
                </a:lnTo>
                <a:lnTo>
                  <a:pt x="68736" y="287785"/>
                </a:lnTo>
                <a:lnTo>
                  <a:pt x="106508" y="313237"/>
                </a:lnTo>
                <a:lnTo>
                  <a:pt x="152794" y="322567"/>
                </a:lnTo>
                <a:lnTo>
                  <a:pt x="247570" y="322567"/>
                </a:lnTo>
                <a:lnTo>
                  <a:pt x="243102" y="327038"/>
                </a:lnTo>
                <a:lnTo>
                  <a:pt x="201151" y="348731"/>
                </a:lnTo>
                <a:lnTo>
                  <a:pt x="152794" y="356522"/>
                </a:lnTo>
                <a:close/>
              </a:path>
              <a:path w="306070" h="356869">
                <a:moveTo>
                  <a:pt x="296083" y="84546"/>
                </a:moveTo>
                <a:lnTo>
                  <a:pt x="248206" y="84546"/>
                </a:lnTo>
                <a:lnTo>
                  <a:pt x="272314" y="60438"/>
                </a:lnTo>
                <a:lnTo>
                  <a:pt x="278681" y="65969"/>
                </a:lnTo>
                <a:lnTo>
                  <a:pt x="284792" y="71834"/>
                </a:lnTo>
                <a:lnTo>
                  <a:pt x="290649" y="77986"/>
                </a:lnTo>
                <a:lnTo>
                  <a:pt x="296252" y="84376"/>
                </a:lnTo>
                <a:lnTo>
                  <a:pt x="296083" y="84546"/>
                </a:lnTo>
                <a:close/>
              </a:path>
              <a:path w="306070" h="356869">
                <a:moveTo>
                  <a:pt x="247570" y="322567"/>
                </a:moveTo>
                <a:lnTo>
                  <a:pt x="152794" y="322567"/>
                </a:lnTo>
                <a:lnTo>
                  <a:pt x="199081" y="313237"/>
                </a:lnTo>
                <a:lnTo>
                  <a:pt x="236853" y="287785"/>
                </a:lnTo>
                <a:lnTo>
                  <a:pt x="262305" y="250013"/>
                </a:lnTo>
                <a:lnTo>
                  <a:pt x="271635" y="203727"/>
                </a:lnTo>
                <a:lnTo>
                  <a:pt x="262305" y="157440"/>
                </a:lnTo>
                <a:lnTo>
                  <a:pt x="236853" y="119668"/>
                </a:lnTo>
                <a:lnTo>
                  <a:pt x="199081" y="94215"/>
                </a:lnTo>
                <a:lnTo>
                  <a:pt x="152794" y="84886"/>
                </a:lnTo>
                <a:lnTo>
                  <a:pt x="295743" y="84886"/>
                </a:lnTo>
                <a:lnTo>
                  <a:pt x="272144" y="108484"/>
                </a:lnTo>
                <a:lnTo>
                  <a:pt x="286180" y="129334"/>
                </a:lnTo>
                <a:lnTo>
                  <a:pt x="296698" y="152412"/>
                </a:lnTo>
                <a:lnTo>
                  <a:pt x="303300" y="177337"/>
                </a:lnTo>
                <a:lnTo>
                  <a:pt x="305589" y="203727"/>
                </a:lnTo>
                <a:lnTo>
                  <a:pt x="297815" y="252018"/>
                </a:lnTo>
                <a:lnTo>
                  <a:pt x="276155" y="293961"/>
                </a:lnTo>
                <a:lnTo>
                  <a:pt x="247570" y="322567"/>
                </a:lnTo>
                <a:close/>
              </a:path>
              <a:path w="306070" h="356869">
                <a:moveTo>
                  <a:pt x="169772" y="220704"/>
                </a:moveTo>
                <a:lnTo>
                  <a:pt x="135817" y="220704"/>
                </a:lnTo>
                <a:lnTo>
                  <a:pt x="135817" y="118840"/>
                </a:lnTo>
                <a:lnTo>
                  <a:pt x="169772" y="118840"/>
                </a:lnTo>
                <a:lnTo>
                  <a:pt x="169772" y="220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8700" y="2057400"/>
            <a:ext cx="4622800" cy="624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4750" y="2190750"/>
            <a:ext cx="4368800" cy="5994400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40579" y="7727950"/>
            <a:ext cx="6051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6100ED"/>
                </a:solidFill>
                <a:latin typeface="Arial"/>
                <a:cs typeface="Arial"/>
              </a:rPr>
              <a:t>R</a:t>
            </a:r>
            <a:r>
              <a:rPr sz="1400" spc="-285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1400" spc="-280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6100ED"/>
                </a:solidFill>
                <a:latin typeface="Arial"/>
                <a:cs typeface="Arial"/>
              </a:rPr>
              <a:t>S</a:t>
            </a:r>
            <a:r>
              <a:rPr sz="1400" spc="-285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1400" spc="-275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100ED"/>
                </a:solidFill>
                <a:latin typeface="Arial"/>
                <a:cs typeface="Arial"/>
              </a:rPr>
              <a:t>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33550" y="2330450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0000"/>
                </a:solidFill>
              </a:rPr>
              <a:t>Sco</a:t>
            </a:r>
            <a:r>
              <a:rPr sz="2400" spc="-40" dirty="0">
                <a:solidFill>
                  <a:srgbClr val="000000"/>
                </a:solidFill>
              </a:rPr>
              <a:t>r</a:t>
            </a:r>
            <a:r>
              <a:rPr sz="2400" spc="-65" dirty="0">
                <a:solidFill>
                  <a:srgbClr val="000000"/>
                </a:solidFill>
              </a:rPr>
              <a:t>e</a:t>
            </a:r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315310" y="2369410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296017" y="333019"/>
                </a:moveTo>
                <a:lnTo>
                  <a:pt x="37002" y="333019"/>
                </a:lnTo>
                <a:lnTo>
                  <a:pt x="22634" y="330099"/>
                </a:lnTo>
                <a:lnTo>
                  <a:pt x="10869" y="322150"/>
                </a:lnTo>
                <a:lnTo>
                  <a:pt x="2919" y="310384"/>
                </a:lnTo>
                <a:lnTo>
                  <a:pt x="0" y="296017"/>
                </a:lnTo>
                <a:lnTo>
                  <a:pt x="0" y="37002"/>
                </a:lnTo>
                <a:lnTo>
                  <a:pt x="2919" y="22634"/>
                </a:lnTo>
                <a:lnTo>
                  <a:pt x="10869" y="10869"/>
                </a:lnTo>
                <a:lnTo>
                  <a:pt x="22634" y="2919"/>
                </a:lnTo>
                <a:lnTo>
                  <a:pt x="37002" y="0"/>
                </a:lnTo>
                <a:lnTo>
                  <a:pt x="296017" y="0"/>
                </a:lnTo>
                <a:lnTo>
                  <a:pt x="310384" y="2919"/>
                </a:lnTo>
                <a:lnTo>
                  <a:pt x="322150" y="10869"/>
                </a:lnTo>
                <a:lnTo>
                  <a:pt x="330099" y="22634"/>
                </a:lnTo>
                <a:lnTo>
                  <a:pt x="333019" y="37002"/>
                </a:lnTo>
                <a:lnTo>
                  <a:pt x="74004" y="37002"/>
                </a:lnTo>
                <a:lnTo>
                  <a:pt x="74004" y="64753"/>
                </a:lnTo>
                <a:lnTo>
                  <a:pt x="120257" y="64753"/>
                </a:lnTo>
                <a:lnTo>
                  <a:pt x="120257" y="78629"/>
                </a:lnTo>
                <a:lnTo>
                  <a:pt x="74004" y="78629"/>
                </a:lnTo>
                <a:lnTo>
                  <a:pt x="74004" y="148008"/>
                </a:lnTo>
                <a:lnTo>
                  <a:pt x="286768" y="148008"/>
                </a:lnTo>
                <a:lnTo>
                  <a:pt x="259016" y="175760"/>
                </a:lnTo>
                <a:lnTo>
                  <a:pt x="111006" y="175760"/>
                </a:lnTo>
                <a:lnTo>
                  <a:pt x="37002" y="249764"/>
                </a:lnTo>
                <a:lnTo>
                  <a:pt x="37002" y="296017"/>
                </a:lnTo>
                <a:lnTo>
                  <a:pt x="333019" y="296017"/>
                </a:lnTo>
                <a:lnTo>
                  <a:pt x="330099" y="310384"/>
                </a:lnTo>
                <a:lnTo>
                  <a:pt x="322150" y="322150"/>
                </a:lnTo>
                <a:lnTo>
                  <a:pt x="310384" y="330099"/>
                </a:lnTo>
                <a:lnTo>
                  <a:pt x="296017" y="333019"/>
                </a:lnTo>
                <a:close/>
              </a:path>
              <a:path w="333375" h="333375">
                <a:moveTo>
                  <a:pt x="166509" y="148008"/>
                </a:moveTo>
                <a:lnTo>
                  <a:pt x="148008" y="148008"/>
                </a:lnTo>
                <a:lnTo>
                  <a:pt x="148008" y="120257"/>
                </a:lnTo>
                <a:lnTo>
                  <a:pt x="101756" y="120257"/>
                </a:lnTo>
                <a:lnTo>
                  <a:pt x="101756" y="106381"/>
                </a:lnTo>
                <a:lnTo>
                  <a:pt x="148008" y="106381"/>
                </a:lnTo>
                <a:lnTo>
                  <a:pt x="148008" y="37002"/>
                </a:lnTo>
                <a:lnTo>
                  <a:pt x="166509" y="37002"/>
                </a:lnTo>
                <a:lnTo>
                  <a:pt x="166509" y="148008"/>
                </a:lnTo>
                <a:close/>
              </a:path>
              <a:path w="333375" h="333375">
                <a:moveTo>
                  <a:pt x="194261" y="92505"/>
                </a:moveTo>
                <a:lnTo>
                  <a:pt x="194261" y="37002"/>
                </a:lnTo>
                <a:lnTo>
                  <a:pt x="231264" y="37002"/>
                </a:lnTo>
                <a:lnTo>
                  <a:pt x="194261" y="92505"/>
                </a:lnTo>
                <a:close/>
              </a:path>
              <a:path w="333375" h="333375">
                <a:moveTo>
                  <a:pt x="286768" y="148008"/>
                </a:moveTo>
                <a:lnTo>
                  <a:pt x="262716" y="148008"/>
                </a:lnTo>
                <a:lnTo>
                  <a:pt x="225713" y="92505"/>
                </a:lnTo>
                <a:lnTo>
                  <a:pt x="262716" y="37002"/>
                </a:lnTo>
                <a:lnTo>
                  <a:pt x="333019" y="37002"/>
                </a:lnTo>
                <a:lnTo>
                  <a:pt x="333019" y="138758"/>
                </a:lnTo>
                <a:lnTo>
                  <a:pt x="296017" y="138758"/>
                </a:lnTo>
                <a:lnTo>
                  <a:pt x="286768" y="148008"/>
                </a:lnTo>
                <a:close/>
              </a:path>
              <a:path w="333375" h="333375">
                <a:moveTo>
                  <a:pt x="231264" y="148008"/>
                </a:moveTo>
                <a:lnTo>
                  <a:pt x="194261" y="148008"/>
                </a:lnTo>
                <a:lnTo>
                  <a:pt x="194261" y="92505"/>
                </a:lnTo>
                <a:lnTo>
                  <a:pt x="231264" y="148008"/>
                </a:lnTo>
                <a:close/>
              </a:path>
              <a:path w="333375" h="333375">
                <a:moveTo>
                  <a:pt x="333019" y="296017"/>
                </a:moveTo>
                <a:lnTo>
                  <a:pt x="185011" y="296017"/>
                </a:lnTo>
                <a:lnTo>
                  <a:pt x="296017" y="185011"/>
                </a:lnTo>
                <a:lnTo>
                  <a:pt x="296017" y="138758"/>
                </a:lnTo>
                <a:lnTo>
                  <a:pt x="333019" y="138758"/>
                </a:lnTo>
                <a:lnTo>
                  <a:pt x="333019" y="296017"/>
                </a:lnTo>
                <a:close/>
              </a:path>
              <a:path w="333375" h="333375">
                <a:moveTo>
                  <a:pt x="185011" y="249764"/>
                </a:moveTo>
                <a:lnTo>
                  <a:pt x="111006" y="175760"/>
                </a:lnTo>
                <a:lnTo>
                  <a:pt x="259016" y="175760"/>
                </a:lnTo>
                <a:lnTo>
                  <a:pt x="185011" y="249764"/>
                </a:lnTo>
                <a:close/>
              </a:path>
              <a:path w="333375" h="333375">
                <a:moveTo>
                  <a:pt x="185011" y="296017"/>
                </a:moveTo>
                <a:lnTo>
                  <a:pt x="37002" y="296017"/>
                </a:lnTo>
                <a:lnTo>
                  <a:pt x="111006" y="222013"/>
                </a:lnTo>
                <a:lnTo>
                  <a:pt x="185011" y="29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3500" y="7721600"/>
            <a:ext cx="2032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20200" y="4089400"/>
            <a:ext cx="1117600" cy="187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hlinkClick r:id="rId6" action="ppaction://hlinksldjump"/>
          </p:cNvPr>
          <p:cNvSpPr/>
          <p:nvPr/>
        </p:nvSpPr>
        <p:spPr>
          <a:xfrm>
            <a:off x="9455256" y="4273550"/>
            <a:ext cx="711200" cy="711200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381757" y="709930"/>
                </a:moveTo>
                <a:lnTo>
                  <a:pt x="329442" y="709930"/>
                </a:lnTo>
                <a:lnTo>
                  <a:pt x="277685" y="702310"/>
                </a:lnTo>
                <a:lnTo>
                  <a:pt x="227623" y="687070"/>
                </a:lnTo>
                <a:lnTo>
                  <a:pt x="211493" y="679450"/>
                </a:lnTo>
                <a:lnTo>
                  <a:pt x="203560" y="676910"/>
                </a:lnTo>
                <a:lnTo>
                  <a:pt x="195720" y="673100"/>
                </a:lnTo>
                <a:lnTo>
                  <a:pt x="187971" y="668020"/>
                </a:lnTo>
                <a:lnTo>
                  <a:pt x="172784" y="660400"/>
                </a:lnTo>
                <a:lnTo>
                  <a:pt x="136825" y="635000"/>
                </a:lnTo>
                <a:lnTo>
                  <a:pt x="104152" y="605790"/>
                </a:lnTo>
                <a:lnTo>
                  <a:pt x="98055" y="600710"/>
                </a:lnTo>
                <a:lnTo>
                  <a:pt x="92117" y="594360"/>
                </a:lnTo>
                <a:lnTo>
                  <a:pt x="86338" y="586740"/>
                </a:lnTo>
                <a:lnTo>
                  <a:pt x="80717" y="580390"/>
                </a:lnTo>
                <a:lnTo>
                  <a:pt x="75262" y="574040"/>
                </a:lnTo>
                <a:lnTo>
                  <a:pt x="69979" y="566420"/>
                </a:lnTo>
                <a:lnTo>
                  <a:pt x="64868" y="560070"/>
                </a:lnTo>
                <a:lnTo>
                  <a:pt x="59929" y="552450"/>
                </a:lnTo>
                <a:lnTo>
                  <a:pt x="55168" y="544830"/>
                </a:lnTo>
                <a:lnTo>
                  <a:pt x="50591" y="537210"/>
                </a:lnTo>
                <a:lnTo>
                  <a:pt x="46198" y="530860"/>
                </a:lnTo>
                <a:lnTo>
                  <a:pt x="41988" y="521970"/>
                </a:lnTo>
                <a:lnTo>
                  <a:pt x="37968" y="514350"/>
                </a:lnTo>
                <a:lnTo>
                  <a:pt x="34141" y="506730"/>
                </a:lnTo>
                <a:lnTo>
                  <a:pt x="30507" y="499109"/>
                </a:lnTo>
                <a:lnTo>
                  <a:pt x="27068" y="491490"/>
                </a:lnTo>
                <a:lnTo>
                  <a:pt x="23826" y="482600"/>
                </a:lnTo>
                <a:lnTo>
                  <a:pt x="20786" y="474980"/>
                </a:lnTo>
                <a:lnTo>
                  <a:pt x="17948" y="466090"/>
                </a:lnTo>
                <a:lnTo>
                  <a:pt x="15312" y="458470"/>
                </a:lnTo>
                <a:lnTo>
                  <a:pt x="12880" y="449580"/>
                </a:lnTo>
                <a:lnTo>
                  <a:pt x="3848" y="407670"/>
                </a:lnTo>
                <a:lnTo>
                  <a:pt x="107" y="363220"/>
                </a:lnTo>
                <a:lnTo>
                  <a:pt x="107" y="346710"/>
                </a:lnTo>
                <a:lnTo>
                  <a:pt x="3848" y="302260"/>
                </a:lnTo>
                <a:lnTo>
                  <a:pt x="12880" y="260350"/>
                </a:lnTo>
                <a:lnTo>
                  <a:pt x="15312" y="251460"/>
                </a:lnTo>
                <a:lnTo>
                  <a:pt x="17948" y="243840"/>
                </a:lnTo>
                <a:lnTo>
                  <a:pt x="20786" y="234950"/>
                </a:lnTo>
                <a:lnTo>
                  <a:pt x="23826" y="227329"/>
                </a:lnTo>
                <a:lnTo>
                  <a:pt x="41988" y="187960"/>
                </a:lnTo>
                <a:lnTo>
                  <a:pt x="46198" y="179070"/>
                </a:lnTo>
                <a:lnTo>
                  <a:pt x="50591" y="172720"/>
                </a:lnTo>
                <a:lnTo>
                  <a:pt x="55168" y="165100"/>
                </a:lnTo>
                <a:lnTo>
                  <a:pt x="59929" y="157480"/>
                </a:lnTo>
                <a:lnTo>
                  <a:pt x="64868" y="149860"/>
                </a:lnTo>
                <a:lnTo>
                  <a:pt x="69979" y="143510"/>
                </a:lnTo>
                <a:lnTo>
                  <a:pt x="75262" y="135890"/>
                </a:lnTo>
                <a:lnTo>
                  <a:pt x="80717" y="129539"/>
                </a:lnTo>
                <a:lnTo>
                  <a:pt x="86338" y="123189"/>
                </a:lnTo>
                <a:lnTo>
                  <a:pt x="92117" y="115570"/>
                </a:lnTo>
                <a:lnTo>
                  <a:pt x="98055" y="109220"/>
                </a:lnTo>
                <a:lnTo>
                  <a:pt x="104152" y="104139"/>
                </a:lnTo>
                <a:lnTo>
                  <a:pt x="110401" y="97790"/>
                </a:lnTo>
                <a:lnTo>
                  <a:pt x="143769" y="69850"/>
                </a:lnTo>
                <a:lnTo>
                  <a:pt x="187971" y="41910"/>
                </a:lnTo>
                <a:lnTo>
                  <a:pt x="195720" y="36830"/>
                </a:lnTo>
                <a:lnTo>
                  <a:pt x="203560" y="33020"/>
                </a:lnTo>
                <a:lnTo>
                  <a:pt x="211493" y="30480"/>
                </a:lnTo>
                <a:lnTo>
                  <a:pt x="227623" y="22860"/>
                </a:lnTo>
                <a:lnTo>
                  <a:pt x="277685" y="7620"/>
                </a:lnTo>
                <a:lnTo>
                  <a:pt x="329442" y="0"/>
                </a:lnTo>
                <a:lnTo>
                  <a:pt x="381757" y="0"/>
                </a:lnTo>
                <a:lnTo>
                  <a:pt x="433514" y="7620"/>
                </a:lnTo>
                <a:lnTo>
                  <a:pt x="483576" y="22860"/>
                </a:lnTo>
                <a:lnTo>
                  <a:pt x="499706" y="30480"/>
                </a:lnTo>
                <a:lnTo>
                  <a:pt x="507638" y="33020"/>
                </a:lnTo>
                <a:lnTo>
                  <a:pt x="515479" y="36830"/>
                </a:lnTo>
                <a:lnTo>
                  <a:pt x="523228" y="41910"/>
                </a:lnTo>
                <a:lnTo>
                  <a:pt x="538415" y="49530"/>
                </a:lnTo>
                <a:lnTo>
                  <a:pt x="574374" y="74930"/>
                </a:lnTo>
                <a:lnTo>
                  <a:pt x="607047" y="104139"/>
                </a:lnTo>
                <a:lnTo>
                  <a:pt x="613144" y="109220"/>
                </a:lnTo>
                <a:lnTo>
                  <a:pt x="619082" y="115570"/>
                </a:lnTo>
                <a:lnTo>
                  <a:pt x="624861" y="123189"/>
                </a:lnTo>
                <a:lnTo>
                  <a:pt x="630482" y="129539"/>
                </a:lnTo>
                <a:lnTo>
                  <a:pt x="635938" y="135890"/>
                </a:lnTo>
                <a:lnTo>
                  <a:pt x="641221" y="143510"/>
                </a:lnTo>
                <a:lnTo>
                  <a:pt x="646331" y="149860"/>
                </a:lnTo>
                <a:lnTo>
                  <a:pt x="651269" y="157480"/>
                </a:lnTo>
                <a:lnTo>
                  <a:pt x="656031" y="165100"/>
                </a:lnTo>
                <a:lnTo>
                  <a:pt x="660608" y="172720"/>
                </a:lnTo>
                <a:lnTo>
                  <a:pt x="665001" y="179070"/>
                </a:lnTo>
                <a:lnTo>
                  <a:pt x="669211" y="187960"/>
                </a:lnTo>
                <a:lnTo>
                  <a:pt x="673232" y="195580"/>
                </a:lnTo>
                <a:lnTo>
                  <a:pt x="677058" y="203200"/>
                </a:lnTo>
                <a:lnTo>
                  <a:pt x="680691" y="210820"/>
                </a:lnTo>
                <a:lnTo>
                  <a:pt x="684131" y="218440"/>
                </a:lnTo>
                <a:lnTo>
                  <a:pt x="687373" y="227329"/>
                </a:lnTo>
                <a:lnTo>
                  <a:pt x="690413" y="234950"/>
                </a:lnTo>
                <a:lnTo>
                  <a:pt x="693251" y="243840"/>
                </a:lnTo>
                <a:lnTo>
                  <a:pt x="695887" y="251460"/>
                </a:lnTo>
                <a:lnTo>
                  <a:pt x="698319" y="260350"/>
                </a:lnTo>
                <a:lnTo>
                  <a:pt x="707351" y="302260"/>
                </a:lnTo>
                <a:lnTo>
                  <a:pt x="711093" y="346710"/>
                </a:lnTo>
                <a:lnTo>
                  <a:pt x="711093" y="363220"/>
                </a:lnTo>
                <a:lnTo>
                  <a:pt x="707351" y="407670"/>
                </a:lnTo>
                <a:lnTo>
                  <a:pt x="698319" y="449580"/>
                </a:lnTo>
                <a:lnTo>
                  <a:pt x="695887" y="458470"/>
                </a:lnTo>
                <a:lnTo>
                  <a:pt x="693251" y="466090"/>
                </a:lnTo>
                <a:lnTo>
                  <a:pt x="690413" y="474980"/>
                </a:lnTo>
                <a:lnTo>
                  <a:pt x="687373" y="482600"/>
                </a:lnTo>
                <a:lnTo>
                  <a:pt x="669211" y="521970"/>
                </a:lnTo>
                <a:lnTo>
                  <a:pt x="665001" y="530860"/>
                </a:lnTo>
                <a:lnTo>
                  <a:pt x="660608" y="537210"/>
                </a:lnTo>
                <a:lnTo>
                  <a:pt x="656031" y="544830"/>
                </a:lnTo>
                <a:lnTo>
                  <a:pt x="651269" y="552450"/>
                </a:lnTo>
                <a:lnTo>
                  <a:pt x="646331" y="560070"/>
                </a:lnTo>
                <a:lnTo>
                  <a:pt x="641220" y="566420"/>
                </a:lnTo>
                <a:lnTo>
                  <a:pt x="635937" y="574040"/>
                </a:lnTo>
                <a:lnTo>
                  <a:pt x="630482" y="580390"/>
                </a:lnTo>
                <a:lnTo>
                  <a:pt x="624861" y="586740"/>
                </a:lnTo>
                <a:lnTo>
                  <a:pt x="619082" y="594360"/>
                </a:lnTo>
                <a:lnTo>
                  <a:pt x="613144" y="600710"/>
                </a:lnTo>
                <a:lnTo>
                  <a:pt x="607047" y="605790"/>
                </a:lnTo>
                <a:lnTo>
                  <a:pt x="600798" y="612140"/>
                </a:lnTo>
                <a:lnTo>
                  <a:pt x="567430" y="640080"/>
                </a:lnTo>
                <a:lnTo>
                  <a:pt x="523228" y="668020"/>
                </a:lnTo>
                <a:lnTo>
                  <a:pt x="515479" y="673100"/>
                </a:lnTo>
                <a:lnTo>
                  <a:pt x="507639" y="676910"/>
                </a:lnTo>
                <a:lnTo>
                  <a:pt x="499706" y="679450"/>
                </a:lnTo>
                <a:lnTo>
                  <a:pt x="483576" y="687070"/>
                </a:lnTo>
                <a:lnTo>
                  <a:pt x="433514" y="702310"/>
                </a:lnTo>
                <a:lnTo>
                  <a:pt x="381757" y="709930"/>
                </a:lnTo>
                <a:close/>
              </a:path>
              <a:path w="711200" h="711200">
                <a:moveTo>
                  <a:pt x="355600" y="711200"/>
                </a:moveTo>
                <a:lnTo>
                  <a:pt x="346870" y="709930"/>
                </a:lnTo>
                <a:lnTo>
                  <a:pt x="364329" y="709930"/>
                </a:lnTo>
                <a:lnTo>
                  <a:pt x="355600" y="7112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hlinkClick r:id="rId6" action="ppaction://hlinksldjump"/>
          </p:cNvPr>
          <p:cNvSpPr/>
          <p:nvPr/>
        </p:nvSpPr>
        <p:spPr>
          <a:xfrm>
            <a:off x="9766300" y="4546600"/>
            <a:ext cx="139700" cy="177800"/>
          </a:xfrm>
          <a:custGeom>
            <a:avLst/>
            <a:gdLst/>
            <a:ahLst/>
            <a:cxnLst/>
            <a:rect l="l" t="t" r="r" b="b"/>
            <a:pathLst>
              <a:path w="139700" h="177800">
                <a:moveTo>
                  <a:pt x="0" y="177800"/>
                </a:moveTo>
                <a:lnTo>
                  <a:pt x="0" y="0"/>
                </a:lnTo>
                <a:lnTo>
                  <a:pt x="139700" y="8890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63900" y="3048000"/>
            <a:ext cx="2387600" cy="3352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09950" y="3181350"/>
            <a:ext cx="2133600" cy="3098800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hlinkClick r:id="rId8" action="ppaction://hlinksldjump"/>
          </p:cNvPr>
          <p:cNvSpPr txBox="1"/>
          <p:nvPr/>
        </p:nvSpPr>
        <p:spPr>
          <a:xfrm>
            <a:off x="3613150" y="5407478"/>
            <a:ext cx="1014094" cy="6673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000" spc="-10" dirty="0">
                <a:latin typeface="Arial"/>
                <a:cs typeface="Arial"/>
              </a:rPr>
              <a:t>Equipe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sz="1400" spc="25" dirty="0">
                <a:latin typeface="Arial"/>
                <a:cs typeface="Arial"/>
              </a:rPr>
              <a:t>Visiteur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28700" y="3048000"/>
            <a:ext cx="2387600" cy="3352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4750" y="3181350"/>
            <a:ext cx="2133600" cy="3098800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hlinkClick r:id="rId10" action="ppaction://hlinksldjump"/>
          </p:cNvPr>
          <p:cNvSpPr txBox="1"/>
          <p:nvPr/>
        </p:nvSpPr>
        <p:spPr>
          <a:xfrm>
            <a:off x="1377950" y="5407478"/>
            <a:ext cx="1014094" cy="6673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000" spc="-10" dirty="0">
                <a:latin typeface="Arial"/>
                <a:cs typeface="Arial"/>
              </a:rPr>
              <a:t>Equipe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sz="1400" spc="20" dirty="0">
                <a:latin typeface="Arial"/>
                <a:cs typeface="Arial"/>
              </a:rPr>
              <a:t>Local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74750" y="3181350"/>
            <a:ext cx="2133600" cy="2133600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2133600" y="2133600"/>
                </a:moveTo>
                <a:lnTo>
                  <a:pt x="0" y="2133600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38350" y="3663950"/>
            <a:ext cx="4356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spc="-495" dirty="0">
                <a:latin typeface="DejaVu Sans"/>
                <a:cs typeface="DejaVu Sans"/>
              </a:rPr>
              <a:t>0</a:t>
            </a:r>
            <a:endParaRPr sz="600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3550" y="3663950"/>
            <a:ext cx="4356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spc="-495" dirty="0">
                <a:latin typeface="DejaVu Sans"/>
                <a:cs typeface="DejaVu Sans"/>
              </a:rPr>
              <a:t>0</a:t>
            </a:r>
            <a:endParaRPr sz="6000">
              <a:latin typeface="DejaVu Sans"/>
              <a:cs typeface="DejaVu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007600" y="8826500"/>
            <a:ext cx="2921000" cy="863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hlinkClick r:id="rId12" action="ppaction://hlinksldjump"/>
          </p:cNvPr>
          <p:cNvSpPr/>
          <p:nvPr/>
        </p:nvSpPr>
        <p:spPr>
          <a:xfrm>
            <a:off x="10153650" y="8959850"/>
            <a:ext cx="2667000" cy="609600"/>
          </a:xfrm>
          <a:custGeom>
            <a:avLst/>
            <a:gdLst/>
            <a:ahLst/>
            <a:cxnLst/>
            <a:rect l="l" t="t" r="r" b="b"/>
            <a:pathLst>
              <a:path w="2667000" h="609600">
                <a:moveTo>
                  <a:pt x="26229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622931" y="0"/>
                </a:lnTo>
                <a:lnTo>
                  <a:pt x="2656878" y="19642"/>
                </a:lnTo>
                <a:lnTo>
                  <a:pt x="2667000" y="44063"/>
                </a:lnTo>
                <a:lnTo>
                  <a:pt x="2667000" y="565536"/>
                </a:lnTo>
                <a:lnTo>
                  <a:pt x="2647353" y="599484"/>
                </a:lnTo>
                <a:lnTo>
                  <a:pt x="2622931" y="6096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45756" y="9175750"/>
            <a:ext cx="25400" cy="76200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69550" y="926465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6" y="0"/>
                </a:lnTo>
              </a:path>
            </a:pathLst>
          </a:custGeom>
          <a:ln w="253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45756" y="9277350"/>
            <a:ext cx="25400" cy="76200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47309" y="4123690"/>
            <a:ext cx="93979" cy="152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hlinkClick r:id="rId14" action="ppaction://hlinksldjump"/>
          </p:cNvPr>
          <p:cNvSpPr/>
          <p:nvPr/>
        </p:nvSpPr>
        <p:spPr>
          <a:xfrm>
            <a:off x="2861310" y="4123690"/>
            <a:ext cx="93980" cy="152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24909" y="4123690"/>
            <a:ext cx="93979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89710" y="4123690"/>
            <a:ext cx="93980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56750" y="523875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62318" y="508000"/>
                </a:moveTo>
                <a:lnTo>
                  <a:pt x="245681" y="508000"/>
                </a:lnTo>
                <a:lnTo>
                  <a:pt x="237382" y="507592"/>
                </a:lnTo>
                <a:lnTo>
                  <a:pt x="196288" y="501496"/>
                </a:lnTo>
                <a:lnTo>
                  <a:pt x="149113" y="485481"/>
                </a:lnTo>
                <a:lnTo>
                  <a:pt x="105968" y="460571"/>
                </a:lnTo>
                <a:lnTo>
                  <a:pt x="68512" y="427723"/>
                </a:lnTo>
                <a:lnTo>
                  <a:pt x="38185" y="388198"/>
                </a:lnTo>
                <a:lnTo>
                  <a:pt x="16151" y="343515"/>
                </a:lnTo>
                <a:lnTo>
                  <a:pt x="3257" y="295394"/>
                </a:lnTo>
                <a:lnTo>
                  <a:pt x="0" y="262318"/>
                </a:lnTo>
                <a:lnTo>
                  <a:pt x="0" y="245681"/>
                </a:lnTo>
                <a:lnTo>
                  <a:pt x="6503" y="196288"/>
                </a:lnTo>
                <a:lnTo>
                  <a:pt x="22518" y="149113"/>
                </a:lnTo>
                <a:lnTo>
                  <a:pt x="47428" y="105968"/>
                </a:lnTo>
                <a:lnTo>
                  <a:pt x="80277" y="68512"/>
                </a:lnTo>
                <a:lnTo>
                  <a:pt x="119802" y="38184"/>
                </a:lnTo>
                <a:lnTo>
                  <a:pt x="164484" y="16151"/>
                </a:lnTo>
                <a:lnTo>
                  <a:pt x="212605" y="3257"/>
                </a:lnTo>
                <a:lnTo>
                  <a:pt x="245681" y="0"/>
                </a:lnTo>
                <a:lnTo>
                  <a:pt x="262318" y="0"/>
                </a:lnTo>
                <a:lnTo>
                  <a:pt x="311711" y="6503"/>
                </a:lnTo>
                <a:lnTo>
                  <a:pt x="358886" y="22518"/>
                </a:lnTo>
                <a:lnTo>
                  <a:pt x="402031" y="47428"/>
                </a:lnTo>
                <a:lnTo>
                  <a:pt x="439487" y="80277"/>
                </a:lnTo>
                <a:lnTo>
                  <a:pt x="469814" y="119802"/>
                </a:lnTo>
                <a:lnTo>
                  <a:pt x="491849" y="164484"/>
                </a:lnTo>
                <a:lnTo>
                  <a:pt x="504742" y="212605"/>
                </a:lnTo>
                <a:lnTo>
                  <a:pt x="508000" y="245681"/>
                </a:lnTo>
                <a:lnTo>
                  <a:pt x="508000" y="262318"/>
                </a:lnTo>
                <a:lnTo>
                  <a:pt x="501496" y="311711"/>
                </a:lnTo>
                <a:lnTo>
                  <a:pt x="485481" y="358886"/>
                </a:lnTo>
                <a:lnTo>
                  <a:pt x="460571" y="402031"/>
                </a:lnTo>
                <a:lnTo>
                  <a:pt x="427723" y="439487"/>
                </a:lnTo>
                <a:lnTo>
                  <a:pt x="388198" y="469814"/>
                </a:lnTo>
                <a:lnTo>
                  <a:pt x="343515" y="491849"/>
                </a:lnTo>
                <a:lnTo>
                  <a:pt x="295394" y="504742"/>
                </a:lnTo>
                <a:lnTo>
                  <a:pt x="262318" y="5080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40900" y="54229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hlinkClick r:id="rId12" action="ppaction://hlinksldjump"/>
          </p:cNvPr>
          <p:cNvSpPr txBox="1"/>
          <p:nvPr/>
        </p:nvSpPr>
        <p:spPr>
          <a:xfrm>
            <a:off x="10661650" y="9150498"/>
            <a:ext cx="2044700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00"/>
            <a:ext cx="13004800" cy="711200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482600"/>
            <a:ext cx="1031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304800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0300" y="2057400"/>
            <a:ext cx="46228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6350" y="2190750"/>
            <a:ext cx="4368800" cy="5994400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63732" y="2350842"/>
            <a:ext cx="306070" cy="356870"/>
          </a:xfrm>
          <a:custGeom>
            <a:avLst/>
            <a:gdLst/>
            <a:ahLst/>
            <a:cxnLst/>
            <a:rect l="l" t="t" r="r" b="b"/>
            <a:pathLst>
              <a:path w="306070" h="356869">
                <a:moveTo>
                  <a:pt x="203727" y="33954"/>
                </a:moveTo>
                <a:lnTo>
                  <a:pt x="101862" y="33954"/>
                </a:lnTo>
                <a:lnTo>
                  <a:pt x="101862" y="0"/>
                </a:lnTo>
                <a:lnTo>
                  <a:pt x="203727" y="0"/>
                </a:lnTo>
                <a:lnTo>
                  <a:pt x="203727" y="33954"/>
                </a:lnTo>
                <a:close/>
              </a:path>
              <a:path w="306070" h="356869">
                <a:moveTo>
                  <a:pt x="152794" y="356522"/>
                </a:moveTo>
                <a:lnTo>
                  <a:pt x="104438" y="348731"/>
                </a:lnTo>
                <a:lnTo>
                  <a:pt x="62487" y="327038"/>
                </a:lnTo>
                <a:lnTo>
                  <a:pt x="29434" y="293961"/>
                </a:lnTo>
                <a:lnTo>
                  <a:pt x="7774" y="252018"/>
                </a:lnTo>
                <a:lnTo>
                  <a:pt x="0" y="203727"/>
                </a:lnTo>
                <a:lnTo>
                  <a:pt x="7790" y="155435"/>
                </a:lnTo>
                <a:lnTo>
                  <a:pt x="29483" y="113491"/>
                </a:lnTo>
                <a:lnTo>
                  <a:pt x="62560" y="80414"/>
                </a:lnTo>
                <a:lnTo>
                  <a:pt x="104503" y="58722"/>
                </a:lnTo>
                <a:lnTo>
                  <a:pt x="152794" y="50931"/>
                </a:lnTo>
                <a:lnTo>
                  <a:pt x="179186" y="53223"/>
                </a:lnTo>
                <a:lnTo>
                  <a:pt x="204129" y="59844"/>
                </a:lnTo>
                <a:lnTo>
                  <a:pt x="227258" y="70413"/>
                </a:lnTo>
                <a:lnTo>
                  <a:pt x="248206" y="84546"/>
                </a:lnTo>
                <a:lnTo>
                  <a:pt x="296083" y="84546"/>
                </a:lnTo>
                <a:lnTo>
                  <a:pt x="295743" y="84886"/>
                </a:lnTo>
                <a:lnTo>
                  <a:pt x="152794" y="84886"/>
                </a:lnTo>
                <a:lnTo>
                  <a:pt x="106508" y="94215"/>
                </a:lnTo>
                <a:lnTo>
                  <a:pt x="68736" y="119668"/>
                </a:lnTo>
                <a:lnTo>
                  <a:pt x="43283" y="157440"/>
                </a:lnTo>
                <a:lnTo>
                  <a:pt x="33954" y="203727"/>
                </a:lnTo>
                <a:lnTo>
                  <a:pt x="43283" y="250013"/>
                </a:lnTo>
                <a:lnTo>
                  <a:pt x="68736" y="287785"/>
                </a:lnTo>
                <a:lnTo>
                  <a:pt x="106508" y="313237"/>
                </a:lnTo>
                <a:lnTo>
                  <a:pt x="152794" y="322567"/>
                </a:lnTo>
                <a:lnTo>
                  <a:pt x="247570" y="322567"/>
                </a:lnTo>
                <a:lnTo>
                  <a:pt x="243102" y="327038"/>
                </a:lnTo>
                <a:lnTo>
                  <a:pt x="201151" y="348731"/>
                </a:lnTo>
                <a:lnTo>
                  <a:pt x="152794" y="356522"/>
                </a:lnTo>
                <a:close/>
              </a:path>
              <a:path w="306070" h="356869">
                <a:moveTo>
                  <a:pt x="296083" y="84546"/>
                </a:moveTo>
                <a:lnTo>
                  <a:pt x="248206" y="84546"/>
                </a:lnTo>
                <a:lnTo>
                  <a:pt x="272314" y="60438"/>
                </a:lnTo>
                <a:lnTo>
                  <a:pt x="278681" y="65969"/>
                </a:lnTo>
                <a:lnTo>
                  <a:pt x="284792" y="71834"/>
                </a:lnTo>
                <a:lnTo>
                  <a:pt x="290649" y="77986"/>
                </a:lnTo>
                <a:lnTo>
                  <a:pt x="296252" y="84376"/>
                </a:lnTo>
                <a:lnTo>
                  <a:pt x="296083" y="84546"/>
                </a:lnTo>
                <a:close/>
              </a:path>
              <a:path w="306070" h="356869">
                <a:moveTo>
                  <a:pt x="247570" y="322567"/>
                </a:moveTo>
                <a:lnTo>
                  <a:pt x="152794" y="322567"/>
                </a:lnTo>
                <a:lnTo>
                  <a:pt x="199081" y="313237"/>
                </a:lnTo>
                <a:lnTo>
                  <a:pt x="236853" y="287785"/>
                </a:lnTo>
                <a:lnTo>
                  <a:pt x="262305" y="250013"/>
                </a:lnTo>
                <a:lnTo>
                  <a:pt x="271635" y="203727"/>
                </a:lnTo>
                <a:lnTo>
                  <a:pt x="262305" y="157440"/>
                </a:lnTo>
                <a:lnTo>
                  <a:pt x="236853" y="119668"/>
                </a:lnTo>
                <a:lnTo>
                  <a:pt x="199081" y="94215"/>
                </a:lnTo>
                <a:lnTo>
                  <a:pt x="152794" y="84886"/>
                </a:lnTo>
                <a:lnTo>
                  <a:pt x="295743" y="84886"/>
                </a:lnTo>
                <a:lnTo>
                  <a:pt x="272144" y="108484"/>
                </a:lnTo>
                <a:lnTo>
                  <a:pt x="286180" y="129334"/>
                </a:lnTo>
                <a:lnTo>
                  <a:pt x="296698" y="152412"/>
                </a:lnTo>
                <a:lnTo>
                  <a:pt x="303300" y="177337"/>
                </a:lnTo>
                <a:lnTo>
                  <a:pt x="305589" y="203727"/>
                </a:lnTo>
                <a:lnTo>
                  <a:pt x="297815" y="252018"/>
                </a:lnTo>
                <a:lnTo>
                  <a:pt x="276155" y="293961"/>
                </a:lnTo>
                <a:lnTo>
                  <a:pt x="247570" y="322567"/>
                </a:lnTo>
                <a:close/>
              </a:path>
              <a:path w="306070" h="356869">
                <a:moveTo>
                  <a:pt x="169772" y="220704"/>
                </a:moveTo>
                <a:lnTo>
                  <a:pt x="135817" y="220704"/>
                </a:lnTo>
                <a:lnTo>
                  <a:pt x="135817" y="118840"/>
                </a:lnTo>
                <a:lnTo>
                  <a:pt x="169772" y="118840"/>
                </a:lnTo>
                <a:lnTo>
                  <a:pt x="169772" y="220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8700" y="2057400"/>
            <a:ext cx="4622800" cy="624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4750" y="2190750"/>
            <a:ext cx="4368800" cy="5994400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33550" y="2330450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0000"/>
                </a:solidFill>
              </a:rPr>
              <a:t>Sco</a:t>
            </a:r>
            <a:r>
              <a:rPr sz="2400" spc="-40" dirty="0">
                <a:solidFill>
                  <a:srgbClr val="000000"/>
                </a:solidFill>
              </a:rPr>
              <a:t>r</a:t>
            </a:r>
            <a:r>
              <a:rPr sz="2400" spc="-65" dirty="0">
                <a:solidFill>
                  <a:srgbClr val="000000"/>
                </a:solidFill>
              </a:rPr>
              <a:t>e</a:t>
            </a:r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315310" y="2369410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296017" y="333019"/>
                </a:moveTo>
                <a:lnTo>
                  <a:pt x="37002" y="333019"/>
                </a:lnTo>
                <a:lnTo>
                  <a:pt x="22634" y="330099"/>
                </a:lnTo>
                <a:lnTo>
                  <a:pt x="10869" y="322150"/>
                </a:lnTo>
                <a:lnTo>
                  <a:pt x="2919" y="310384"/>
                </a:lnTo>
                <a:lnTo>
                  <a:pt x="0" y="296017"/>
                </a:lnTo>
                <a:lnTo>
                  <a:pt x="0" y="37002"/>
                </a:lnTo>
                <a:lnTo>
                  <a:pt x="2919" y="22634"/>
                </a:lnTo>
                <a:lnTo>
                  <a:pt x="10869" y="10869"/>
                </a:lnTo>
                <a:lnTo>
                  <a:pt x="22634" y="2919"/>
                </a:lnTo>
                <a:lnTo>
                  <a:pt x="37002" y="0"/>
                </a:lnTo>
                <a:lnTo>
                  <a:pt x="296017" y="0"/>
                </a:lnTo>
                <a:lnTo>
                  <a:pt x="310384" y="2919"/>
                </a:lnTo>
                <a:lnTo>
                  <a:pt x="322150" y="10869"/>
                </a:lnTo>
                <a:lnTo>
                  <a:pt x="330099" y="22634"/>
                </a:lnTo>
                <a:lnTo>
                  <a:pt x="333019" y="37002"/>
                </a:lnTo>
                <a:lnTo>
                  <a:pt x="74004" y="37002"/>
                </a:lnTo>
                <a:lnTo>
                  <a:pt x="74004" y="64753"/>
                </a:lnTo>
                <a:lnTo>
                  <a:pt x="120257" y="64753"/>
                </a:lnTo>
                <a:lnTo>
                  <a:pt x="120257" y="78629"/>
                </a:lnTo>
                <a:lnTo>
                  <a:pt x="74004" y="78629"/>
                </a:lnTo>
                <a:lnTo>
                  <a:pt x="74004" y="148008"/>
                </a:lnTo>
                <a:lnTo>
                  <a:pt x="286768" y="148008"/>
                </a:lnTo>
                <a:lnTo>
                  <a:pt x="259016" y="175760"/>
                </a:lnTo>
                <a:lnTo>
                  <a:pt x="111006" y="175760"/>
                </a:lnTo>
                <a:lnTo>
                  <a:pt x="37002" y="249764"/>
                </a:lnTo>
                <a:lnTo>
                  <a:pt x="37002" y="296017"/>
                </a:lnTo>
                <a:lnTo>
                  <a:pt x="333019" y="296017"/>
                </a:lnTo>
                <a:lnTo>
                  <a:pt x="330099" y="310384"/>
                </a:lnTo>
                <a:lnTo>
                  <a:pt x="322150" y="322150"/>
                </a:lnTo>
                <a:lnTo>
                  <a:pt x="310384" y="330099"/>
                </a:lnTo>
                <a:lnTo>
                  <a:pt x="296017" y="333019"/>
                </a:lnTo>
                <a:close/>
              </a:path>
              <a:path w="333375" h="333375">
                <a:moveTo>
                  <a:pt x="166509" y="148008"/>
                </a:moveTo>
                <a:lnTo>
                  <a:pt x="148008" y="148008"/>
                </a:lnTo>
                <a:lnTo>
                  <a:pt x="148008" y="120257"/>
                </a:lnTo>
                <a:lnTo>
                  <a:pt x="101756" y="120257"/>
                </a:lnTo>
                <a:lnTo>
                  <a:pt x="101756" y="106381"/>
                </a:lnTo>
                <a:lnTo>
                  <a:pt x="148008" y="106381"/>
                </a:lnTo>
                <a:lnTo>
                  <a:pt x="148008" y="37002"/>
                </a:lnTo>
                <a:lnTo>
                  <a:pt x="166509" y="37002"/>
                </a:lnTo>
                <a:lnTo>
                  <a:pt x="166509" y="148008"/>
                </a:lnTo>
                <a:close/>
              </a:path>
              <a:path w="333375" h="333375">
                <a:moveTo>
                  <a:pt x="194261" y="92505"/>
                </a:moveTo>
                <a:lnTo>
                  <a:pt x="194261" y="37002"/>
                </a:lnTo>
                <a:lnTo>
                  <a:pt x="231264" y="37002"/>
                </a:lnTo>
                <a:lnTo>
                  <a:pt x="194261" y="92505"/>
                </a:lnTo>
                <a:close/>
              </a:path>
              <a:path w="333375" h="333375">
                <a:moveTo>
                  <a:pt x="286768" y="148008"/>
                </a:moveTo>
                <a:lnTo>
                  <a:pt x="262716" y="148008"/>
                </a:lnTo>
                <a:lnTo>
                  <a:pt x="225713" y="92505"/>
                </a:lnTo>
                <a:lnTo>
                  <a:pt x="262716" y="37002"/>
                </a:lnTo>
                <a:lnTo>
                  <a:pt x="333019" y="37002"/>
                </a:lnTo>
                <a:lnTo>
                  <a:pt x="333019" y="138758"/>
                </a:lnTo>
                <a:lnTo>
                  <a:pt x="296017" y="138758"/>
                </a:lnTo>
                <a:lnTo>
                  <a:pt x="286768" y="148008"/>
                </a:lnTo>
                <a:close/>
              </a:path>
              <a:path w="333375" h="333375">
                <a:moveTo>
                  <a:pt x="231264" y="148008"/>
                </a:moveTo>
                <a:lnTo>
                  <a:pt x="194261" y="148008"/>
                </a:lnTo>
                <a:lnTo>
                  <a:pt x="194261" y="92505"/>
                </a:lnTo>
                <a:lnTo>
                  <a:pt x="231264" y="148008"/>
                </a:lnTo>
                <a:close/>
              </a:path>
              <a:path w="333375" h="333375">
                <a:moveTo>
                  <a:pt x="333019" y="296017"/>
                </a:moveTo>
                <a:lnTo>
                  <a:pt x="185011" y="296017"/>
                </a:lnTo>
                <a:lnTo>
                  <a:pt x="296017" y="185011"/>
                </a:lnTo>
                <a:lnTo>
                  <a:pt x="296017" y="138758"/>
                </a:lnTo>
                <a:lnTo>
                  <a:pt x="333019" y="138758"/>
                </a:lnTo>
                <a:lnTo>
                  <a:pt x="333019" y="296017"/>
                </a:lnTo>
                <a:close/>
              </a:path>
              <a:path w="333375" h="333375">
                <a:moveTo>
                  <a:pt x="185011" y="249764"/>
                </a:moveTo>
                <a:lnTo>
                  <a:pt x="111006" y="175760"/>
                </a:lnTo>
                <a:lnTo>
                  <a:pt x="259016" y="175760"/>
                </a:lnTo>
                <a:lnTo>
                  <a:pt x="185011" y="249764"/>
                </a:lnTo>
                <a:close/>
              </a:path>
              <a:path w="333375" h="333375">
                <a:moveTo>
                  <a:pt x="185011" y="296017"/>
                </a:moveTo>
                <a:lnTo>
                  <a:pt x="37002" y="296017"/>
                </a:lnTo>
                <a:lnTo>
                  <a:pt x="111006" y="222013"/>
                </a:lnTo>
                <a:lnTo>
                  <a:pt x="185011" y="29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20200" y="4089400"/>
            <a:ext cx="1117600" cy="187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55256" y="4273550"/>
            <a:ext cx="711200" cy="711200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381757" y="709930"/>
                </a:moveTo>
                <a:lnTo>
                  <a:pt x="329442" y="709930"/>
                </a:lnTo>
                <a:lnTo>
                  <a:pt x="277685" y="702310"/>
                </a:lnTo>
                <a:lnTo>
                  <a:pt x="227623" y="687070"/>
                </a:lnTo>
                <a:lnTo>
                  <a:pt x="211493" y="679450"/>
                </a:lnTo>
                <a:lnTo>
                  <a:pt x="203560" y="676910"/>
                </a:lnTo>
                <a:lnTo>
                  <a:pt x="195720" y="673100"/>
                </a:lnTo>
                <a:lnTo>
                  <a:pt x="187971" y="668020"/>
                </a:lnTo>
                <a:lnTo>
                  <a:pt x="172784" y="660400"/>
                </a:lnTo>
                <a:lnTo>
                  <a:pt x="136825" y="635000"/>
                </a:lnTo>
                <a:lnTo>
                  <a:pt x="104152" y="605790"/>
                </a:lnTo>
                <a:lnTo>
                  <a:pt x="98055" y="600710"/>
                </a:lnTo>
                <a:lnTo>
                  <a:pt x="92117" y="594360"/>
                </a:lnTo>
                <a:lnTo>
                  <a:pt x="86338" y="586740"/>
                </a:lnTo>
                <a:lnTo>
                  <a:pt x="80717" y="580390"/>
                </a:lnTo>
                <a:lnTo>
                  <a:pt x="75262" y="574040"/>
                </a:lnTo>
                <a:lnTo>
                  <a:pt x="69979" y="566420"/>
                </a:lnTo>
                <a:lnTo>
                  <a:pt x="64868" y="560070"/>
                </a:lnTo>
                <a:lnTo>
                  <a:pt x="59929" y="552450"/>
                </a:lnTo>
                <a:lnTo>
                  <a:pt x="55168" y="544830"/>
                </a:lnTo>
                <a:lnTo>
                  <a:pt x="50591" y="537210"/>
                </a:lnTo>
                <a:lnTo>
                  <a:pt x="46198" y="530860"/>
                </a:lnTo>
                <a:lnTo>
                  <a:pt x="41988" y="521970"/>
                </a:lnTo>
                <a:lnTo>
                  <a:pt x="37968" y="514350"/>
                </a:lnTo>
                <a:lnTo>
                  <a:pt x="34141" y="506730"/>
                </a:lnTo>
                <a:lnTo>
                  <a:pt x="30507" y="499109"/>
                </a:lnTo>
                <a:lnTo>
                  <a:pt x="27068" y="491490"/>
                </a:lnTo>
                <a:lnTo>
                  <a:pt x="23826" y="482600"/>
                </a:lnTo>
                <a:lnTo>
                  <a:pt x="20786" y="474980"/>
                </a:lnTo>
                <a:lnTo>
                  <a:pt x="17948" y="466090"/>
                </a:lnTo>
                <a:lnTo>
                  <a:pt x="15312" y="458470"/>
                </a:lnTo>
                <a:lnTo>
                  <a:pt x="12880" y="449580"/>
                </a:lnTo>
                <a:lnTo>
                  <a:pt x="3848" y="407670"/>
                </a:lnTo>
                <a:lnTo>
                  <a:pt x="107" y="363220"/>
                </a:lnTo>
                <a:lnTo>
                  <a:pt x="107" y="346710"/>
                </a:lnTo>
                <a:lnTo>
                  <a:pt x="3848" y="302260"/>
                </a:lnTo>
                <a:lnTo>
                  <a:pt x="12880" y="260350"/>
                </a:lnTo>
                <a:lnTo>
                  <a:pt x="15312" y="251460"/>
                </a:lnTo>
                <a:lnTo>
                  <a:pt x="17948" y="243840"/>
                </a:lnTo>
                <a:lnTo>
                  <a:pt x="20786" y="234950"/>
                </a:lnTo>
                <a:lnTo>
                  <a:pt x="23826" y="227329"/>
                </a:lnTo>
                <a:lnTo>
                  <a:pt x="41988" y="187960"/>
                </a:lnTo>
                <a:lnTo>
                  <a:pt x="46198" y="179070"/>
                </a:lnTo>
                <a:lnTo>
                  <a:pt x="50591" y="172720"/>
                </a:lnTo>
                <a:lnTo>
                  <a:pt x="55168" y="165100"/>
                </a:lnTo>
                <a:lnTo>
                  <a:pt x="59929" y="157480"/>
                </a:lnTo>
                <a:lnTo>
                  <a:pt x="64868" y="149860"/>
                </a:lnTo>
                <a:lnTo>
                  <a:pt x="69979" y="143510"/>
                </a:lnTo>
                <a:lnTo>
                  <a:pt x="75262" y="135890"/>
                </a:lnTo>
                <a:lnTo>
                  <a:pt x="80717" y="129539"/>
                </a:lnTo>
                <a:lnTo>
                  <a:pt x="86338" y="123189"/>
                </a:lnTo>
                <a:lnTo>
                  <a:pt x="92117" y="115570"/>
                </a:lnTo>
                <a:lnTo>
                  <a:pt x="98055" y="109220"/>
                </a:lnTo>
                <a:lnTo>
                  <a:pt x="104152" y="104139"/>
                </a:lnTo>
                <a:lnTo>
                  <a:pt x="110401" y="97790"/>
                </a:lnTo>
                <a:lnTo>
                  <a:pt x="143769" y="69850"/>
                </a:lnTo>
                <a:lnTo>
                  <a:pt x="187971" y="41910"/>
                </a:lnTo>
                <a:lnTo>
                  <a:pt x="195720" y="36830"/>
                </a:lnTo>
                <a:lnTo>
                  <a:pt x="203560" y="33020"/>
                </a:lnTo>
                <a:lnTo>
                  <a:pt x="211493" y="30480"/>
                </a:lnTo>
                <a:lnTo>
                  <a:pt x="227623" y="22860"/>
                </a:lnTo>
                <a:lnTo>
                  <a:pt x="277685" y="7620"/>
                </a:lnTo>
                <a:lnTo>
                  <a:pt x="329442" y="0"/>
                </a:lnTo>
                <a:lnTo>
                  <a:pt x="381757" y="0"/>
                </a:lnTo>
                <a:lnTo>
                  <a:pt x="433514" y="7620"/>
                </a:lnTo>
                <a:lnTo>
                  <a:pt x="483576" y="22860"/>
                </a:lnTo>
                <a:lnTo>
                  <a:pt x="499706" y="30480"/>
                </a:lnTo>
                <a:lnTo>
                  <a:pt x="507638" y="33020"/>
                </a:lnTo>
                <a:lnTo>
                  <a:pt x="515479" y="36830"/>
                </a:lnTo>
                <a:lnTo>
                  <a:pt x="523228" y="41910"/>
                </a:lnTo>
                <a:lnTo>
                  <a:pt x="538415" y="49530"/>
                </a:lnTo>
                <a:lnTo>
                  <a:pt x="574374" y="74930"/>
                </a:lnTo>
                <a:lnTo>
                  <a:pt x="607047" y="104139"/>
                </a:lnTo>
                <a:lnTo>
                  <a:pt x="613144" y="109220"/>
                </a:lnTo>
                <a:lnTo>
                  <a:pt x="619082" y="115570"/>
                </a:lnTo>
                <a:lnTo>
                  <a:pt x="624861" y="123189"/>
                </a:lnTo>
                <a:lnTo>
                  <a:pt x="630482" y="129539"/>
                </a:lnTo>
                <a:lnTo>
                  <a:pt x="635938" y="135890"/>
                </a:lnTo>
                <a:lnTo>
                  <a:pt x="641221" y="143510"/>
                </a:lnTo>
                <a:lnTo>
                  <a:pt x="646331" y="149860"/>
                </a:lnTo>
                <a:lnTo>
                  <a:pt x="651269" y="157480"/>
                </a:lnTo>
                <a:lnTo>
                  <a:pt x="656031" y="165100"/>
                </a:lnTo>
                <a:lnTo>
                  <a:pt x="660608" y="172720"/>
                </a:lnTo>
                <a:lnTo>
                  <a:pt x="665001" y="179070"/>
                </a:lnTo>
                <a:lnTo>
                  <a:pt x="669211" y="187960"/>
                </a:lnTo>
                <a:lnTo>
                  <a:pt x="673232" y="195580"/>
                </a:lnTo>
                <a:lnTo>
                  <a:pt x="677058" y="203200"/>
                </a:lnTo>
                <a:lnTo>
                  <a:pt x="680691" y="210820"/>
                </a:lnTo>
                <a:lnTo>
                  <a:pt x="684131" y="218440"/>
                </a:lnTo>
                <a:lnTo>
                  <a:pt x="687373" y="227329"/>
                </a:lnTo>
                <a:lnTo>
                  <a:pt x="690413" y="234950"/>
                </a:lnTo>
                <a:lnTo>
                  <a:pt x="693251" y="243840"/>
                </a:lnTo>
                <a:lnTo>
                  <a:pt x="695887" y="251460"/>
                </a:lnTo>
                <a:lnTo>
                  <a:pt x="698319" y="260350"/>
                </a:lnTo>
                <a:lnTo>
                  <a:pt x="707351" y="302260"/>
                </a:lnTo>
                <a:lnTo>
                  <a:pt x="711093" y="346710"/>
                </a:lnTo>
                <a:lnTo>
                  <a:pt x="711093" y="363220"/>
                </a:lnTo>
                <a:lnTo>
                  <a:pt x="707351" y="407670"/>
                </a:lnTo>
                <a:lnTo>
                  <a:pt x="698319" y="449580"/>
                </a:lnTo>
                <a:lnTo>
                  <a:pt x="695887" y="458470"/>
                </a:lnTo>
                <a:lnTo>
                  <a:pt x="693251" y="466090"/>
                </a:lnTo>
                <a:lnTo>
                  <a:pt x="690413" y="474980"/>
                </a:lnTo>
                <a:lnTo>
                  <a:pt x="687373" y="482600"/>
                </a:lnTo>
                <a:lnTo>
                  <a:pt x="669211" y="521970"/>
                </a:lnTo>
                <a:lnTo>
                  <a:pt x="665001" y="530860"/>
                </a:lnTo>
                <a:lnTo>
                  <a:pt x="660608" y="537210"/>
                </a:lnTo>
                <a:lnTo>
                  <a:pt x="656031" y="544830"/>
                </a:lnTo>
                <a:lnTo>
                  <a:pt x="651269" y="552450"/>
                </a:lnTo>
                <a:lnTo>
                  <a:pt x="646331" y="560070"/>
                </a:lnTo>
                <a:lnTo>
                  <a:pt x="641220" y="566420"/>
                </a:lnTo>
                <a:lnTo>
                  <a:pt x="635937" y="574040"/>
                </a:lnTo>
                <a:lnTo>
                  <a:pt x="630482" y="580390"/>
                </a:lnTo>
                <a:lnTo>
                  <a:pt x="624861" y="586740"/>
                </a:lnTo>
                <a:lnTo>
                  <a:pt x="619082" y="594360"/>
                </a:lnTo>
                <a:lnTo>
                  <a:pt x="613144" y="600710"/>
                </a:lnTo>
                <a:lnTo>
                  <a:pt x="607047" y="605790"/>
                </a:lnTo>
                <a:lnTo>
                  <a:pt x="600798" y="612140"/>
                </a:lnTo>
                <a:lnTo>
                  <a:pt x="567430" y="640080"/>
                </a:lnTo>
                <a:lnTo>
                  <a:pt x="523228" y="668020"/>
                </a:lnTo>
                <a:lnTo>
                  <a:pt x="515479" y="673100"/>
                </a:lnTo>
                <a:lnTo>
                  <a:pt x="507639" y="676910"/>
                </a:lnTo>
                <a:lnTo>
                  <a:pt x="499706" y="679450"/>
                </a:lnTo>
                <a:lnTo>
                  <a:pt x="483576" y="687070"/>
                </a:lnTo>
                <a:lnTo>
                  <a:pt x="433514" y="702310"/>
                </a:lnTo>
                <a:lnTo>
                  <a:pt x="381757" y="709930"/>
                </a:lnTo>
                <a:close/>
              </a:path>
              <a:path w="711200" h="711200">
                <a:moveTo>
                  <a:pt x="355600" y="711200"/>
                </a:moveTo>
                <a:lnTo>
                  <a:pt x="346870" y="709930"/>
                </a:lnTo>
                <a:lnTo>
                  <a:pt x="364329" y="709930"/>
                </a:lnTo>
                <a:lnTo>
                  <a:pt x="355600" y="7112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66300" y="4546600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67900" y="4546600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80300" y="2177033"/>
            <a:ext cx="4622800" cy="18427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666750">
              <a:lnSpc>
                <a:spcPct val="100000"/>
              </a:lnSpc>
              <a:spcBef>
                <a:spcPts val="1305"/>
              </a:spcBef>
            </a:pPr>
            <a:r>
              <a:rPr sz="2400" spc="-10" dirty="0">
                <a:latin typeface="Arial"/>
                <a:cs typeface="Arial"/>
              </a:rPr>
              <a:t>Chronomètre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416050">
              <a:lnSpc>
                <a:spcPct val="100000"/>
              </a:lnSpc>
            </a:pPr>
            <a:r>
              <a:rPr sz="6000" spc="-590" dirty="0">
                <a:latin typeface="DejaVu Sans"/>
                <a:cs typeface="DejaVu Sans"/>
              </a:rPr>
              <a:t>48:03</a:t>
            </a:r>
            <a:endParaRPr sz="6000"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63900" y="3048000"/>
            <a:ext cx="2387600" cy="335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09950" y="3181350"/>
            <a:ext cx="2133600" cy="3098800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13150" y="5407478"/>
            <a:ext cx="1014094" cy="6673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000" spc="-10" dirty="0">
                <a:latin typeface="Arial"/>
                <a:cs typeface="Arial"/>
              </a:rPr>
              <a:t>Equipe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sz="1400" spc="25" dirty="0">
                <a:latin typeface="Arial"/>
                <a:cs typeface="Arial"/>
              </a:rPr>
              <a:t>Visiteur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28700" y="3048000"/>
            <a:ext cx="2387600" cy="3352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4750" y="3181350"/>
            <a:ext cx="2133600" cy="3098800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77950" y="5407478"/>
            <a:ext cx="1014094" cy="6673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000" spc="-10" dirty="0">
                <a:latin typeface="Arial"/>
                <a:cs typeface="Arial"/>
              </a:rPr>
              <a:t>Equipe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sz="1400" spc="20" dirty="0">
                <a:latin typeface="Arial"/>
                <a:cs typeface="Arial"/>
              </a:rPr>
              <a:t>Local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74750" y="3181350"/>
            <a:ext cx="2133600" cy="2133600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2133600" y="2133600"/>
                </a:moveTo>
                <a:lnTo>
                  <a:pt x="0" y="2133600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38350" y="3663950"/>
            <a:ext cx="4356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spc="-495" dirty="0">
                <a:latin typeface="DejaVu Sans"/>
                <a:cs typeface="DejaVu Sans"/>
              </a:rPr>
              <a:t>4</a:t>
            </a:r>
            <a:endParaRPr sz="60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3550" y="3663950"/>
            <a:ext cx="4356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spc="-495" dirty="0">
                <a:latin typeface="DejaVu Sans"/>
                <a:cs typeface="DejaVu Sans"/>
              </a:rPr>
              <a:t>3</a:t>
            </a:r>
            <a:endParaRPr sz="600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07600" y="8826500"/>
            <a:ext cx="2921000" cy="86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53650" y="8959850"/>
            <a:ext cx="2667000" cy="609600"/>
          </a:xfrm>
          <a:custGeom>
            <a:avLst/>
            <a:gdLst/>
            <a:ahLst/>
            <a:cxnLst/>
            <a:rect l="l" t="t" r="r" b="b"/>
            <a:pathLst>
              <a:path w="2667000" h="609600">
                <a:moveTo>
                  <a:pt x="26229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622931" y="0"/>
                </a:lnTo>
                <a:lnTo>
                  <a:pt x="2656878" y="19642"/>
                </a:lnTo>
                <a:lnTo>
                  <a:pt x="2667000" y="44063"/>
                </a:lnTo>
                <a:lnTo>
                  <a:pt x="2667000" y="565536"/>
                </a:lnTo>
                <a:lnTo>
                  <a:pt x="2647353" y="599484"/>
                </a:lnTo>
                <a:lnTo>
                  <a:pt x="2622931" y="6096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45756" y="9175750"/>
            <a:ext cx="25400" cy="76200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69550" y="926465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6" y="0"/>
                </a:lnTo>
              </a:path>
            </a:pathLst>
          </a:custGeom>
          <a:ln w="253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45756" y="9277350"/>
            <a:ext cx="25400" cy="76200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47309" y="4123690"/>
            <a:ext cx="93979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61310" y="4123690"/>
            <a:ext cx="9398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24909" y="4123690"/>
            <a:ext cx="93979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89710" y="4123690"/>
            <a:ext cx="93980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hlinkClick r:id="rId10" action="ppaction://hlinksldjump"/>
          </p:cNvPr>
          <p:cNvSpPr/>
          <p:nvPr/>
        </p:nvSpPr>
        <p:spPr>
          <a:xfrm>
            <a:off x="9556750" y="523875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62318" y="508000"/>
                </a:moveTo>
                <a:lnTo>
                  <a:pt x="245681" y="508000"/>
                </a:lnTo>
                <a:lnTo>
                  <a:pt x="237382" y="507592"/>
                </a:lnTo>
                <a:lnTo>
                  <a:pt x="196288" y="501496"/>
                </a:lnTo>
                <a:lnTo>
                  <a:pt x="149113" y="485481"/>
                </a:lnTo>
                <a:lnTo>
                  <a:pt x="105968" y="460571"/>
                </a:lnTo>
                <a:lnTo>
                  <a:pt x="68512" y="427723"/>
                </a:lnTo>
                <a:lnTo>
                  <a:pt x="38185" y="388198"/>
                </a:lnTo>
                <a:lnTo>
                  <a:pt x="16151" y="343515"/>
                </a:lnTo>
                <a:lnTo>
                  <a:pt x="3257" y="295394"/>
                </a:lnTo>
                <a:lnTo>
                  <a:pt x="0" y="262318"/>
                </a:lnTo>
                <a:lnTo>
                  <a:pt x="0" y="245681"/>
                </a:lnTo>
                <a:lnTo>
                  <a:pt x="6503" y="196288"/>
                </a:lnTo>
                <a:lnTo>
                  <a:pt x="22518" y="149113"/>
                </a:lnTo>
                <a:lnTo>
                  <a:pt x="47428" y="105968"/>
                </a:lnTo>
                <a:lnTo>
                  <a:pt x="80277" y="68512"/>
                </a:lnTo>
                <a:lnTo>
                  <a:pt x="119802" y="38184"/>
                </a:lnTo>
                <a:lnTo>
                  <a:pt x="164484" y="16151"/>
                </a:lnTo>
                <a:lnTo>
                  <a:pt x="212605" y="3257"/>
                </a:lnTo>
                <a:lnTo>
                  <a:pt x="245681" y="0"/>
                </a:lnTo>
                <a:lnTo>
                  <a:pt x="262318" y="0"/>
                </a:lnTo>
                <a:lnTo>
                  <a:pt x="311711" y="6503"/>
                </a:lnTo>
                <a:lnTo>
                  <a:pt x="358886" y="22518"/>
                </a:lnTo>
                <a:lnTo>
                  <a:pt x="402031" y="47428"/>
                </a:lnTo>
                <a:lnTo>
                  <a:pt x="439487" y="80277"/>
                </a:lnTo>
                <a:lnTo>
                  <a:pt x="469814" y="119802"/>
                </a:lnTo>
                <a:lnTo>
                  <a:pt x="491849" y="164484"/>
                </a:lnTo>
                <a:lnTo>
                  <a:pt x="504742" y="212605"/>
                </a:lnTo>
                <a:lnTo>
                  <a:pt x="508000" y="245681"/>
                </a:lnTo>
                <a:lnTo>
                  <a:pt x="508000" y="262318"/>
                </a:lnTo>
                <a:lnTo>
                  <a:pt x="501496" y="311711"/>
                </a:lnTo>
                <a:lnTo>
                  <a:pt x="485481" y="358886"/>
                </a:lnTo>
                <a:lnTo>
                  <a:pt x="460571" y="402031"/>
                </a:lnTo>
                <a:lnTo>
                  <a:pt x="427723" y="439487"/>
                </a:lnTo>
                <a:lnTo>
                  <a:pt x="388198" y="469814"/>
                </a:lnTo>
                <a:lnTo>
                  <a:pt x="343515" y="491849"/>
                </a:lnTo>
                <a:lnTo>
                  <a:pt x="295394" y="504742"/>
                </a:lnTo>
                <a:lnTo>
                  <a:pt x="262318" y="5080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hlinkClick r:id="rId10" action="ppaction://hlinksldjump"/>
          </p:cNvPr>
          <p:cNvSpPr/>
          <p:nvPr/>
        </p:nvSpPr>
        <p:spPr>
          <a:xfrm>
            <a:off x="9740900" y="54229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40579" y="7727950"/>
            <a:ext cx="6051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6100ED"/>
                </a:solidFill>
                <a:latin typeface="Arial"/>
                <a:cs typeface="Arial"/>
              </a:rPr>
              <a:t>R</a:t>
            </a:r>
            <a:r>
              <a:rPr sz="1400" spc="-285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1400" spc="-280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6100ED"/>
                </a:solidFill>
                <a:latin typeface="Arial"/>
                <a:cs typeface="Arial"/>
              </a:rPr>
              <a:t>S</a:t>
            </a:r>
            <a:r>
              <a:rPr sz="1400" spc="-285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1400" spc="-275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100ED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33500" y="7721600"/>
            <a:ext cx="203200" cy="254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661650" y="9150498"/>
            <a:ext cx="2044700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00"/>
            <a:ext cx="13004800" cy="711200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482600"/>
            <a:ext cx="1031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304800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0300" y="2057400"/>
            <a:ext cx="46228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6350" y="2190750"/>
            <a:ext cx="4368800" cy="5994400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80300" y="2177033"/>
            <a:ext cx="4622800" cy="18427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666750">
              <a:lnSpc>
                <a:spcPct val="100000"/>
              </a:lnSpc>
              <a:spcBef>
                <a:spcPts val="1305"/>
              </a:spcBef>
            </a:pPr>
            <a:r>
              <a:rPr sz="2400" spc="-10" dirty="0">
                <a:latin typeface="Arial"/>
                <a:cs typeface="Arial"/>
              </a:rPr>
              <a:t>Chronomètre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38100" algn="ctr">
              <a:lnSpc>
                <a:spcPct val="100000"/>
              </a:lnSpc>
            </a:pPr>
            <a:r>
              <a:rPr sz="6000" spc="-555" dirty="0">
                <a:latin typeface="DejaVu Sans"/>
                <a:cs typeface="DejaVu Sans"/>
              </a:rPr>
              <a:t>--:--</a:t>
            </a:r>
            <a:endParaRPr sz="60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63732" y="2350842"/>
            <a:ext cx="306070" cy="356870"/>
          </a:xfrm>
          <a:custGeom>
            <a:avLst/>
            <a:gdLst/>
            <a:ahLst/>
            <a:cxnLst/>
            <a:rect l="l" t="t" r="r" b="b"/>
            <a:pathLst>
              <a:path w="306070" h="356869">
                <a:moveTo>
                  <a:pt x="203727" y="33954"/>
                </a:moveTo>
                <a:lnTo>
                  <a:pt x="101862" y="33954"/>
                </a:lnTo>
                <a:lnTo>
                  <a:pt x="101862" y="0"/>
                </a:lnTo>
                <a:lnTo>
                  <a:pt x="203727" y="0"/>
                </a:lnTo>
                <a:lnTo>
                  <a:pt x="203727" y="33954"/>
                </a:lnTo>
                <a:close/>
              </a:path>
              <a:path w="306070" h="356869">
                <a:moveTo>
                  <a:pt x="152794" y="356522"/>
                </a:moveTo>
                <a:lnTo>
                  <a:pt x="104438" y="348731"/>
                </a:lnTo>
                <a:lnTo>
                  <a:pt x="62487" y="327038"/>
                </a:lnTo>
                <a:lnTo>
                  <a:pt x="29434" y="293961"/>
                </a:lnTo>
                <a:lnTo>
                  <a:pt x="7774" y="252018"/>
                </a:lnTo>
                <a:lnTo>
                  <a:pt x="0" y="203727"/>
                </a:lnTo>
                <a:lnTo>
                  <a:pt x="7790" y="155435"/>
                </a:lnTo>
                <a:lnTo>
                  <a:pt x="29483" y="113491"/>
                </a:lnTo>
                <a:lnTo>
                  <a:pt x="62560" y="80414"/>
                </a:lnTo>
                <a:lnTo>
                  <a:pt x="104503" y="58722"/>
                </a:lnTo>
                <a:lnTo>
                  <a:pt x="152794" y="50931"/>
                </a:lnTo>
                <a:lnTo>
                  <a:pt x="179186" y="53223"/>
                </a:lnTo>
                <a:lnTo>
                  <a:pt x="204129" y="59844"/>
                </a:lnTo>
                <a:lnTo>
                  <a:pt x="227258" y="70413"/>
                </a:lnTo>
                <a:lnTo>
                  <a:pt x="248206" y="84546"/>
                </a:lnTo>
                <a:lnTo>
                  <a:pt x="296083" y="84546"/>
                </a:lnTo>
                <a:lnTo>
                  <a:pt x="295743" y="84886"/>
                </a:lnTo>
                <a:lnTo>
                  <a:pt x="152794" y="84886"/>
                </a:lnTo>
                <a:lnTo>
                  <a:pt x="106508" y="94215"/>
                </a:lnTo>
                <a:lnTo>
                  <a:pt x="68736" y="119668"/>
                </a:lnTo>
                <a:lnTo>
                  <a:pt x="43283" y="157440"/>
                </a:lnTo>
                <a:lnTo>
                  <a:pt x="33954" y="203727"/>
                </a:lnTo>
                <a:lnTo>
                  <a:pt x="43283" y="250013"/>
                </a:lnTo>
                <a:lnTo>
                  <a:pt x="68736" y="287785"/>
                </a:lnTo>
                <a:lnTo>
                  <a:pt x="106508" y="313237"/>
                </a:lnTo>
                <a:lnTo>
                  <a:pt x="152794" y="322567"/>
                </a:lnTo>
                <a:lnTo>
                  <a:pt x="247570" y="322567"/>
                </a:lnTo>
                <a:lnTo>
                  <a:pt x="243102" y="327038"/>
                </a:lnTo>
                <a:lnTo>
                  <a:pt x="201151" y="348731"/>
                </a:lnTo>
                <a:lnTo>
                  <a:pt x="152794" y="356522"/>
                </a:lnTo>
                <a:close/>
              </a:path>
              <a:path w="306070" h="356869">
                <a:moveTo>
                  <a:pt x="296083" y="84546"/>
                </a:moveTo>
                <a:lnTo>
                  <a:pt x="248206" y="84546"/>
                </a:lnTo>
                <a:lnTo>
                  <a:pt x="272314" y="60438"/>
                </a:lnTo>
                <a:lnTo>
                  <a:pt x="278681" y="65969"/>
                </a:lnTo>
                <a:lnTo>
                  <a:pt x="284792" y="71834"/>
                </a:lnTo>
                <a:lnTo>
                  <a:pt x="290649" y="77986"/>
                </a:lnTo>
                <a:lnTo>
                  <a:pt x="296252" y="84376"/>
                </a:lnTo>
                <a:lnTo>
                  <a:pt x="296083" y="84546"/>
                </a:lnTo>
                <a:close/>
              </a:path>
              <a:path w="306070" h="356869">
                <a:moveTo>
                  <a:pt x="247570" y="322567"/>
                </a:moveTo>
                <a:lnTo>
                  <a:pt x="152794" y="322567"/>
                </a:lnTo>
                <a:lnTo>
                  <a:pt x="199081" y="313237"/>
                </a:lnTo>
                <a:lnTo>
                  <a:pt x="236853" y="287785"/>
                </a:lnTo>
                <a:lnTo>
                  <a:pt x="262305" y="250013"/>
                </a:lnTo>
                <a:lnTo>
                  <a:pt x="271635" y="203727"/>
                </a:lnTo>
                <a:lnTo>
                  <a:pt x="262305" y="157440"/>
                </a:lnTo>
                <a:lnTo>
                  <a:pt x="236853" y="119668"/>
                </a:lnTo>
                <a:lnTo>
                  <a:pt x="199081" y="94215"/>
                </a:lnTo>
                <a:lnTo>
                  <a:pt x="152794" y="84886"/>
                </a:lnTo>
                <a:lnTo>
                  <a:pt x="295743" y="84886"/>
                </a:lnTo>
                <a:lnTo>
                  <a:pt x="272144" y="108484"/>
                </a:lnTo>
                <a:lnTo>
                  <a:pt x="286180" y="129334"/>
                </a:lnTo>
                <a:lnTo>
                  <a:pt x="296698" y="152412"/>
                </a:lnTo>
                <a:lnTo>
                  <a:pt x="303300" y="177337"/>
                </a:lnTo>
                <a:lnTo>
                  <a:pt x="305589" y="203727"/>
                </a:lnTo>
                <a:lnTo>
                  <a:pt x="297815" y="252018"/>
                </a:lnTo>
                <a:lnTo>
                  <a:pt x="276155" y="293961"/>
                </a:lnTo>
                <a:lnTo>
                  <a:pt x="247570" y="322567"/>
                </a:lnTo>
                <a:close/>
              </a:path>
              <a:path w="306070" h="356869">
                <a:moveTo>
                  <a:pt x="169772" y="220704"/>
                </a:moveTo>
                <a:lnTo>
                  <a:pt x="135817" y="220704"/>
                </a:lnTo>
                <a:lnTo>
                  <a:pt x="135817" y="118840"/>
                </a:lnTo>
                <a:lnTo>
                  <a:pt x="169772" y="118840"/>
                </a:lnTo>
                <a:lnTo>
                  <a:pt x="169772" y="220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8700" y="2057400"/>
            <a:ext cx="4622800" cy="624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4750" y="2190750"/>
            <a:ext cx="4368800" cy="5994400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33550" y="2330450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0000"/>
                </a:solidFill>
              </a:rPr>
              <a:t>Sco</a:t>
            </a:r>
            <a:r>
              <a:rPr sz="2400" spc="-40" dirty="0">
                <a:solidFill>
                  <a:srgbClr val="000000"/>
                </a:solidFill>
              </a:rPr>
              <a:t>r</a:t>
            </a:r>
            <a:r>
              <a:rPr sz="2400" spc="-65" dirty="0">
                <a:solidFill>
                  <a:srgbClr val="000000"/>
                </a:solidFill>
              </a:rPr>
              <a:t>e</a:t>
            </a:r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315310" y="2369410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296017" y="333019"/>
                </a:moveTo>
                <a:lnTo>
                  <a:pt x="37002" y="333019"/>
                </a:lnTo>
                <a:lnTo>
                  <a:pt x="22634" y="330099"/>
                </a:lnTo>
                <a:lnTo>
                  <a:pt x="10869" y="322150"/>
                </a:lnTo>
                <a:lnTo>
                  <a:pt x="2919" y="310384"/>
                </a:lnTo>
                <a:lnTo>
                  <a:pt x="0" y="296017"/>
                </a:lnTo>
                <a:lnTo>
                  <a:pt x="0" y="37002"/>
                </a:lnTo>
                <a:lnTo>
                  <a:pt x="2919" y="22634"/>
                </a:lnTo>
                <a:lnTo>
                  <a:pt x="10869" y="10869"/>
                </a:lnTo>
                <a:lnTo>
                  <a:pt x="22634" y="2919"/>
                </a:lnTo>
                <a:lnTo>
                  <a:pt x="37002" y="0"/>
                </a:lnTo>
                <a:lnTo>
                  <a:pt x="296017" y="0"/>
                </a:lnTo>
                <a:lnTo>
                  <a:pt x="310384" y="2919"/>
                </a:lnTo>
                <a:lnTo>
                  <a:pt x="322150" y="10869"/>
                </a:lnTo>
                <a:lnTo>
                  <a:pt x="330099" y="22634"/>
                </a:lnTo>
                <a:lnTo>
                  <a:pt x="333019" y="37002"/>
                </a:lnTo>
                <a:lnTo>
                  <a:pt x="74004" y="37002"/>
                </a:lnTo>
                <a:lnTo>
                  <a:pt x="74004" y="64753"/>
                </a:lnTo>
                <a:lnTo>
                  <a:pt x="120257" y="64753"/>
                </a:lnTo>
                <a:lnTo>
                  <a:pt x="120257" y="78629"/>
                </a:lnTo>
                <a:lnTo>
                  <a:pt x="74004" y="78629"/>
                </a:lnTo>
                <a:lnTo>
                  <a:pt x="74004" y="148008"/>
                </a:lnTo>
                <a:lnTo>
                  <a:pt x="286768" y="148008"/>
                </a:lnTo>
                <a:lnTo>
                  <a:pt x="259016" y="175760"/>
                </a:lnTo>
                <a:lnTo>
                  <a:pt x="111006" y="175760"/>
                </a:lnTo>
                <a:lnTo>
                  <a:pt x="37002" y="249764"/>
                </a:lnTo>
                <a:lnTo>
                  <a:pt x="37002" y="296017"/>
                </a:lnTo>
                <a:lnTo>
                  <a:pt x="333019" y="296017"/>
                </a:lnTo>
                <a:lnTo>
                  <a:pt x="330099" y="310384"/>
                </a:lnTo>
                <a:lnTo>
                  <a:pt x="322150" y="322150"/>
                </a:lnTo>
                <a:lnTo>
                  <a:pt x="310384" y="330099"/>
                </a:lnTo>
                <a:lnTo>
                  <a:pt x="296017" y="333019"/>
                </a:lnTo>
                <a:close/>
              </a:path>
              <a:path w="333375" h="333375">
                <a:moveTo>
                  <a:pt x="166509" y="148008"/>
                </a:moveTo>
                <a:lnTo>
                  <a:pt x="148008" y="148008"/>
                </a:lnTo>
                <a:lnTo>
                  <a:pt x="148008" y="120257"/>
                </a:lnTo>
                <a:lnTo>
                  <a:pt x="101756" y="120257"/>
                </a:lnTo>
                <a:lnTo>
                  <a:pt x="101756" y="106381"/>
                </a:lnTo>
                <a:lnTo>
                  <a:pt x="148008" y="106381"/>
                </a:lnTo>
                <a:lnTo>
                  <a:pt x="148008" y="37002"/>
                </a:lnTo>
                <a:lnTo>
                  <a:pt x="166509" y="37002"/>
                </a:lnTo>
                <a:lnTo>
                  <a:pt x="166509" y="148008"/>
                </a:lnTo>
                <a:close/>
              </a:path>
              <a:path w="333375" h="333375">
                <a:moveTo>
                  <a:pt x="194261" y="92505"/>
                </a:moveTo>
                <a:lnTo>
                  <a:pt x="194261" y="37002"/>
                </a:lnTo>
                <a:lnTo>
                  <a:pt x="231264" y="37002"/>
                </a:lnTo>
                <a:lnTo>
                  <a:pt x="194261" y="92505"/>
                </a:lnTo>
                <a:close/>
              </a:path>
              <a:path w="333375" h="333375">
                <a:moveTo>
                  <a:pt x="286768" y="148008"/>
                </a:moveTo>
                <a:lnTo>
                  <a:pt x="262716" y="148008"/>
                </a:lnTo>
                <a:lnTo>
                  <a:pt x="225713" y="92505"/>
                </a:lnTo>
                <a:lnTo>
                  <a:pt x="262716" y="37002"/>
                </a:lnTo>
                <a:lnTo>
                  <a:pt x="333019" y="37002"/>
                </a:lnTo>
                <a:lnTo>
                  <a:pt x="333019" y="138758"/>
                </a:lnTo>
                <a:lnTo>
                  <a:pt x="296017" y="138758"/>
                </a:lnTo>
                <a:lnTo>
                  <a:pt x="286768" y="148008"/>
                </a:lnTo>
                <a:close/>
              </a:path>
              <a:path w="333375" h="333375">
                <a:moveTo>
                  <a:pt x="231264" y="148008"/>
                </a:moveTo>
                <a:lnTo>
                  <a:pt x="194261" y="148008"/>
                </a:lnTo>
                <a:lnTo>
                  <a:pt x="194261" y="92505"/>
                </a:lnTo>
                <a:lnTo>
                  <a:pt x="231264" y="148008"/>
                </a:lnTo>
                <a:close/>
              </a:path>
              <a:path w="333375" h="333375">
                <a:moveTo>
                  <a:pt x="333019" y="296017"/>
                </a:moveTo>
                <a:lnTo>
                  <a:pt x="185011" y="296017"/>
                </a:lnTo>
                <a:lnTo>
                  <a:pt x="296017" y="185011"/>
                </a:lnTo>
                <a:lnTo>
                  <a:pt x="296017" y="138758"/>
                </a:lnTo>
                <a:lnTo>
                  <a:pt x="333019" y="138758"/>
                </a:lnTo>
                <a:lnTo>
                  <a:pt x="333019" y="296017"/>
                </a:lnTo>
                <a:close/>
              </a:path>
              <a:path w="333375" h="333375">
                <a:moveTo>
                  <a:pt x="185011" y="249764"/>
                </a:moveTo>
                <a:lnTo>
                  <a:pt x="111006" y="175760"/>
                </a:lnTo>
                <a:lnTo>
                  <a:pt x="259016" y="175760"/>
                </a:lnTo>
                <a:lnTo>
                  <a:pt x="185011" y="249764"/>
                </a:lnTo>
                <a:close/>
              </a:path>
              <a:path w="333375" h="333375">
                <a:moveTo>
                  <a:pt x="185011" y="296017"/>
                </a:moveTo>
                <a:lnTo>
                  <a:pt x="37002" y="296017"/>
                </a:lnTo>
                <a:lnTo>
                  <a:pt x="111006" y="222013"/>
                </a:lnTo>
                <a:lnTo>
                  <a:pt x="185011" y="29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DF60DB2-0BF6-4BF4-8ED3-D90E3694CDB3}"/>
              </a:ext>
            </a:extLst>
          </p:cNvPr>
          <p:cNvGrpSpPr/>
          <p:nvPr/>
        </p:nvGrpSpPr>
        <p:grpSpPr>
          <a:xfrm>
            <a:off x="1333500" y="7721600"/>
            <a:ext cx="912234" cy="254000"/>
            <a:chOff x="1333500" y="7721600"/>
            <a:chExt cx="912234" cy="254000"/>
          </a:xfrm>
        </p:grpSpPr>
        <p:sp>
          <p:nvSpPr>
            <p:cNvPr id="12" name="object 12"/>
            <p:cNvSpPr txBox="1"/>
            <p:nvPr/>
          </p:nvSpPr>
          <p:spPr>
            <a:xfrm>
              <a:off x="1640579" y="7727950"/>
              <a:ext cx="605155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400" spc="-140" dirty="0">
                  <a:solidFill>
                    <a:srgbClr val="6100ED"/>
                  </a:solidFill>
                  <a:latin typeface="Arial"/>
                  <a:cs typeface="Arial"/>
                </a:rPr>
                <a:t>R</a:t>
              </a:r>
              <a:r>
                <a:rPr sz="1400" spc="-285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1400" spc="-145" dirty="0">
                  <a:solidFill>
                    <a:srgbClr val="6100ED"/>
                  </a:solidFill>
                  <a:latin typeface="Arial"/>
                  <a:cs typeface="Arial"/>
                </a:rPr>
                <a:t>E</a:t>
              </a:r>
              <a:r>
                <a:rPr sz="1400" spc="-280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1400" spc="-90" dirty="0">
                  <a:solidFill>
                    <a:srgbClr val="6100ED"/>
                  </a:solidFill>
                  <a:latin typeface="Arial"/>
                  <a:cs typeface="Arial"/>
                </a:rPr>
                <a:t>S</a:t>
              </a:r>
              <a:r>
                <a:rPr sz="1400" spc="-285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1400" spc="-145" dirty="0">
                  <a:solidFill>
                    <a:srgbClr val="6100ED"/>
                  </a:solidFill>
                  <a:latin typeface="Arial"/>
                  <a:cs typeface="Arial"/>
                </a:rPr>
                <a:t>E</a:t>
              </a:r>
              <a:r>
                <a:rPr sz="1400" spc="-275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1400" spc="-10" dirty="0">
                  <a:solidFill>
                    <a:srgbClr val="6100ED"/>
                  </a:solidFill>
                  <a:latin typeface="Arial"/>
                  <a:cs typeface="Arial"/>
                </a:rPr>
                <a:t>T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333500" y="7721600"/>
              <a:ext cx="2032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9220200" y="4089400"/>
            <a:ext cx="1117600" cy="187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55256" y="4273550"/>
            <a:ext cx="711200" cy="711200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381757" y="709930"/>
                </a:moveTo>
                <a:lnTo>
                  <a:pt x="329442" y="709930"/>
                </a:lnTo>
                <a:lnTo>
                  <a:pt x="277685" y="702310"/>
                </a:lnTo>
                <a:lnTo>
                  <a:pt x="227623" y="687070"/>
                </a:lnTo>
                <a:lnTo>
                  <a:pt x="211493" y="679450"/>
                </a:lnTo>
                <a:lnTo>
                  <a:pt x="203560" y="676910"/>
                </a:lnTo>
                <a:lnTo>
                  <a:pt x="195720" y="673100"/>
                </a:lnTo>
                <a:lnTo>
                  <a:pt x="187971" y="668020"/>
                </a:lnTo>
                <a:lnTo>
                  <a:pt x="172784" y="660400"/>
                </a:lnTo>
                <a:lnTo>
                  <a:pt x="136825" y="635000"/>
                </a:lnTo>
                <a:lnTo>
                  <a:pt x="104152" y="605790"/>
                </a:lnTo>
                <a:lnTo>
                  <a:pt x="98055" y="600710"/>
                </a:lnTo>
                <a:lnTo>
                  <a:pt x="92117" y="594360"/>
                </a:lnTo>
                <a:lnTo>
                  <a:pt x="86338" y="586740"/>
                </a:lnTo>
                <a:lnTo>
                  <a:pt x="80717" y="580390"/>
                </a:lnTo>
                <a:lnTo>
                  <a:pt x="75262" y="574040"/>
                </a:lnTo>
                <a:lnTo>
                  <a:pt x="69979" y="566420"/>
                </a:lnTo>
                <a:lnTo>
                  <a:pt x="64868" y="560070"/>
                </a:lnTo>
                <a:lnTo>
                  <a:pt x="59929" y="552450"/>
                </a:lnTo>
                <a:lnTo>
                  <a:pt x="55168" y="544830"/>
                </a:lnTo>
                <a:lnTo>
                  <a:pt x="50591" y="537210"/>
                </a:lnTo>
                <a:lnTo>
                  <a:pt x="46198" y="530860"/>
                </a:lnTo>
                <a:lnTo>
                  <a:pt x="41988" y="521970"/>
                </a:lnTo>
                <a:lnTo>
                  <a:pt x="37968" y="514350"/>
                </a:lnTo>
                <a:lnTo>
                  <a:pt x="34141" y="506730"/>
                </a:lnTo>
                <a:lnTo>
                  <a:pt x="30507" y="499109"/>
                </a:lnTo>
                <a:lnTo>
                  <a:pt x="27068" y="491490"/>
                </a:lnTo>
                <a:lnTo>
                  <a:pt x="23826" y="482600"/>
                </a:lnTo>
                <a:lnTo>
                  <a:pt x="20786" y="474980"/>
                </a:lnTo>
                <a:lnTo>
                  <a:pt x="17948" y="466090"/>
                </a:lnTo>
                <a:lnTo>
                  <a:pt x="15312" y="458470"/>
                </a:lnTo>
                <a:lnTo>
                  <a:pt x="12880" y="449580"/>
                </a:lnTo>
                <a:lnTo>
                  <a:pt x="3848" y="407670"/>
                </a:lnTo>
                <a:lnTo>
                  <a:pt x="107" y="363220"/>
                </a:lnTo>
                <a:lnTo>
                  <a:pt x="107" y="346710"/>
                </a:lnTo>
                <a:lnTo>
                  <a:pt x="3848" y="302260"/>
                </a:lnTo>
                <a:lnTo>
                  <a:pt x="12880" y="260350"/>
                </a:lnTo>
                <a:lnTo>
                  <a:pt x="15312" y="251460"/>
                </a:lnTo>
                <a:lnTo>
                  <a:pt x="17948" y="243840"/>
                </a:lnTo>
                <a:lnTo>
                  <a:pt x="20786" y="234950"/>
                </a:lnTo>
                <a:lnTo>
                  <a:pt x="23826" y="227329"/>
                </a:lnTo>
                <a:lnTo>
                  <a:pt x="41988" y="187960"/>
                </a:lnTo>
                <a:lnTo>
                  <a:pt x="46198" y="179070"/>
                </a:lnTo>
                <a:lnTo>
                  <a:pt x="50591" y="172720"/>
                </a:lnTo>
                <a:lnTo>
                  <a:pt x="55168" y="165100"/>
                </a:lnTo>
                <a:lnTo>
                  <a:pt x="59929" y="157480"/>
                </a:lnTo>
                <a:lnTo>
                  <a:pt x="64868" y="149860"/>
                </a:lnTo>
                <a:lnTo>
                  <a:pt x="69979" y="143510"/>
                </a:lnTo>
                <a:lnTo>
                  <a:pt x="75262" y="135890"/>
                </a:lnTo>
                <a:lnTo>
                  <a:pt x="80717" y="129539"/>
                </a:lnTo>
                <a:lnTo>
                  <a:pt x="86338" y="123189"/>
                </a:lnTo>
                <a:lnTo>
                  <a:pt x="92117" y="115570"/>
                </a:lnTo>
                <a:lnTo>
                  <a:pt x="98055" y="109220"/>
                </a:lnTo>
                <a:lnTo>
                  <a:pt x="104152" y="104139"/>
                </a:lnTo>
                <a:lnTo>
                  <a:pt x="110401" y="97790"/>
                </a:lnTo>
                <a:lnTo>
                  <a:pt x="143769" y="69850"/>
                </a:lnTo>
                <a:lnTo>
                  <a:pt x="187971" y="41910"/>
                </a:lnTo>
                <a:lnTo>
                  <a:pt x="195720" y="36830"/>
                </a:lnTo>
                <a:lnTo>
                  <a:pt x="203560" y="33020"/>
                </a:lnTo>
                <a:lnTo>
                  <a:pt x="211493" y="30480"/>
                </a:lnTo>
                <a:lnTo>
                  <a:pt x="227623" y="22860"/>
                </a:lnTo>
                <a:lnTo>
                  <a:pt x="277685" y="7620"/>
                </a:lnTo>
                <a:lnTo>
                  <a:pt x="329442" y="0"/>
                </a:lnTo>
                <a:lnTo>
                  <a:pt x="381757" y="0"/>
                </a:lnTo>
                <a:lnTo>
                  <a:pt x="433514" y="7620"/>
                </a:lnTo>
                <a:lnTo>
                  <a:pt x="483576" y="22860"/>
                </a:lnTo>
                <a:lnTo>
                  <a:pt x="499706" y="30480"/>
                </a:lnTo>
                <a:lnTo>
                  <a:pt x="507638" y="33020"/>
                </a:lnTo>
                <a:lnTo>
                  <a:pt x="515479" y="36830"/>
                </a:lnTo>
                <a:lnTo>
                  <a:pt x="523228" y="41910"/>
                </a:lnTo>
                <a:lnTo>
                  <a:pt x="538415" y="49530"/>
                </a:lnTo>
                <a:lnTo>
                  <a:pt x="574374" y="74930"/>
                </a:lnTo>
                <a:lnTo>
                  <a:pt x="607047" y="104139"/>
                </a:lnTo>
                <a:lnTo>
                  <a:pt x="613144" y="109220"/>
                </a:lnTo>
                <a:lnTo>
                  <a:pt x="619082" y="115570"/>
                </a:lnTo>
                <a:lnTo>
                  <a:pt x="624861" y="123189"/>
                </a:lnTo>
                <a:lnTo>
                  <a:pt x="630482" y="129539"/>
                </a:lnTo>
                <a:lnTo>
                  <a:pt x="635938" y="135890"/>
                </a:lnTo>
                <a:lnTo>
                  <a:pt x="641221" y="143510"/>
                </a:lnTo>
                <a:lnTo>
                  <a:pt x="646331" y="149860"/>
                </a:lnTo>
                <a:lnTo>
                  <a:pt x="651269" y="157480"/>
                </a:lnTo>
                <a:lnTo>
                  <a:pt x="656031" y="165100"/>
                </a:lnTo>
                <a:lnTo>
                  <a:pt x="660608" y="172720"/>
                </a:lnTo>
                <a:lnTo>
                  <a:pt x="665001" y="179070"/>
                </a:lnTo>
                <a:lnTo>
                  <a:pt x="669211" y="187960"/>
                </a:lnTo>
                <a:lnTo>
                  <a:pt x="673232" y="195580"/>
                </a:lnTo>
                <a:lnTo>
                  <a:pt x="677058" y="203200"/>
                </a:lnTo>
                <a:lnTo>
                  <a:pt x="680691" y="210820"/>
                </a:lnTo>
                <a:lnTo>
                  <a:pt x="684131" y="218440"/>
                </a:lnTo>
                <a:lnTo>
                  <a:pt x="687373" y="227329"/>
                </a:lnTo>
                <a:lnTo>
                  <a:pt x="690413" y="234950"/>
                </a:lnTo>
                <a:lnTo>
                  <a:pt x="693251" y="243840"/>
                </a:lnTo>
                <a:lnTo>
                  <a:pt x="695887" y="251460"/>
                </a:lnTo>
                <a:lnTo>
                  <a:pt x="698319" y="260350"/>
                </a:lnTo>
                <a:lnTo>
                  <a:pt x="707351" y="302260"/>
                </a:lnTo>
                <a:lnTo>
                  <a:pt x="711093" y="346710"/>
                </a:lnTo>
                <a:lnTo>
                  <a:pt x="711093" y="363220"/>
                </a:lnTo>
                <a:lnTo>
                  <a:pt x="707351" y="407670"/>
                </a:lnTo>
                <a:lnTo>
                  <a:pt x="698319" y="449580"/>
                </a:lnTo>
                <a:lnTo>
                  <a:pt x="695887" y="458470"/>
                </a:lnTo>
                <a:lnTo>
                  <a:pt x="693251" y="466090"/>
                </a:lnTo>
                <a:lnTo>
                  <a:pt x="690413" y="474980"/>
                </a:lnTo>
                <a:lnTo>
                  <a:pt x="687373" y="482600"/>
                </a:lnTo>
                <a:lnTo>
                  <a:pt x="669211" y="521970"/>
                </a:lnTo>
                <a:lnTo>
                  <a:pt x="665001" y="530860"/>
                </a:lnTo>
                <a:lnTo>
                  <a:pt x="660608" y="537210"/>
                </a:lnTo>
                <a:lnTo>
                  <a:pt x="656031" y="544830"/>
                </a:lnTo>
                <a:lnTo>
                  <a:pt x="651269" y="552450"/>
                </a:lnTo>
                <a:lnTo>
                  <a:pt x="646331" y="560070"/>
                </a:lnTo>
                <a:lnTo>
                  <a:pt x="641220" y="566420"/>
                </a:lnTo>
                <a:lnTo>
                  <a:pt x="635937" y="574040"/>
                </a:lnTo>
                <a:lnTo>
                  <a:pt x="630482" y="580390"/>
                </a:lnTo>
                <a:lnTo>
                  <a:pt x="624861" y="586740"/>
                </a:lnTo>
                <a:lnTo>
                  <a:pt x="619082" y="594360"/>
                </a:lnTo>
                <a:lnTo>
                  <a:pt x="613144" y="600710"/>
                </a:lnTo>
                <a:lnTo>
                  <a:pt x="607047" y="605790"/>
                </a:lnTo>
                <a:lnTo>
                  <a:pt x="600798" y="612140"/>
                </a:lnTo>
                <a:lnTo>
                  <a:pt x="567430" y="640080"/>
                </a:lnTo>
                <a:lnTo>
                  <a:pt x="523228" y="668020"/>
                </a:lnTo>
                <a:lnTo>
                  <a:pt x="515479" y="673100"/>
                </a:lnTo>
                <a:lnTo>
                  <a:pt x="507639" y="676910"/>
                </a:lnTo>
                <a:lnTo>
                  <a:pt x="499706" y="679450"/>
                </a:lnTo>
                <a:lnTo>
                  <a:pt x="483576" y="687070"/>
                </a:lnTo>
                <a:lnTo>
                  <a:pt x="433514" y="702310"/>
                </a:lnTo>
                <a:lnTo>
                  <a:pt x="381757" y="709930"/>
                </a:lnTo>
                <a:close/>
              </a:path>
              <a:path w="711200" h="711200">
                <a:moveTo>
                  <a:pt x="355600" y="711200"/>
                </a:moveTo>
                <a:lnTo>
                  <a:pt x="346870" y="709930"/>
                </a:lnTo>
                <a:lnTo>
                  <a:pt x="364329" y="709930"/>
                </a:lnTo>
                <a:lnTo>
                  <a:pt x="355600" y="7112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66300" y="4546600"/>
            <a:ext cx="139700" cy="177800"/>
          </a:xfrm>
          <a:custGeom>
            <a:avLst/>
            <a:gdLst/>
            <a:ahLst/>
            <a:cxnLst/>
            <a:rect l="l" t="t" r="r" b="b"/>
            <a:pathLst>
              <a:path w="139700" h="177800">
                <a:moveTo>
                  <a:pt x="0" y="177800"/>
                </a:moveTo>
                <a:lnTo>
                  <a:pt x="0" y="0"/>
                </a:lnTo>
                <a:lnTo>
                  <a:pt x="139700" y="8890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63900" y="3048000"/>
            <a:ext cx="2387600" cy="3352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09950" y="3181350"/>
            <a:ext cx="2133600" cy="3098800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hlinkClick r:id="rId7" action="ppaction://hlinksldjump"/>
          </p:cNvPr>
          <p:cNvSpPr txBox="1"/>
          <p:nvPr/>
        </p:nvSpPr>
        <p:spPr>
          <a:xfrm>
            <a:off x="3613150" y="5407478"/>
            <a:ext cx="1014094" cy="6673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000" spc="-10" dirty="0">
                <a:latin typeface="Arial"/>
                <a:cs typeface="Arial"/>
              </a:rPr>
              <a:t>Equipe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sz="1400" spc="25" dirty="0">
                <a:latin typeface="Arial"/>
                <a:cs typeface="Arial"/>
              </a:rPr>
              <a:t>Visiteur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28700" y="3048000"/>
            <a:ext cx="2387600" cy="3352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4750" y="3181350"/>
            <a:ext cx="2133600" cy="3098800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77950" y="5407478"/>
            <a:ext cx="1014094" cy="6673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000" spc="-10" dirty="0">
                <a:latin typeface="Arial"/>
                <a:cs typeface="Arial"/>
              </a:rPr>
              <a:t>Equipe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sz="1400" spc="20" dirty="0">
                <a:latin typeface="Arial"/>
                <a:cs typeface="Arial"/>
              </a:rPr>
              <a:t>Local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74750" y="3181350"/>
            <a:ext cx="2133600" cy="2133600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2133600" y="2133600"/>
                </a:moveTo>
                <a:lnTo>
                  <a:pt x="0" y="2133600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38350" y="3663950"/>
            <a:ext cx="4356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spc="-495" dirty="0">
                <a:latin typeface="DejaVu Sans"/>
                <a:cs typeface="DejaVu Sans"/>
              </a:rPr>
              <a:t>1</a:t>
            </a:r>
            <a:endParaRPr sz="600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3550" y="3663950"/>
            <a:ext cx="4356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spc="-495" dirty="0">
                <a:latin typeface="DejaVu Sans"/>
                <a:cs typeface="DejaVu Sans"/>
              </a:rPr>
              <a:t>0</a:t>
            </a:r>
            <a:endParaRPr sz="6000">
              <a:latin typeface="DejaVu Sans"/>
              <a:cs typeface="DejaVu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007600" y="8826500"/>
            <a:ext cx="2921000" cy="863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53650" y="8959850"/>
            <a:ext cx="2667000" cy="609600"/>
          </a:xfrm>
          <a:custGeom>
            <a:avLst/>
            <a:gdLst/>
            <a:ahLst/>
            <a:cxnLst/>
            <a:rect l="l" t="t" r="r" b="b"/>
            <a:pathLst>
              <a:path w="2667000" h="609600">
                <a:moveTo>
                  <a:pt x="26229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622931" y="0"/>
                </a:lnTo>
                <a:lnTo>
                  <a:pt x="2656878" y="19642"/>
                </a:lnTo>
                <a:lnTo>
                  <a:pt x="2667000" y="44063"/>
                </a:lnTo>
                <a:lnTo>
                  <a:pt x="2667000" y="565536"/>
                </a:lnTo>
                <a:lnTo>
                  <a:pt x="2647353" y="599484"/>
                </a:lnTo>
                <a:lnTo>
                  <a:pt x="2622931" y="6096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45756" y="9175750"/>
            <a:ext cx="25400" cy="76200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69550" y="926465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6" y="0"/>
                </a:lnTo>
              </a:path>
            </a:pathLst>
          </a:custGeom>
          <a:ln w="253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45756" y="9277350"/>
            <a:ext cx="25400" cy="76200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47309" y="4123690"/>
            <a:ext cx="93979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61310" y="4123690"/>
            <a:ext cx="93980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24909" y="4123690"/>
            <a:ext cx="93979" cy="15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hlinkClick r:id="rId12" action="ppaction://hlinksldjump"/>
          </p:cNvPr>
          <p:cNvSpPr/>
          <p:nvPr/>
        </p:nvSpPr>
        <p:spPr>
          <a:xfrm>
            <a:off x="1489710" y="4123690"/>
            <a:ext cx="93980" cy="15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56750" y="523875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62318" y="508000"/>
                </a:moveTo>
                <a:lnTo>
                  <a:pt x="245681" y="508000"/>
                </a:lnTo>
                <a:lnTo>
                  <a:pt x="237382" y="507592"/>
                </a:lnTo>
                <a:lnTo>
                  <a:pt x="196288" y="501496"/>
                </a:lnTo>
                <a:lnTo>
                  <a:pt x="149113" y="485481"/>
                </a:lnTo>
                <a:lnTo>
                  <a:pt x="105968" y="460571"/>
                </a:lnTo>
                <a:lnTo>
                  <a:pt x="68512" y="427723"/>
                </a:lnTo>
                <a:lnTo>
                  <a:pt x="38185" y="388198"/>
                </a:lnTo>
                <a:lnTo>
                  <a:pt x="16151" y="343515"/>
                </a:lnTo>
                <a:lnTo>
                  <a:pt x="3257" y="295394"/>
                </a:lnTo>
                <a:lnTo>
                  <a:pt x="0" y="262318"/>
                </a:lnTo>
                <a:lnTo>
                  <a:pt x="0" y="245681"/>
                </a:lnTo>
                <a:lnTo>
                  <a:pt x="6503" y="196288"/>
                </a:lnTo>
                <a:lnTo>
                  <a:pt x="22518" y="149113"/>
                </a:lnTo>
                <a:lnTo>
                  <a:pt x="47428" y="105968"/>
                </a:lnTo>
                <a:lnTo>
                  <a:pt x="80277" y="68512"/>
                </a:lnTo>
                <a:lnTo>
                  <a:pt x="119802" y="38184"/>
                </a:lnTo>
                <a:lnTo>
                  <a:pt x="164484" y="16151"/>
                </a:lnTo>
                <a:lnTo>
                  <a:pt x="212605" y="3257"/>
                </a:lnTo>
                <a:lnTo>
                  <a:pt x="245681" y="0"/>
                </a:lnTo>
                <a:lnTo>
                  <a:pt x="262318" y="0"/>
                </a:lnTo>
                <a:lnTo>
                  <a:pt x="311711" y="6503"/>
                </a:lnTo>
                <a:lnTo>
                  <a:pt x="358886" y="22518"/>
                </a:lnTo>
                <a:lnTo>
                  <a:pt x="402031" y="47428"/>
                </a:lnTo>
                <a:lnTo>
                  <a:pt x="439487" y="80277"/>
                </a:lnTo>
                <a:lnTo>
                  <a:pt x="469814" y="119802"/>
                </a:lnTo>
                <a:lnTo>
                  <a:pt x="491849" y="164484"/>
                </a:lnTo>
                <a:lnTo>
                  <a:pt x="504742" y="212605"/>
                </a:lnTo>
                <a:lnTo>
                  <a:pt x="508000" y="245681"/>
                </a:lnTo>
                <a:lnTo>
                  <a:pt x="508000" y="262318"/>
                </a:lnTo>
                <a:lnTo>
                  <a:pt x="501496" y="311711"/>
                </a:lnTo>
                <a:lnTo>
                  <a:pt x="485481" y="358886"/>
                </a:lnTo>
                <a:lnTo>
                  <a:pt x="460571" y="402031"/>
                </a:lnTo>
                <a:lnTo>
                  <a:pt x="427723" y="439487"/>
                </a:lnTo>
                <a:lnTo>
                  <a:pt x="388198" y="469814"/>
                </a:lnTo>
                <a:lnTo>
                  <a:pt x="343515" y="491849"/>
                </a:lnTo>
                <a:lnTo>
                  <a:pt x="295394" y="504742"/>
                </a:lnTo>
                <a:lnTo>
                  <a:pt x="262318" y="5080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40900" y="54229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661650" y="9150498"/>
            <a:ext cx="2044700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Rectangle 40">
            <a:hlinkClick r:id="rId12" action="ppaction://hlinksldjump"/>
            <a:extLst>
              <a:ext uri="{FF2B5EF4-FFF2-40B4-BE49-F238E27FC236}">
                <a16:creationId xmlns:a16="http://schemas.microsoft.com/office/drawing/2014/main" id="{E8489EB3-0279-427B-AEDD-0A9E84DBB4E6}"/>
              </a:ext>
            </a:extLst>
          </p:cNvPr>
          <p:cNvSpPr/>
          <p:nvPr/>
        </p:nvSpPr>
        <p:spPr>
          <a:xfrm>
            <a:off x="1244600" y="7620000"/>
            <a:ext cx="1066800" cy="457200"/>
          </a:xfrm>
          <a:prstGeom prst="rect">
            <a:avLst/>
          </a:prstGeom>
          <a:solidFill>
            <a:srgbClr val="000000">
              <a:alpha val="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00"/>
            <a:ext cx="13004800" cy="711200"/>
          </a:xfrm>
          <a:custGeom>
            <a:avLst/>
            <a:gdLst/>
            <a:ahLst/>
            <a:cxnLst/>
            <a:rect l="l" t="t" r="r" b="b"/>
            <a:pathLst>
              <a:path w="13004800" h="711200">
                <a:moveTo>
                  <a:pt x="0" y="711200"/>
                </a:moveTo>
                <a:lnTo>
                  <a:pt x="13004800" y="711200"/>
                </a:lnTo>
                <a:lnTo>
                  <a:pt x="130048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006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482600"/>
            <a:ext cx="1031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304800"/>
          </a:xfrm>
          <a:custGeom>
            <a:avLst/>
            <a:gdLst/>
            <a:ahLst/>
            <a:cxnLst/>
            <a:rect l="l" t="t" r="r" b="b"/>
            <a:pathLst>
              <a:path w="13004800" h="304800">
                <a:moveTo>
                  <a:pt x="0" y="0"/>
                </a:moveTo>
                <a:lnTo>
                  <a:pt x="13004800" y="0"/>
                </a:lnTo>
                <a:lnTo>
                  <a:pt x="130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31700" y="88900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292100" y="127000"/>
                </a:moveTo>
                <a:lnTo>
                  <a:pt x="267383" y="122009"/>
                </a:lnTo>
                <a:lnTo>
                  <a:pt x="247198" y="108401"/>
                </a:lnTo>
                <a:lnTo>
                  <a:pt x="233590" y="88217"/>
                </a:lnTo>
                <a:lnTo>
                  <a:pt x="228600" y="63500"/>
                </a:lnTo>
                <a:lnTo>
                  <a:pt x="233590" y="38782"/>
                </a:lnTo>
                <a:lnTo>
                  <a:pt x="247198" y="18598"/>
                </a:lnTo>
                <a:lnTo>
                  <a:pt x="267383" y="4990"/>
                </a:lnTo>
                <a:lnTo>
                  <a:pt x="292100" y="0"/>
                </a:lnTo>
                <a:lnTo>
                  <a:pt x="316816" y="4990"/>
                </a:lnTo>
                <a:lnTo>
                  <a:pt x="337001" y="18598"/>
                </a:lnTo>
                <a:lnTo>
                  <a:pt x="350609" y="38782"/>
                </a:lnTo>
                <a:lnTo>
                  <a:pt x="355600" y="63500"/>
                </a:lnTo>
                <a:lnTo>
                  <a:pt x="350609" y="88217"/>
                </a:lnTo>
                <a:lnTo>
                  <a:pt x="337001" y="108401"/>
                </a:lnTo>
                <a:lnTo>
                  <a:pt x="316816" y="122009"/>
                </a:lnTo>
                <a:lnTo>
                  <a:pt x="292100" y="127000"/>
                </a:lnTo>
                <a:close/>
              </a:path>
              <a:path w="584200" h="127000">
                <a:moveTo>
                  <a:pt x="508000" y="127000"/>
                </a:moveTo>
                <a:lnTo>
                  <a:pt x="431800" y="0"/>
                </a:lnTo>
                <a:lnTo>
                  <a:pt x="584200" y="0"/>
                </a:lnTo>
                <a:lnTo>
                  <a:pt x="508000" y="127000"/>
                </a:lnTo>
                <a:close/>
              </a:path>
              <a:path w="584200" h="127000">
                <a:moveTo>
                  <a:pt x="127000" y="127000"/>
                </a:moveTo>
                <a:lnTo>
                  <a:pt x="0" y="127000"/>
                </a:lnTo>
                <a:lnTo>
                  <a:pt x="0" y="0"/>
                </a:lnTo>
                <a:lnTo>
                  <a:pt x="127000" y="0"/>
                </a:lnTo>
                <a:lnTo>
                  <a:pt x="127000" y="127000"/>
                </a:lnTo>
                <a:close/>
              </a:path>
            </a:pathLst>
          </a:custGeom>
          <a:solidFill>
            <a:srgbClr val="DE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0300" y="2057400"/>
            <a:ext cx="46228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6350" y="2190750"/>
            <a:ext cx="4368800" cy="5994400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80300" y="2177033"/>
            <a:ext cx="4622800" cy="18427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666750">
              <a:lnSpc>
                <a:spcPct val="100000"/>
              </a:lnSpc>
              <a:spcBef>
                <a:spcPts val="1305"/>
              </a:spcBef>
            </a:pPr>
            <a:r>
              <a:rPr sz="2400" spc="-10" dirty="0">
                <a:latin typeface="Arial"/>
                <a:cs typeface="Arial"/>
              </a:rPr>
              <a:t>Chronomètre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38100" algn="ctr">
              <a:lnSpc>
                <a:spcPct val="100000"/>
              </a:lnSpc>
            </a:pPr>
            <a:r>
              <a:rPr sz="6000" spc="-555" dirty="0">
                <a:latin typeface="DejaVu Sans"/>
                <a:cs typeface="DejaVu Sans"/>
              </a:rPr>
              <a:t>--:--</a:t>
            </a:r>
            <a:endParaRPr sz="60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63732" y="2350842"/>
            <a:ext cx="306070" cy="356870"/>
          </a:xfrm>
          <a:custGeom>
            <a:avLst/>
            <a:gdLst/>
            <a:ahLst/>
            <a:cxnLst/>
            <a:rect l="l" t="t" r="r" b="b"/>
            <a:pathLst>
              <a:path w="306070" h="356869">
                <a:moveTo>
                  <a:pt x="203727" y="33954"/>
                </a:moveTo>
                <a:lnTo>
                  <a:pt x="101862" y="33954"/>
                </a:lnTo>
                <a:lnTo>
                  <a:pt x="101862" y="0"/>
                </a:lnTo>
                <a:lnTo>
                  <a:pt x="203727" y="0"/>
                </a:lnTo>
                <a:lnTo>
                  <a:pt x="203727" y="33954"/>
                </a:lnTo>
                <a:close/>
              </a:path>
              <a:path w="306070" h="356869">
                <a:moveTo>
                  <a:pt x="152794" y="356522"/>
                </a:moveTo>
                <a:lnTo>
                  <a:pt x="104438" y="348731"/>
                </a:lnTo>
                <a:lnTo>
                  <a:pt x="62487" y="327038"/>
                </a:lnTo>
                <a:lnTo>
                  <a:pt x="29434" y="293961"/>
                </a:lnTo>
                <a:lnTo>
                  <a:pt x="7774" y="252018"/>
                </a:lnTo>
                <a:lnTo>
                  <a:pt x="0" y="203727"/>
                </a:lnTo>
                <a:lnTo>
                  <a:pt x="7790" y="155435"/>
                </a:lnTo>
                <a:lnTo>
                  <a:pt x="29483" y="113491"/>
                </a:lnTo>
                <a:lnTo>
                  <a:pt x="62560" y="80414"/>
                </a:lnTo>
                <a:lnTo>
                  <a:pt x="104503" y="58722"/>
                </a:lnTo>
                <a:lnTo>
                  <a:pt x="152794" y="50931"/>
                </a:lnTo>
                <a:lnTo>
                  <a:pt x="179186" y="53223"/>
                </a:lnTo>
                <a:lnTo>
                  <a:pt x="204129" y="59844"/>
                </a:lnTo>
                <a:lnTo>
                  <a:pt x="227258" y="70413"/>
                </a:lnTo>
                <a:lnTo>
                  <a:pt x="248206" y="84546"/>
                </a:lnTo>
                <a:lnTo>
                  <a:pt x="296083" y="84546"/>
                </a:lnTo>
                <a:lnTo>
                  <a:pt x="295743" y="84886"/>
                </a:lnTo>
                <a:lnTo>
                  <a:pt x="152794" y="84886"/>
                </a:lnTo>
                <a:lnTo>
                  <a:pt x="106508" y="94215"/>
                </a:lnTo>
                <a:lnTo>
                  <a:pt x="68736" y="119668"/>
                </a:lnTo>
                <a:lnTo>
                  <a:pt x="43283" y="157440"/>
                </a:lnTo>
                <a:lnTo>
                  <a:pt x="33954" y="203727"/>
                </a:lnTo>
                <a:lnTo>
                  <a:pt x="43283" y="250013"/>
                </a:lnTo>
                <a:lnTo>
                  <a:pt x="68736" y="287785"/>
                </a:lnTo>
                <a:lnTo>
                  <a:pt x="106508" y="313237"/>
                </a:lnTo>
                <a:lnTo>
                  <a:pt x="152794" y="322567"/>
                </a:lnTo>
                <a:lnTo>
                  <a:pt x="247570" y="322567"/>
                </a:lnTo>
                <a:lnTo>
                  <a:pt x="243102" y="327038"/>
                </a:lnTo>
                <a:lnTo>
                  <a:pt x="201151" y="348731"/>
                </a:lnTo>
                <a:lnTo>
                  <a:pt x="152794" y="356522"/>
                </a:lnTo>
                <a:close/>
              </a:path>
              <a:path w="306070" h="356869">
                <a:moveTo>
                  <a:pt x="296083" y="84546"/>
                </a:moveTo>
                <a:lnTo>
                  <a:pt x="248206" y="84546"/>
                </a:lnTo>
                <a:lnTo>
                  <a:pt x="272314" y="60438"/>
                </a:lnTo>
                <a:lnTo>
                  <a:pt x="278681" y="65969"/>
                </a:lnTo>
                <a:lnTo>
                  <a:pt x="284792" y="71834"/>
                </a:lnTo>
                <a:lnTo>
                  <a:pt x="290649" y="77986"/>
                </a:lnTo>
                <a:lnTo>
                  <a:pt x="296252" y="84376"/>
                </a:lnTo>
                <a:lnTo>
                  <a:pt x="296083" y="84546"/>
                </a:lnTo>
                <a:close/>
              </a:path>
              <a:path w="306070" h="356869">
                <a:moveTo>
                  <a:pt x="247570" y="322567"/>
                </a:moveTo>
                <a:lnTo>
                  <a:pt x="152794" y="322567"/>
                </a:lnTo>
                <a:lnTo>
                  <a:pt x="199081" y="313237"/>
                </a:lnTo>
                <a:lnTo>
                  <a:pt x="236853" y="287785"/>
                </a:lnTo>
                <a:lnTo>
                  <a:pt x="262305" y="250013"/>
                </a:lnTo>
                <a:lnTo>
                  <a:pt x="271635" y="203727"/>
                </a:lnTo>
                <a:lnTo>
                  <a:pt x="262305" y="157440"/>
                </a:lnTo>
                <a:lnTo>
                  <a:pt x="236853" y="119668"/>
                </a:lnTo>
                <a:lnTo>
                  <a:pt x="199081" y="94215"/>
                </a:lnTo>
                <a:lnTo>
                  <a:pt x="152794" y="84886"/>
                </a:lnTo>
                <a:lnTo>
                  <a:pt x="295743" y="84886"/>
                </a:lnTo>
                <a:lnTo>
                  <a:pt x="272144" y="108484"/>
                </a:lnTo>
                <a:lnTo>
                  <a:pt x="286180" y="129334"/>
                </a:lnTo>
                <a:lnTo>
                  <a:pt x="296698" y="152412"/>
                </a:lnTo>
                <a:lnTo>
                  <a:pt x="303300" y="177337"/>
                </a:lnTo>
                <a:lnTo>
                  <a:pt x="305589" y="203727"/>
                </a:lnTo>
                <a:lnTo>
                  <a:pt x="297815" y="252018"/>
                </a:lnTo>
                <a:lnTo>
                  <a:pt x="276155" y="293961"/>
                </a:lnTo>
                <a:lnTo>
                  <a:pt x="247570" y="322567"/>
                </a:lnTo>
                <a:close/>
              </a:path>
              <a:path w="306070" h="356869">
                <a:moveTo>
                  <a:pt x="169772" y="220704"/>
                </a:moveTo>
                <a:lnTo>
                  <a:pt x="135817" y="220704"/>
                </a:lnTo>
                <a:lnTo>
                  <a:pt x="135817" y="118840"/>
                </a:lnTo>
                <a:lnTo>
                  <a:pt x="169772" y="118840"/>
                </a:lnTo>
                <a:lnTo>
                  <a:pt x="169772" y="220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8700" y="2057400"/>
            <a:ext cx="4622800" cy="624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4750" y="2190750"/>
            <a:ext cx="4368800" cy="5994400"/>
          </a:xfrm>
          <a:custGeom>
            <a:avLst/>
            <a:gdLst/>
            <a:ahLst/>
            <a:cxnLst/>
            <a:rect l="l" t="t" r="r" b="b"/>
            <a:pathLst>
              <a:path w="4368800" h="5994400">
                <a:moveTo>
                  <a:pt x="4324731" y="5994400"/>
                </a:moveTo>
                <a:lnTo>
                  <a:pt x="44063" y="5994400"/>
                </a:lnTo>
                <a:lnTo>
                  <a:pt x="37583" y="5993104"/>
                </a:lnTo>
                <a:lnTo>
                  <a:pt x="6444" y="5969266"/>
                </a:lnTo>
                <a:lnTo>
                  <a:pt x="0" y="59503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4324731" y="0"/>
                </a:lnTo>
                <a:lnTo>
                  <a:pt x="4358678" y="19642"/>
                </a:lnTo>
                <a:lnTo>
                  <a:pt x="4368800" y="44063"/>
                </a:lnTo>
                <a:lnTo>
                  <a:pt x="4368800" y="5950331"/>
                </a:lnTo>
                <a:lnTo>
                  <a:pt x="4349153" y="5984278"/>
                </a:lnTo>
                <a:lnTo>
                  <a:pt x="4324731" y="59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40579" y="7727950"/>
            <a:ext cx="6051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6100ED"/>
                </a:solidFill>
                <a:latin typeface="Arial"/>
                <a:cs typeface="Arial"/>
              </a:rPr>
              <a:t>R</a:t>
            </a:r>
            <a:r>
              <a:rPr sz="1400" spc="-285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1400" spc="-280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6100ED"/>
                </a:solidFill>
                <a:latin typeface="Arial"/>
                <a:cs typeface="Arial"/>
              </a:rPr>
              <a:t>S</a:t>
            </a:r>
            <a:r>
              <a:rPr sz="1400" spc="-285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1400" spc="-275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100ED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33550" y="2330450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0000"/>
                </a:solidFill>
              </a:rPr>
              <a:t>Sco</a:t>
            </a:r>
            <a:r>
              <a:rPr sz="2400" spc="-40" dirty="0">
                <a:solidFill>
                  <a:srgbClr val="000000"/>
                </a:solidFill>
              </a:rPr>
              <a:t>r</a:t>
            </a:r>
            <a:r>
              <a:rPr sz="2400" spc="-65" dirty="0">
                <a:solidFill>
                  <a:srgbClr val="000000"/>
                </a:solidFill>
              </a:rPr>
              <a:t>e</a:t>
            </a:r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315310" y="2369410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296017" y="333019"/>
                </a:moveTo>
                <a:lnTo>
                  <a:pt x="37002" y="333019"/>
                </a:lnTo>
                <a:lnTo>
                  <a:pt x="22634" y="330099"/>
                </a:lnTo>
                <a:lnTo>
                  <a:pt x="10869" y="322150"/>
                </a:lnTo>
                <a:lnTo>
                  <a:pt x="2919" y="310384"/>
                </a:lnTo>
                <a:lnTo>
                  <a:pt x="0" y="296017"/>
                </a:lnTo>
                <a:lnTo>
                  <a:pt x="0" y="37002"/>
                </a:lnTo>
                <a:lnTo>
                  <a:pt x="2919" y="22634"/>
                </a:lnTo>
                <a:lnTo>
                  <a:pt x="10869" y="10869"/>
                </a:lnTo>
                <a:lnTo>
                  <a:pt x="22634" y="2919"/>
                </a:lnTo>
                <a:lnTo>
                  <a:pt x="37002" y="0"/>
                </a:lnTo>
                <a:lnTo>
                  <a:pt x="296017" y="0"/>
                </a:lnTo>
                <a:lnTo>
                  <a:pt x="310384" y="2919"/>
                </a:lnTo>
                <a:lnTo>
                  <a:pt x="322150" y="10869"/>
                </a:lnTo>
                <a:lnTo>
                  <a:pt x="330099" y="22634"/>
                </a:lnTo>
                <a:lnTo>
                  <a:pt x="333019" y="37002"/>
                </a:lnTo>
                <a:lnTo>
                  <a:pt x="74004" y="37002"/>
                </a:lnTo>
                <a:lnTo>
                  <a:pt x="74004" y="64753"/>
                </a:lnTo>
                <a:lnTo>
                  <a:pt x="120257" y="64753"/>
                </a:lnTo>
                <a:lnTo>
                  <a:pt x="120257" y="78629"/>
                </a:lnTo>
                <a:lnTo>
                  <a:pt x="74004" y="78629"/>
                </a:lnTo>
                <a:lnTo>
                  <a:pt x="74004" y="148008"/>
                </a:lnTo>
                <a:lnTo>
                  <a:pt x="286768" y="148008"/>
                </a:lnTo>
                <a:lnTo>
                  <a:pt x="259016" y="175760"/>
                </a:lnTo>
                <a:lnTo>
                  <a:pt x="111006" y="175760"/>
                </a:lnTo>
                <a:lnTo>
                  <a:pt x="37002" y="249764"/>
                </a:lnTo>
                <a:lnTo>
                  <a:pt x="37002" y="296017"/>
                </a:lnTo>
                <a:lnTo>
                  <a:pt x="333019" y="296017"/>
                </a:lnTo>
                <a:lnTo>
                  <a:pt x="330099" y="310384"/>
                </a:lnTo>
                <a:lnTo>
                  <a:pt x="322150" y="322150"/>
                </a:lnTo>
                <a:lnTo>
                  <a:pt x="310384" y="330099"/>
                </a:lnTo>
                <a:lnTo>
                  <a:pt x="296017" y="333019"/>
                </a:lnTo>
                <a:close/>
              </a:path>
              <a:path w="333375" h="333375">
                <a:moveTo>
                  <a:pt x="166509" y="148008"/>
                </a:moveTo>
                <a:lnTo>
                  <a:pt x="148008" y="148008"/>
                </a:lnTo>
                <a:lnTo>
                  <a:pt x="148008" y="120257"/>
                </a:lnTo>
                <a:lnTo>
                  <a:pt x="101756" y="120257"/>
                </a:lnTo>
                <a:lnTo>
                  <a:pt x="101756" y="106381"/>
                </a:lnTo>
                <a:lnTo>
                  <a:pt x="148008" y="106381"/>
                </a:lnTo>
                <a:lnTo>
                  <a:pt x="148008" y="37002"/>
                </a:lnTo>
                <a:lnTo>
                  <a:pt x="166509" y="37002"/>
                </a:lnTo>
                <a:lnTo>
                  <a:pt x="166509" y="148008"/>
                </a:lnTo>
                <a:close/>
              </a:path>
              <a:path w="333375" h="333375">
                <a:moveTo>
                  <a:pt x="194261" y="92505"/>
                </a:moveTo>
                <a:lnTo>
                  <a:pt x="194261" y="37002"/>
                </a:lnTo>
                <a:lnTo>
                  <a:pt x="231264" y="37002"/>
                </a:lnTo>
                <a:lnTo>
                  <a:pt x="194261" y="92505"/>
                </a:lnTo>
                <a:close/>
              </a:path>
              <a:path w="333375" h="333375">
                <a:moveTo>
                  <a:pt x="286768" y="148008"/>
                </a:moveTo>
                <a:lnTo>
                  <a:pt x="262716" y="148008"/>
                </a:lnTo>
                <a:lnTo>
                  <a:pt x="225713" y="92505"/>
                </a:lnTo>
                <a:lnTo>
                  <a:pt x="262716" y="37002"/>
                </a:lnTo>
                <a:lnTo>
                  <a:pt x="333019" y="37002"/>
                </a:lnTo>
                <a:lnTo>
                  <a:pt x="333019" y="138758"/>
                </a:lnTo>
                <a:lnTo>
                  <a:pt x="296017" y="138758"/>
                </a:lnTo>
                <a:lnTo>
                  <a:pt x="286768" y="148008"/>
                </a:lnTo>
                <a:close/>
              </a:path>
              <a:path w="333375" h="333375">
                <a:moveTo>
                  <a:pt x="231264" y="148008"/>
                </a:moveTo>
                <a:lnTo>
                  <a:pt x="194261" y="148008"/>
                </a:lnTo>
                <a:lnTo>
                  <a:pt x="194261" y="92505"/>
                </a:lnTo>
                <a:lnTo>
                  <a:pt x="231264" y="148008"/>
                </a:lnTo>
                <a:close/>
              </a:path>
              <a:path w="333375" h="333375">
                <a:moveTo>
                  <a:pt x="333019" y="296017"/>
                </a:moveTo>
                <a:lnTo>
                  <a:pt x="185011" y="296017"/>
                </a:lnTo>
                <a:lnTo>
                  <a:pt x="296017" y="185011"/>
                </a:lnTo>
                <a:lnTo>
                  <a:pt x="296017" y="138758"/>
                </a:lnTo>
                <a:lnTo>
                  <a:pt x="333019" y="138758"/>
                </a:lnTo>
                <a:lnTo>
                  <a:pt x="333019" y="296017"/>
                </a:lnTo>
                <a:close/>
              </a:path>
              <a:path w="333375" h="333375">
                <a:moveTo>
                  <a:pt x="185011" y="249764"/>
                </a:moveTo>
                <a:lnTo>
                  <a:pt x="111006" y="175760"/>
                </a:lnTo>
                <a:lnTo>
                  <a:pt x="259016" y="175760"/>
                </a:lnTo>
                <a:lnTo>
                  <a:pt x="185011" y="249764"/>
                </a:lnTo>
                <a:close/>
              </a:path>
              <a:path w="333375" h="333375">
                <a:moveTo>
                  <a:pt x="185011" y="296017"/>
                </a:moveTo>
                <a:lnTo>
                  <a:pt x="37002" y="296017"/>
                </a:lnTo>
                <a:lnTo>
                  <a:pt x="111006" y="222013"/>
                </a:lnTo>
                <a:lnTo>
                  <a:pt x="185011" y="29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3500" y="7721600"/>
            <a:ext cx="2032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20200" y="4089400"/>
            <a:ext cx="1117600" cy="187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55256" y="4273550"/>
            <a:ext cx="711200" cy="711200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381757" y="709930"/>
                </a:moveTo>
                <a:lnTo>
                  <a:pt x="329442" y="709930"/>
                </a:lnTo>
                <a:lnTo>
                  <a:pt x="277685" y="702310"/>
                </a:lnTo>
                <a:lnTo>
                  <a:pt x="227623" y="687070"/>
                </a:lnTo>
                <a:lnTo>
                  <a:pt x="211493" y="679450"/>
                </a:lnTo>
                <a:lnTo>
                  <a:pt x="203560" y="676910"/>
                </a:lnTo>
                <a:lnTo>
                  <a:pt x="195720" y="673100"/>
                </a:lnTo>
                <a:lnTo>
                  <a:pt x="187971" y="668020"/>
                </a:lnTo>
                <a:lnTo>
                  <a:pt x="172784" y="660400"/>
                </a:lnTo>
                <a:lnTo>
                  <a:pt x="136825" y="635000"/>
                </a:lnTo>
                <a:lnTo>
                  <a:pt x="104152" y="605790"/>
                </a:lnTo>
                <a:lnTo>
                  <a:pt x="98055" y="600710"/>
                </a:lnTo>
                <a:lnTo>
                  <a:pt x="92117" y="594360"/>
                </a:lnTo>
                <a:lnTo>
                  <a:pt x="86338" y="586740"/>
                </a:lnTo>
                <a:lnTo>
                  <a:pt x="80717" y="580390"/>
                </a:lnTo>
                <a:lnTo>
                  <a:pt x="75262" y="574040"/>
                </a:lnTo>
                <a:lnTo>
                  <a:pt x="69979" y="566420"/>
                </a:lnTo>
                <a:lnTo>
                  <a:pt x="64868" y="560070"/>
                </a:lnTo>
                <a:lnTo>
                  <a:pt x="59929" y="552450"/>
                </a:lnTo>
                <a:lnTo>
                  <a:pt x="55168" y="544830"/>
                </a:lnTo>
                <a:lnTo>
                  <a:pt x="50591" y="537210"/>
                </a:lnTo>
                <a:lnTo>
                  <a:pt x="46198" y="530860"/>
                </a:lnTo>
                <a:lnTo>
                  <a:pt x="41988" y="521970"/>
                </a:lnTo>
                <a:lnTo>
                  <a:pt x="37968" y="514350"/>
                </a:lnTo>
                <a:lnTo>
                  <a:pt x="34141" y="506730"/>
                </a:lnTo>
                <a:lnTo>
                  <a:pt x="30507" y="499109"/>
                </a:lnTo>
                <a:lnTo>
                  <a:pt x="27068" y="491490"/>
                </a:lnTo>
                <a:lnTo>
                  <a:pt x="23826" y="482600"/>
                </a:lnTo>
                <a:lnTo>
                  <a:pt x="20786" y="474980"/>
                </a:lnTo>
                <a:lnTo>
                  <a:pt x="17948" y="466090"/>
                </a:lnTo>
                <a:lnTo>
                  <a:pt x="15312" y="458470"/>
                </a:lnTo>
                <a:lnTo>
                  <a:pt x="12880" y="449580"/>
                </a:lnTo>
                <a:lnTo>
                  <a:pt x="3848" y="407670"/>
                </a:lnTo>
                <a:lnTo>
                  <a:pt x="107" y="363220"/>
                </a:lnTo>
                <a:lnTo>
                  <a:pt x="107" y="346710"/>
                </a:lnTo>
                <a:lnTo>
                  <a:pt x="3848" y="302260"/>
                </a:lnTo>
                <a:lnTo>
                  <a:pt x="12880" y="260350"/>
                </a:lnTo>
                <a:lnTo>
                  <a:pt x="15312" y="251460"/>
                </a:lnTo>
                <a:lnTo>
                  <a:pt x="17948" y="243840"/>
                </a:lnTo>
                <a:lnTo>
                  <a:pt x="20786" y="234950"/>
                </a:lnTo>
                <a:lnTo>
                  <a:pt x="23826" y="227329"/>
                </a:lnTo>
                <a:lnTo>
                  <a:pt x="41988" y="187960"/>
                </a:lnTo>
                <a:lnTo>
                  <a:pt x="46198" y="179070"/>
                </a:lnTo>
                <a:lnTo>
                  <a:pt x="50591" y="172720"/>
                </a:lnTo>
                <a:lnTo>
                  <a:pt x="55168" y="165100"/>
                </a:lnTo>
                <a:lnTo>
                  <a:pt x="59929" y="157480"/>
                </a:lnTo>
                <a:lnTo>
                  <a:pt x="64868" y="149860"/>
                </a:lnTo>
                <a:lnTo>
                  <a:pt x="69979" y="143510"/>
                </a:lnTo>
                <a:lnTo>
                  <a:pt x="75262" y="135890"/>
                </a:lnTo>
                <a:lnTo>
                  <a:pt x="80717" y="129539"/>
                </a:lnTo>
                <a:lnTo>
                  <a:pt x="86338" y="123189"/>
                </a:lnTo>
                <a:lnTo>
                  <a:pt x="92117" y="115570"/>
                </a:lnTo>
                <a:lnTo>
                  <a:pt x="98055" y="109220"/>
                </a:lnTo>
                <a:lnTo>
                  <a:pt x="104152" y="104139"/>
                </a:lnTo>
                <a:lnTo>
                  <a:pt x="110401" y="97790"/>
                </a:lnTo>
                <a:lnTo>
                  <a:pt x="143769" y="69850"/>
                </a:lnTo>
                <a:lnTo>
                  <a:pt x="187971" y="41910"/>
                </a:lnTo>
                <a:lnTo>
                  <a:pt x="195720" y="36830"/>
                </a:lnTo>
                <a:lnTo>
                  <a:pt x="203560" y="33020"/>
                </a:lnTo>
                <a:lnTo>
                  <a:pt x="211493" y="30480"/>
                </a:lnTo>
                <a:lnTo>
                  <a:pt x="227623" y="22860"/>
                </a:lnTo>
                <a:lnTo>
                  <a:pt x="277685" y="7620"/>
                </a:lnTo>
                <a:lnTo>
                  <a:pt x="329442" y="0"/>
                </a:lnTo>
                <a:lnTo>
                  <a:pt x="381757" y="0"/>
                </a:lnTo>
                <a:lnTo>
                  <a:pt x="433514" y="7620"/>
                </a:lnTo>
                <a:lnTo>
                  <a:pt x="483576" y="22860"/>
                </a:lnTo>
                <a:lnTo>
                  <a:pt x="499706" y="30480"/>
                </a:lnTo>
                <a:lnTo>
                  <a:pt x="507638" y="33020"/>
                </a:lnTo>
                <a:lnTo>
                  <a:pt x="515479" y="36830"/>
                </a:lnTo>
                <a:lnTo>
                  <a:pt x="523228" y="41910"/>
                </a:lnTo>
                <a:lnTo>
                  <a:pt x="538415" y="49530"/>
                </a:lnTo>
                <a:lnTo>
                  <a:pt x="574374" y="74930"/>
                </a:lnTo>
                <a:lnTo>
                  <a:pt x="607047" y="104139"/>
                </a:lnTo>
                <a:lnTo>
                  <a:pt x="613144" y="109220"/>
                </a:lnTo>
                <a:lnTo>
                  <a:pt x="619082" y="115570"/>
                </a:lnTo>
                <a:lnTo>
                  <a:pt x="624861" y="123189"/>
                </a:lnTo>
                <a:lnTo>
                  <a:pt x="630482" y="129539"/>
                </a:lnTo>
                <a:lnTo>
                  <a:pt x="635938" y="135890"/>
                </a:lnTo>
                <a:lnTo>
                  <a:pt x="641221" y="143510"/>
                </a:lnTo>
                <a:lnTo>
                  <a:pt x="646331" y="149860"/>
                </a:lnTo>
                <a:lnTo>
                  <a:pt x="651269" y="157480"/>
                </a:lnTo>
                <a:lnTo>
                  <a:pt x="656031" y="165100"/>
                </a:lnTo>
                <a:lnTo>
                  <a:pt x="660608" y="172720"/>
                </a:lnTo>
                <a:lnTo>
                  <a:pt x="665001" y="179070"/>
                </a:lnTo>
                <a:lnTo>
                  <a:pt x="669211" y="187960"/>
                </a:lnTo>
                <a:lnTo>
                  <a:pt x="673232" y="195580"/>
                </a:lnTo>
                <a:lnTo>
                  <a:pt x="677058" y="203200"/>
                </a:lnTo>
                <a:lnTo>
                  <a:pt x="680691" y="210820"/>
                </a:lnTo>
                <a:lnTo>
                  <a:pt x="684131" y="218440"/>
                </a:lnTo>
                <a:lnTo>
                  <a:pt x="687373" y="227329"/>
                </a:lnTo>
                <a:lnTo>
                  <a:pt x="690413" y="234950"/>
                </a:lnTo>
                <a:lnTo>
                  <a:pt x="693251" y="243840"/>
                </a:lnTo>
                <a:lnTo>
                  <a:pt x="695887" y="251460"/>
                </a:lnTo>
                <a:lnTo>
                  <a:pt x="698319" y="260350"/>
                </a:lnTo>
                <a:lnTo>
                  <a:pt x="707351" y="302260"/>
                </a:lnTo>
                <a:lnTo>
                  <a:pt x="711093" y="346710"/>
                </a:lnTo>
                <a:lnTo>
                  <a:pt x="711093" y="363220"/>
                </a:lnTo>
                <a:lnTo>
                  <a:pt x="707351" y="407670"/>
                </a:lnTo>
                <a:lnTo>
                  <a:pt x="698319" y="449580"/>
                </a:lnTo>
                <a:lnTo>
                  <a:pt x="695887" y="458470"/>
                </a:lnTo>
                <a:lnTo>
                  <a:pt x="693251" y="466090"/>
                </a:lnTo>
                <a:lnTo>
                  <a:pt x="690413" y="474980"/>
                </a:lnTo>
                <a:lnTo>
                  <a:pt x="687373" y="482600"/>
                </a:lnTo>
                <a:lnTo>
                  <a:pt x="669211" y="521970"/>
                </a:lnTo>
                <a:lnTo>
                  <a:pt x="665001" y="530860"/>
                </a:lnTo>
                <a:lnTo>
                  <a:pt x="660608" y="537210"/>
                </a:lnTo>
                <a:lnTo>
                  <a:pt x="656031" y="544830"/>
                </a:lnTo>
                <a:lnTo>
                  <a:pt x="651269" y="552450"/>
                </a:lnTo>
                <a:lnTo>
                  <a:pt x="646331" y="560070"/>
                </a:lnTo>
                <a:lnTo>
                  <a:pt x="641220" y="566420"/>
                </a:lnTo>
                <a:lnTo>
                  <a:pt x="635937" y="574040"/>
                </a:lnTo>
                <a:lnTo>
                  <a:pt x="630482" y="580390"/>
                </a:lnTo>
                <a:lnTo>
                  <a:pt x="624861" y="586740"/>
                </a:lnTo>
                <a:lnTo>
                  <a:pt x="619082" y="594360"/>
                </a:lnTo>
                <a:lnTo>
                  <a:pt x="613144" y="600710"/>
                </a:lnTo>
                <a:lnTo>
                  <a:pt x="607047" y="605790"/>
                </a:lnTo>
                <a:lnTo>
                  <a:pt x="600798" y="612140"/>
                </a:lnTo>
                <a:lnTo>
                  <a:pt x="567430" y="640080"/>
                </a:lnTo>
                <a:lnTo>
                  <a:pt x="523228" y="668020"/>
                </a:lnTo>
                <a:lnTo>
                  <a:pt x="515479" y="673100"/>
                </a:lnTo>
                <a:lnTo>
                  <a:pt x="507639" y="676910"/>
                </a:lnTo>
                <a:lnTo>
                  <a:pt x="499706" y="679450"/>
                </a:lnTo>
                <a:lnTo>
                  <a:pt x="483576" y="687070"/>
                </a:lnTo>
                <a:lnTo>
                  <a:pt x="433514" y="702310"/>
                </a:lnTo>
                <a:lnTo>
                  <a:pt x="381757" y="709930"/>
                </a:lnTo>
                <a:close/>
              </a:path>
              <a:path w="711200" h="711200">
                <a:moveTo>
                  <a:pt x="355600" y="711200"/>
                </a:moveTo>
                <a:lnTo>
                  <a:pt x="346870" y="709930"/>
                </a:lnTo>
                <a:lnTo>
                  <a:pt x="364329" y="709930"/>
                </a:lnTo>
                <a:lnTo>
                  <a:pt x="355600" y="7112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66300" y="4546600"/>
            <a:ext cx="139700" cy="177800"/>
          </a:xfrm>
          <a:custGeom>
            <a:avLst/>
            <a:gdLst/>
            <a:ahLst/>
            <a:cxnLst/>
            <a:rect l="l" t="t" r="r" b="b"/>
            <a:pathLst>
              <a:path w="139700" h="177800">
                <a:moveTo>
                  <a:pt x="0" y="177800"/>
                </a:moveTo>
                <a:lnTo>
                  <a:pt x="0" y="0"/>
                </a:lnTo>
                <a:lnTo>
                  <a:pt x="139700" y="8890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63900" y="3048000"/>
            <a:ext cx="2387600" cy="3352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09950" y="3181350"/>
            <a:ext cx="2133600" cy="3098800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13150" y="5407478"/>
            <a:ext cx="1014094" cy="6673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2000" spc="-10" dirty="0">
                <a:latin typeface="Arial"/>
                <a:cs typeface="Arial"/>
              </a:rPr>
              <a:t>Equipe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sz="1400" spc="25" dirty="0">
                <a:latin typeface="Arial"/>
                <a:cs typeface="Arial"/>
              </a:rPr>
              <a:t>Visiteur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28700" y="3048000"/>
            <a:ext cx="2387600" cy="3352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4750" y="3181350"/>
            <a:ext cx="2133600" cy="3098800"/>
          </a:xfrm>
          <a:custGeom>
            <a:avLst/>
            <a:gdLst/>
            <a:ahLst/>
            <a:cxnLst/>
            <a:rect l="l" t="t" r="r" b="b"/>
            <a:pathLst>
              <a:path w="2133600" h="3098800">
                <a:moveTo>
                  <a:pt x="2089531" y="3098800"/>
                </a:moveTo>
                <a:lnTo>
                  <a:pt x="44063" y="3098800"/>
                </a:lnTo>
                <a:lnTo>
                  <a:pt x="37583" y="3097504"/>
                </a:lnTo>
                <a:lnTo>
                  <a:pt x="6444" y="3073666"/>
                </a:lnTo>
                <a:lnTo>
                  <a:pt x="0" y="3054731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3054731"/>
                </a:lnTo>
                <a:lnTo>
                  <a:pt x="2113953" y="3088678"/>
                </a:lnTo>
                <a:lnTo>
                  <a:pt x="2089531" y="309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4750" y="3181350"/>
            <a:ext cx="2133600" cy="2133600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2133600" y="2133600"/>
                </a:moveTo>
                <a:lnTo>
                  <a:pt x="0" y="2133600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089531" y="0"/>
                </a:lnTo>
                <a:lnTo>
                  <a:pt x="2123478" y="19642"/>
                </a:lnTo>
                <a:lnTo>
                  <a:pt x="2133600" y="44063"/>
                </a:lnTo>
                <a:lnTo>
                  <a:pt x="213360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38350" y="3663950"/>
            <a:ext cx="4356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spc="-495" dirty="0">
                <a:latin typeface="DejaVu Sans"/>
                <a:cs typeface="DejaVu Sans"/>
              </a:rPr>
              <a:t>0</a:t>
            </a:r>
            <a:endParaRPr sz="60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3550" y="3663950"/>
            <a:ext cx="4356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spc="-495" dirty="0">
                <a:latin typeface="DejaVu Sans"/>
                <a:cs typeface="DejaVu Sans"/>
              </a:rPr>
              <a:t>0</a:t>
            </a:r>
            <a:endParaRPr sz="600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07600" y="8826500"/>
            <a:ext cx="2921000" cy="86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53650" y="8959850"/>
            <a:ext cx="2667000" cy="609600"/>
          </a:xfrm>
          <a:custGeom>
            <a:avLst/>
            <a:gdLst/>
            <a:ahLst/>
            <a:cxnLst/>
            <a:rect l="l" t="t" r="r" b="b"/>
            <a:pathLst>
              <a:path w="2667000" h="609600">
                <a:moveTo>
                  <a:pt x="2622931" y="609600"/>
                </a:moveTo>
                <a:lnTo>
                  <a:pt x="44063" y="609600"/>
                </a:lnTo>
                <a:lnTo>
                  <a:pt x="37583" y="608310"/>
                </a:lnTo>
                <a:lnTo>
                  <a:pt x="6444" y="584464"/>
                </a:lnTo>
                <a:lnTo>
                  <a:pt x="0" y="565536"/>
                </a:lnTo>
                <a:lnTo>
                  <a:pt x="0" y="44063"/>
                </a:lnTo>
                <a:lnTo>
                  <a:pt x="19642" y="10115"/>
                </a:lnTo>
                <a:lnTo>
                  <a:pt x="44063" y="0"/>
                </a:lnTo>
                <a:lnTo>
                  <a:pt x="2622931" y="0"/>
                </a:lnTo>
                <a:lnTo>
                  <a:pt x="2656878" y="19642"/>
                </a:lnTo>
                <a:lnTo>
                  <a:pt x="2667000" y="44063"/>
                </a:lnTo>
                <a:lnTo>
                  <a:pt x="2667000" y="565536"/>
                </a:lnTo>
                <a:lnTo>
                  <a:pt x="2647353" y="599484"/>
                </a:lnTo>
                <a:lnTo>
                  <a:pt x="2622931" y="6096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45756" y="9175750"/>
            <a:ext cx="25400" cy="76200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69550" y="926465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6" y="0"/>
                </a:lnTo>
              </a:path>
            </a:pathLst>
          </a:custGeom>
          <a:ln w="253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45756" y="9277350"/>
            <a:ext cx="25400" cy="76200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25393" y="76205"/>
                </a:moveTo>
                <a:lnTo>
                  <a:pt x="0" y="76205"/>
                </a:lnTo>
                <a:lnTo>
                  <a:pt x="0" y="0"/>
                </a:lnTo>
                <a:lnTo>
                  <a:pt x="25393" y="0"/>
                </a:lnTo>
                <a:lnTo>
                  <a:pt x="25393" y="7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47309" y="4123690"/>
            <a:ext cx="93979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61310" y="4123690"/>
            <a:ext cx="93980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24909" y="4123690"/>
            <a:ext cx="93979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89710" y="4123690"/>
            <a:ext cx="93980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56750" y="523875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62318" y="508000"/>
                </a:moveTo>
                <a:lnTo>
                  <a:pt x="245681" y="508000"/>
                </a:lnTo>
                <a:lnTo>
                  <a:pt x="237382" y="507592"/>
                </a:lnTo>
                <a:lnTo>
                  <a:pt x="196288" y="501496"/>
                </a:lnTo>
                <a:lnTo>
                  <a:pt x="149113" y="485481"/>
                </a:lnTo>
                <a:lnTo>
                  <a:pt x="105968" y="460571"/>
                </a:lnTo>
                <a:lnTo>
                  <a:pt x="68512" y="427723"/>
                </a:lnTo>
                <a:lnTo>
                  <a:pt x="38185" y="388198"/>
                </a:lnTo>
                <a:lnTo>
                  <a:pt x="16151" y="343515"/>
                </a:lnTo>
                <a:lnTo>
                  <a:pt x="3257" y="295394"/>
                </a:lnTo>
                <a:lnTo>
                  <a:pt x="0" y="262318"/>
                </a:lnTo>
                <a:lnTo>
                  <a:pt x="0" y="245681"/>
                </a:lnTo>
                <a:lnTo>
                  <a:pt x="6503" y="196288"/>
                </a:lnTo>
                <a:lnTo>
                  <a:pt x="22518" y="149113"/>
                </a:lnTo>
                <a:lnTo>
                  <a:pt x="47428" y="105968"/>
                </a:lnTo>
                <a:lnTo>
                  <a:pt x="80277" y="68512"/>
                </a:lnTo>
                <a:lnTo>
                  <a:pt x="119802" y="38184"/>
                </a:lnTo>
                <a:lnTo>
                  <a:pt x="164484" y="16151"/>
                </a:lnTo>
                <a:lnTo>
                  <a:pt x="212605" y="3257"/>
                </a:lnTo>
                <a:lnTo>
                  <a:pt x="245681" y="0"/>
                </a:lnTo>
                <a:lnTo>
                  <a:pt x="262318" y="0"/>
                </a:lnTo>
                <a:lnTo>
                  <a:pt x="311711" y="6503"/>
                </a:lnTo>
                <a:lnTo>
                  <a:pt x="358886" y="22518"/>
                </a:lnTo>
                <a:lnTo>
                  <a:pt x="402031" y="47428"/>
                </a:lnTo>
                <a:lnTo>
                  <a:pt x="439487" y="80277"/>
                </a:lnTo>
                <a:lnTo>
                  <a:pt x="469814" y="119802"/>
                </a:lnTo>
                <a:lnTo>
                  <a:pt x="491849" y="164484"/>
                </a:lnTo>
                <a:lnTo>
                  <a:pt x="504742" y="212605"/>
                </a:lnTo>
                <a:lnTo>
                  <a:pt x="508000" y="245681"/>
                </a:lnTo>
                <a:lnTo>
                  <a:pt x="508000" y="262318"/>
                </a:lnTo>
                <a:lnTo>
                  <a:pt x="501496" y="311711"/>
                </a:lnTo>
                <a:lnTo>
                  <a:pt x="485481" y="358886"/>
                </a:lnTo>
                <a:lnTo>
                  <a:pt x="460571" y="402031"/>
                </a:lnTo>
                <a:lnTo>
                  <a:pt x="427723" y="439487"/>
                </a:lnTo>
                <a:lnTo>
                  <a:pt x="388198" y="469814"/>
                </a:lnTo>
                <a:lnTo>
                  <a:pt x="343515" y="491849"/>
                </a:lnTo>
                <a:lnTo>
                  <a:pt x="295394" y="504742"/>
                </a:lnTo>
                <a:lnTo>
                  <a:pt x="262318" y="5080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40900" y="54229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7100" y="5054600"/>
            <a:ext cx="3708400" cy="2463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95400" y="5422900"/>
            <a:ext cx="3073400" cy="1828800"/>
          </a:xfrm>
          <a:custGeom>
            <a:avLst/>
            <a:gdLst/>
            <a:ahLst/>
            <a:cxnLst/>
            <a:rect l="l" t="t" r="r" b="b"/>
            <a:pathLst>
              <a:path w="3073400" h="1828800">
                <a:moveTo>
                  <a:pt x="3048000" y="1828800"/>
                </a:moveTo>
                <a:lnTo>
                  <a:pt x="25400" y="1828800"/>
                </a:lnTo>
                <a:lnTo>
                  <a:pt x="15537" y="1826795"/>
                </a:lnTo>
                <a:lnTo>
                  <a:pt x="7461" y="1821338"/>
                </a:lnTo>
                <a:lnTo>
                  <a:pt x="2004" y="1813262"/>
                </a:lnTo>
                <a:lnTo>
                  <a:pt x="0" y="1803400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048000" y="0"/>
                </a:lnTo>
                <a:lnTo>
                  <a:pt x="3057862" y="2004"/>
                </a:lnTo>
                <a:lnTo>
                  <a:pt x="3065938" y="7461"/>
                </a:lnTo>
                <a:lnTo>
                  <a:pt x="3071395" y="15537"/>
                </a:lnTo>
                <a:lnTo>
                  <a:pt x="3073400" y="25400"/>
                </a:lnTo>
                <a:lnTo>
                  <a:pt x="3073400" y="1803400"/>
                </a:lnTo>
                <a:lnTo>
                  <a:pt x="3071395" y="1813262"/>
                </a:lnTo>
                <a:lnTo>
                  <a:pt x="3065938" y="1821338"/>
                </a:lnTo>
                <a:lnTo>
                  <a:pt x="3057862" y="1826795"/>
                </a:lnTo>
                <a:lnTo>
                  <a:pt x="3048000" y="18288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7100" y="5156200"/>
            <a:ext cx="3708400" cy="2463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95400" y="5422900"/>
            <a:ext cx="3073400" cy="1828800"/>
          </a:xfrm>
          <a:custGeom>
            <a:avLst/>
            <a:gdLst/>
            <a:ahLst/>
            <a:cxnLst/>
            <a:rect l="l" t="t" r="r" b="b"/>
            <a:pathLst>
              <a:path w="3073400" h="1828800">
                <a:moveTo>
                  <a:pt x="3048000" y="1828800"/>
                </a:moveTo>
                <a:lnTo>
                  <a:pt x="25400" y="1828800"/>
                </a:lnTo>
                <a:lnTo>
                  <a:pt x="15537" y="1826795"/>
                </a:lnTo>
                <a:lnTo>
                  <a:pt x="7461" y="1821338"/>
                </a:lnTo>
                <a:lnTo>
                  <a:pt x="2004" y="1813262"/>
                </a:lnTo>
                <a:lnTo>
                  <a:pt x="0" y="1803400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048000" y="0"/>
                </a:lnTo>
                <a:lnTo>
                  <a:pt x="3057862" y="2004"/>
                </a:lnTo>
                <a:lnTo>
                  <a:pt x="3065938" y="7461"/>
                </a:lnTo>
                <a:lnTo>
                  <a:pt x="3071395" y="15537"/>
                </a:lnTo>
                <a:lnTo>
                  <a:pt x="3073400" y="25400"/>
                </a:lnTo>
                <a:lnTo>
                  <a:pt x="3073400" y="1803400"/>
                </a:lnTo>
                <a:lnTo>
                  <a:pt x="3071395" y="1813262"/>
                </a:lnTo>
                <a:lnTo>
                  <a:pt x="3065938" y="1821338"/>
                </a:lnTo>
                <a:lnTo>
                  <a:pt x="3057862" y="1826795"/>
                </a:lnTo>
                <a:lnTo>
                  <a:pt x="3048000" y="18288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661650" y="9150498"/>
            <a:ext cx="2044700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98600" y="6794500"/>
            <a:ext cx="692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Equipe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1CBE98B0-8A90-43CF-81CF-9DAC4C104904}"/>
              </a:ext>
            </a:extLst>
          </p:cNvPr>
          <p:cNvSpPr txBox="1"/>
          <p:nvPr/>
        </p:nvSpPr>
        <p:spPr>
          <a:xfrm>
            <a:off x="1480185" y="6316345"/>
            <a:ext cx="6921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25" dirty="0" err="1">
                <a:latin typeface="Arial"/>
                <a:cs typeface="Arial"/>
              </a:rPr>
              <a:t>Equipe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lang="fr-FR" sz="1400" spc="5" dirty="0"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8" name="object 43">
            <a:extLst>
              <a:ext uri="{FF2B5EF4-FFF2-40B4-BE49-F238E27FC236}">
                <a16:creationId xmlns:a16="http://schemas.microsoft.com/office/drawing/2014/main" id="{CC016B76-E681-4AB3-A6A1-BE0D5CED53DF}"/>
              </a:ext>
            </a:extLst>
          </p:cNvPr>
          <p:cNvSpPr txBox="1"/>
          <p:nvPr/>
        </p:nvSpPr>
        <p:spPr>
          <a:xfrm>
            <a:off x="1460500" y="5797550"/>
            <a:ext cx="6921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25" dirty="0" err="1">
                <a:latin typeface="Arial"/>
                <a:cs typeface="Arial"/>
              </a:rPr>
              <a:t>Equipe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lang="fr-FR" sz="1400" spc="-120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9" name="Rectangle 48">
            <a:hlinkClick r:id="rId13" action="ppaction://hlinksldjump"/>
            <a:extLst>
              <a:ext uri="{FF2B5EF4-FFF2-40B4-BE49-F238E27FC236}">
                <a16:creationId xmlns:a16="http://schemas.microsoft.com/office/drawing/2014/main" id="{10CC16AE-7474-4486-9B43-CAF7318332BC}"/>
              </a:ext>
            </a:extLst>
          </p:cNvPr>
          <p:cNvSpPr/>
          <p:nvPr/>
        </p:nvSpPr>
        <p:spPr>
          <a:xfrm>
            <a:off x="-279400" y="-76200"/>
            <a:ext cx="13716000" cy="10058400"/>
          </a:xfrm>
          <a:prstGeom prst="rect">
            <a:avLst/>
          </a:prstGeom>
          <a:solidFill>
            <a:srgbClr val="4F81BD">
              <a:alpha val="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513655"/>
            <a:ext cx="12007850" cy="885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SportJet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1570"/>
              </a:spcBef>
              <a:tabLst>
                <a:tab pos="7460615" algn="l"/>
              </a:tabLst>
            </a:pPr>
            <a:r>
              <a:rPr sz="2400" spc="-35" dirty="0">
                <a:latin typeface="Arial"/>
                <a:cs typeface="Arial"/>
              </a:rPr>
              <a:t>Score	</a:t>
            </a:r>
            <a:r>
              <a:rPr sz="2400" spc="-10" dirty="0">
                <a:latin typeface="Arial"/>
                <a:cs typeface="Arial"/>
              </a:rPr>
              <a:t>Chronomètre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352550">
              <a:lnSpc>
                <a:spcPct val="100000"/>
              </a:lnSpc>
              <a:tabLst>
                <a:tab pos="3587115" algn="l"/>
                <a:tab pos="8620760" algn="l"/>
              </a:tabLst>
            </a:pPr>
            <a:r>
              <a:rPr sz="9000" spc="-742" baseline="-42592" dirty="0">
                <a:latin typeface="DejaVu Sans"/>
                <a:cs typeface="DejaVu Sans"/>
              </a:rPr>
              <a:t>0	0	</a:t>
            </a:r>
            <a:r>
              <a:rPr sz="6000" spc="-555" dirty="0">
                <a:latin typeface="DejaVu Sans"/>
                <a:cs typeface="DejaVu Sans"/>
              </a:rPr>
              <a:t>--:--</a:t>
            </a:r>
            <a:endParaRPr sz="60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150" dirty="0">
              <a:latin typeface="Times New Roman"/>
              <a:cs typeface="Times New Roman"/>
            </a:endParaRPr>
          </a:p>
          <a:p>
            <a:pPr marL="692150">
              <a:lnSpc>
                <a:spcPct val="100000"/>
              </a:lnSpc>
              <a:spcBef>
                <a:spcPts val="5"/>
              </a:spcBef>
              <a:tabLst>
                <a:tab pos="2926715" algn="l"/>
              </a:tabLst>
            </a:pPr>
            <a:r>
              <a:rPr sz="2000" spc="-10" dirty="0">
                <a:latin typeface="Arial"/>
                <a:cs typeface="Arial"/>
              </a:rPr>
              <a:t>Equipe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1	</a:t>
            </a:r>
            <a:r>
              <a:rPr sz="2000" spc="-10" dirty="0">
                <a:latin typeface="Arial"/>
                <a:cs typeface="Arial"/>
              </a:rPr>
              <a:t>Equipe </a:t>
            </a:r>
            <a:r>
              <a:rPr sz="2000" spc="20" dirty="0"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400"/>
              </a:spcBef>
              <a:tabLst>
                <a:tab pos="2926715" algn="l"/>
              </a:tabLst>
            </a:pPr>
            <a:r>
              <a:rPr sz="1400" spc="20" dirty="0">
                <a:latin typeface="Arial"/>
                <a:cs typeface="Arial"/>
              </a:rPr>
              <a:t>Local	</a:t>
            </a:r>
            <a:r>
              <a:rPr sz="1400" spc="25" dirty="0">
                <a:latin typeface="Arial"/>
                <a:cs typeface="Arial"/>
              </a:rPr>
              <a:t>Visiteur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54405">
              <a:lnSpc>
                <a:spcPct val="100000"/>
              </a:lnSpc>
            </a:pPr>
            <a:r>
              <a:rPr sz="1400" spc="-140" dirty="0">
                <a:solidFill>
                  <a:srgbClr val="6100ED"/>
                </a:solidFill>
                <a:latin typeface="Arial"/>
                <a:cs typeface="Arial"/>
              </a:rPr>
              <a:t>R</a:t>
            </a:r>
            <a:r>
              <a:rPr sz="1400" spc="-270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1400" spc="-265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6100ED"/>
                </a:solidFill>
                <a:latin typeface="Arial"/>
                <a:cs typeface="Arial"/>
              </a:rPr>
              <a:t>S</a:t>
            </a:r>
            <a:r>
              <a:rPr sz="1400" spc="-265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6100ED"/>
                </a:solidFill>
                <a:latin typeface="Arial"/>
                <a:cs typeface="Arial"/>
              </a:rPr>
              <a:t>E</a:t>
            </a:r>
            <a:r>
              <a:rPr sz="1400" spc="-254" dirty="0">
                <a:solidFill>
                  <a:srgbClr val="6100ED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100ED"/>
                </a:solidFill>
                <a:latin typeface="Arial"/>
                <a:cs typeface="Arial"/>
              </a:rPr>
              <a:t>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47309" y="4123690"/>
            <a:ext cx="93979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FD2BAAB2-672B-4E39-81F0-C0E73BF5A52D}"/>
              </a:ext>
            </a:extLst>
          </p:cNvPr>
          <p:cNvGrpSpPr/>
          <p:nvPr/>
        </p:nvGrpSpPr>
        <p:grpSpPr>
          <a:xfrm>
            <a:off x="0" y="0"/>
            <a:ext cx="13004800" cy="9690100"/>
            <a:chOff x="0" y="0"/>
            <a:chExt cx="13004800" cy="9690100"/>
          </a:xfrm>
        </p:grpSpPr>
        <p:sp>
          <p:nvSpPr>
            <p:cNvPr id="105" name="object 2">
              <a:extLst>
                <a:ext uri="{FF2B5EF4-FFF2-40B4-BE49-F238E27FC236}">
                  <a16:creationId xmlns:a16="http://schemas.microsoft.com/office/drawing/2014/main" id="{DA159274-B952-4234-9FB0-99ABA1033F85}"/>
                </a:ext>
              </a:extLst>
            </p:cNvPr>
            <p:cNvSpPr/>
            <p:nvPr/>
          </p:nvSpPr>
          <p:spPr>
            <a:xfrm>
              <a:off x="0" y="304800"/>
              <a:ext cx="13004800" cy="711200"/>
            </a:xfrm>
            <a:custGeom>
              <a:avLst/>
              <a:gdLst/>
              <a:ahLst/>
              <a:cxnLst/>
              <a:rect l="l" t="t" r="r" b="b"/>
              <a:pathLst>
                <a:path w="13004800" h="711200">
                  <a:moveTo>
                    <a:pt x="0" y="711200"/>
                  </a:moveTo>
                  <a:lnTo>
                    <a:pt x="13004800" y="7112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711200"/>
                  </a:lnTo>
                  <a:close/>
                </a:path>
              </a:pathLst>
            </a:custGeom>
            <a:solidFill>
              <a:srgbClr val="0064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3">
              <a:extLst>
                <a:ext uri="{FF2B5EF4-FFF2-40B4-BE49-F238E27FC236}">
                  <a16:creationId xmlns:a16="http://schemas.microsoft.com/office/drawing/2014/main" id="{BE44D8C9-896D-4A39-8817-E6CDAF74862B}"/>
                </a:ext>
              </a:extLst>
            </p:cNvPr>
            <p:cNvSpPr txBox="1"/>
            <p:nvPr/>
          </p:nvSpPr>
          <p:spPr>
            <a:xfrm>
              <a:off x="673100" y="482600"/>
              <a:ext cx="1031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105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000" spc="35" dirty="0">
                  <a:solidFill>
                    <a:srgbClr val="FFFFFF"/>
                  </a:solidFill>
                  <a:latin typeface="Arial"/>
                  <a:cs typeface="Arial"/>
                </a:rPr>
                <a:t>p</a:t>
              </a:r>
              <a:r>
                <a:rPr sz="2000" spc="50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2000" spc="105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r>
                <a:rPr sz="2000" spc="13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spc="135" dirty="0">
                  <a:solidFill>
                    <a:srgbClr val="FFFFFF"/>
                  </a:solidFill>
                  <a:latin typeface="Arial"/>
                  <a:cs typeface="Arial"/>
                </a:rPr>
                <a:t>J</a:t>
              </a:r>
              <a:r>
                <a:rPr sz="2000" spc="-1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r>
                <a:rPr sz="2000" spc="10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07" name="object 4">
              <a:extLst>
                <a:ext uri="{FF2B5EF4-FFF2-40B4-BE49-F238E27FC236}">
                  <a16:creationId xmlns:a16="http://schemas.microsoft.com/office/drawing/2014/main" id="{88FC1B55-9CDF-4044-806A-8F79DA5A7642}"/>
                </a:ext>
              </a:extLst>
            </p:cNvPr>
            <p:cNvSpPr/>
            <p:nvPr/>
          </p:nvSpPr>
          <p:spPr>
            <a:xfrm>
              <a:off x="0" y="0"/>
              <a:ext cx="13004800" cy="304800"/>
            </a:xfrm>
            <a:custGeom>
              <a:avLst/>
              <a:gdLst/>
              <a:ahLst/>
              <a:cxnLst/>
              <a:rect l="l" t="t" r="r" b="b"/>
              <a:pathLst>
                <a:path w="13004800" h="304800">
                  <a:moveTo>
                    <a:pt x="0" y="0"/>
                  </a:moveTo>
                  <a:lnTo>
                    <a:pt x="13004800" y="0"/>
                  </a:lnTo>
                  <a:lnTo>
                    <a:pt x="130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5">
              <a:extLst>
                <a:ext uri="{FF2B5EF4-FFF2-40B4-BE49-F238E27FC236}">
                  <a16:creationId xmlns:a16="http://schemas.microsoft.com/office/drawing/2014/main" id="{C672B8E3-9AEE-431E-8DE5-DD54E592CD38}"/>
                </a:ext>
              </a:extLst>
            </p:cNvPr>
            <p:cNvSpPr/>
            <p:nvPr/>
          </p:nvSpPr>
          <p:spPr>
            <a:xfrm>
              <a:off x="12331700" y="88900"/>
              <a:ext cx="584200" cy="127000"/>
            </a:xfrm>
            <a:custGeom>
              <a:avLst/>
              <a:gdLst/>
              <a:ahLst/>
              <a:cxnLst/>
              <a:rect l="l" t="t" r="r" b="b"/>
              <a:pathLst>
                <a:path w="584200" h="127000">
                  <a:moveTo>
                    <a:pt x="292100" y="127000"/>
                  </a:moveTo>
                  <a:lnTo>
                    <a:pt x="267383" y="122009"/>
                  </a:lnTo>
                  <a:lnTo>
                    <a:pt x="247198" y="108401"/>
                  </a:lnTo>
                  <a:lnTo>
                    <a:pt x="233590" y="88217"/>
                  </a:lnTo>
                  <a:lnTo>
                    <a:pt x="228600" y="63500"/>
                  </a:lnTo>
                  <a:lnTo>
                    <a:pt x="233590" y="38782"/>
                  </a:lnTo>
                  <a:lnTo>
                    <a:pt x="247198" y="18598"/>
                  </a:lnTo>
                  <a:lnTo>
                    <a:pt x="267383" y="4990"/>
                  </a:lnTo>
                  <a:lnTo>
                    <a:pt x="292100" y="0"/>
                  </a:lnTo>
                  <a:lnTo>
                    <a:pt x="316816" y="4990"/>
                  </a:lnTo>
                  <a:lnTo>
                    <a:pt x="337001" y="18598"/>
                  </a:lnTo>
                  <a:lnTo>
                    <a:pt x="350609" y="38782"/>
                  </a:lnTo>
                  <a:lnTo>
                    <a:pt x="355600" y="63500"/>
                  </a:lnTo>
                  <a:lnTo>
                    <a:pt x="350609" y="88217"/>
                  </a:lnTo>
                  <a:lnTo>
                    <a:pt x="337001" y="108401"/>
                  </a:lnTo>
                  <a:lnTo>
                    <a:pt x="316816" y="122009"/>
                  </a:lnTo>
                  <a:lnTo>
                    <a:pt x="292100" y="127000"/>
                  </a:lnTo>
                  <a:close/>
                </a:path>
                <a:path w="584200" h="127000">
                  <a:moveTo>
                    <a:pt x="508000" y="127000"/>
                  </a:moveTo>
                  <a:lnTo>
                    <a:pt x="431800" y="0"/>
                  </a:lnTo>
                  <a:lnTo>
                    <a:pt x="584200" y="0"/>
                  </a:lnTo>
                  <a:lnTo>
                    <a:pt x="508000" y="127000"/>
                  </a:lnTo>
                  <a:close/>
                </a:path>
                <a:path w="584200" h="127000">
                  <a:moveTo>
                    <a:pt x="127000" y="127000"/>
                  </a:moveTo>
                  <a:lnTo>
                    <a:pt x="0" y="127000"/>
                  </a:lnTo>
                  <a:lnTo>
                    <a:pt x="0" y="0"/>
                  </a:lnTo>
                  <a:lnTo>
                    <a:pt x="127000" y="0"/>
                  </a:lnTo>
                  <a:lnTo>
                    <a:pt x="127000" y="127000"/>
                  </a:lnTo>
                  <a:close/>
                </a:path>
              </a:pathLst>
            </a:custGeom>
            <a:solidFill>
              <a:srgbClr val="DE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6">
              <a:extLst>
                <a:ext uri="{FF2B5EF4-FFF2-40B4-BE49-F238E27FC236}">
                  <a16:creationId xmlns:a16="http://schemas.microsoft.com/office/drawing/2014/main" id="{32719C8B-0208-4073-8E0C-892C123F1B09}"/>
                </a:ext>
              </a:extLst>
            </p:cNvPr>
            <p:cNvSpPr/>
            <p:nvPr/>
          </p:nvSpPr>
          <p:spPr>
            <a:xfrm>
              <a:off x="7480300" y="2057400"/>
              <a:ext cx="4622800" cy="6248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7">
              <a:extLst>
                <a:ext uri="{FF2B5EF4-FFF2-40B4-BE49-F238E27FC236}">
                  <a16:creationId xmlns:a16="http://schemas.microsoft.com/office/drawing/2014/main" id="{AD5CD604-1C01-4A51-92E3-3B33C0DE3B38}"/>
                </a:ext>
              </a:extLst>
            </p:cNvPr>
            <p:cNvSpPr/>
            <p:nvPr/>
          </p:nvSpPr>
          <p:spPr>
            <a:xfrm>
              <a:off x="7626350" y="2190750"/>
              <a:ext cx="4368800" cy="5994400"/>
            </a:xfrm>
            <a:custGeom>
              <a:avLst/>
              <a:gdLst/>
              <a:ahLst/>
              <a:cxnLst/>
              <a:rect l="l" t="t" r="r" b="b"/>
              <a:pathLst>
                <a:path w="4368800" h="5994400">
                  <a:moveTo>
                    <a:pt x="4324731" y="5994400"/>
                  </a:moveTo>
                  <a:lnTo>
                    <a:pt x="44063" y="5994400"/>
                  </a:lnTo>
                  <a:lnTo>
                    <a:pt x="37583" y="5993104"/>
                  </a:lnTo>
                  <a:lnTo>
                    <a:pt x="6444" y="5969266"/>
                  </a:lnTo>
                  <a:lnTo>
                    <a:pt x="0" y="5950331"/>
                  </a:lnTo>
                  <a:lnTo>
                    <a:pt x="0" y="44063"/>
                  </a:lnTo>
                  <a:lnTo>
                    <a:pt x="19642" y="10115"/>
                  </a:lnTo>
                  <a:lnTo>
                    <a:pt x="44063" y="0"/>
                  </a:lnTo>
                  <a:lnTo>
                    <a:pt x="4324731" y="0"/>
                  </a:lnTo>
                  <a:lnTo>
                    <a:pt x="4358678" y="19642"/>
                  </a:lnTo>
                  <a:lnTo>
                    <a:pt x="4368800" y="44063"/>
                  </a:lnTo>
                  <a:lnTo>
                    <a:pt x="4368800" y="5950331"/>
                  </a:lnTo>
                  <a:lnTo>
                    <a:pt x="4349153" y="5984278"/>
                  </a:lnTo>
                  <a:lnTo>
                    <a:pt x="4324731" y="599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8">
              <a:extLst>
                <a:ext uri="{FF2B5EF4-FFF2-40B4-BE49-F238E27FC236}">
                  <a16:creationId xmlns:a16="http://schemas.microsoft.com/office/drawing/2014/main" id="{4D440B6C-1CB0-491C-9E7C-8CF2087DB993}"/>
                </a:ext>
              </a:extLst>
            </p:cNvPr>
            <p:cNvSpPr txBox="1"/>
            <p:nvPr/>
          </p:nvSpPr>
          <p:spPr>
            <a:xfrm>
              <a:off x="7480300" y="2177033"/>
              <a:ext cx="4622800" cy="1842770"/>
            </a:xfrm>
            <a:prstGeom prst="rect">
              <a:avLst/>
            </a:prstGeom>
          </p:spPr>
          <p:txBody>
            <a:bodyPr vert="horz" wrap="square" lIns="0" tIns="165735" rIns="0" bIns="0" rtlCol="0">
              <a:spAutoFit/>
            </a:bodyPr>
            <a:lstStyle/>
            <a:p>
              <a:pPr marL="666750">
                <a:lnSpc>
                  <a:spcPct val="100000"/>
                </a:lnSpc>
                <a:spcBef>
                  <a:spcPts val="1305"/>
                </a:spcBef>
              </a:pPr>
              <a:r>
                <a:rPr sz="2400" spc="-10" dirty="0">
                  <a:latin typeface="Arial"/>
                  <a:cs typeface="Arial"/>
                </a:rPr>
                <a:t>Chronomètre</a:t>
              </a:r>
              <a:endParaRPr sz="240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600">
                <a:latin typeface="Times New Roman"/>
                <a:cs typeface="Times New Roman"/>
              </a:endParaRPr>
            </a:p>
            <a:p>
              <a:pPr marL="38100" algn="ctr">
                <a:lnSpc>
                  <a:spcPct val="100000"/>
                </a:lnSpc>
              </a:pPr>
              <a:r>
                <a:rPr sz="6000" spc="-555" dirty="0">
                  <a:latin typeface="DejaVu Sans"/>
                  <a:cs typeface="DejaVu Sans"/>
                </a:rPr>
                <a:t>--:--</a:t>
              </a:r>
              <a:endParaRPr sz="6000">
                <a:latin typeface="DejaVu Sans"/>
                <a:cs typeface="DejaVu Sans"/>
              </a:endParaRPr>
            </a:p>
          </p:txBody>
        </p:sp>
        <p:sp>
          <p:nvSpPr>
            <p:cNvPr id="112" name="object 9">
              <a:extLst>
                <a:ext uri="{FF2B5EF4-FFF2-40B4-BE49-F238E27FC236}">
                  <a16:creationId xmlns:a16="http://schemas.microsoft.com/office/drawing/2014/main" id="{6156B174-9870-4EA4-88ED-A78B76A79DC6}"/>
                </a:ext>
              </a:extLst>
            </p:cNvPr>
            <p:cNvSpPr/>
            <p:nvPr/>
          </p:nvSpPr>
          <p:spPr>
            <a:xfrm>
              <a:off x="7763732" y="2350842"/>
              <a:ext cx="306070" cy="356870"/>
            </a:xfrm>
            <a:custGeom>
              <a:avLst/>
              <a:gdLst/>
              <a:ahLst/>
              <a:cxnLst/>
              <a:rect l="l" t="t" r="r" b="b"/>
              <a:pathLst>
                <a:path w="306070" h="356869">
                  <a:moveTo>
                    <a:pt x="203727" y="33954"/>
                  </a:moveTo>
                  <a:lnTo>
                    <a:pt x="101862" y="33954"/>
                  </a:lnTo>
                  <a:lnTo>
                    <a:pt x="101862" y="0"/>
                  </a:lnTo>
                  <a:lnTo>
                    <a:pt x="203727" y="0"/>
                  </a:lnTo>
                  <a:lnTo>
                    <a:pt x="203727" y="33954"/>
                  </a:lnTo>
                  <a:close/>
                </a:path>
                <a:path w="306070" h="356869">
                  <a:moveTo>
                    <a:pt x="152794" y="356522"/>
                  </a:moveTo>
                  <a:lnTo>
                    <a:pt x="104438" y="348731"/>
                  </a:lnTo>
                  <a:lnTo>
                    <a:pt x="62487" y="327038"/>
                  </a:lnTo>
                  <a:lnTo>
                    <a:pt x="29434" y="293961"/>
                  </a:lnTo>
                  <a:lnTo>
                    <a:pt x="7774" y="252018"/>
                  </a:lnTo>
                  <a:lnTo>
                    <a:pt x="0" y="203727"/>
                  </a:lnTo>
                  <a:lnTo>
                    <a:pt x="7790" y="155435"/>
                  </a:lnTo>
                  <a:lnTo>
                    <a:pt x="29483" y="113491"/>
                  </a:lnTo>
                  <a:lnTo>
                    <a:pt x="62560" y="80414"/>
                  </a:lnTo>
                  <a:lnTo>
                    <a:pt x="104503" y="58722"/>
                  </a:lnTo>
                  <a:lnTo>
                    <a:pt x="152794" y="50931"/>
                  </a:lnTo>
                  <a:lnTo>
                    <a:pt x="179186" y="53223"/>
                  </a:lnTo>
                  <a:lnTo>
                    <a:pt x="204129" y="59844"/>
                  </a:lnTo>
                  <a:lnTo>
                    <a:pt x="227258" y="70413"/>
                  </a:lnTo>
                  <a:lnTo>
                    <a:pt x="248206" y="84546"/>
                  </a:lnTo>
                  <a:lnTo>
                    <a:pt x="296083" y="84546"/>
                  </a:lnTo>
                  <a:lnTo>
                    <a:pt x="295743" y="84886"/>
                  </a:lnTo>
                  <a:lnTo>
                    <a:pt x="152794" y="84886"/>
                  </a:lnTo>
                  <a:lnTo>
                    <a:pt x="106508" y="94215"/>
                  </a:lnTo>
                  <a:lnTo>
                    <a:pt x="68736" y="119668"/>
                  </a:lnTo>
                  <a:lnTo>
                    <a:pt x="43283" y="157440"/>
                  </a:lnTo>
                  <a:lnTo>
                    <a:pt x="33954" y="203727"/>
                  </a:lnTo>
                  <a:lnTo>
                    <a:pt x="43283" y="250013"/>
                  </a:lnTo>
                  <a:lnTo>
                    <a:pt x="68736" y="287785"/>
                  </a:lnTo>
                  <a:lnTo>
                    <a:pt x="106508" y="313237"/>
                  </a:lnTo>
                  <a:lnTo>
                    <a:pt x="152794" y="322567"/>
                  </a:lnTo>
                  <a:lnTo>
                    <a:pt x="247570" y="322567"/>
                  </a:lnTo>
                  <a:lnTo>
                    <a:pt x="243102" y="327038"/>
                  </a:lnTo>
                  <a:lnTo>
                    <a:pt x="201151" y="348731"/>
                  </a:lnTo>
                  <a:lnTo>
                    <a:pt x="152794" y="356522"/>
                  </a:lnTo>
                  <a:close/>
                </a:path>
                <a:path w="306070" h="356869">
                  <a:moveTo>
                    <a:pt x="296083" y="84546"/>
                  </a:moveTo>
                  <a:lnTo>
                    <a:pt x="248206" y="84546"/>
                  </a:lnTo>
                  <a:lnTo>
                    <a:pt x="272314" y="60438"/>
                  </a:lnTo>
                  <a:lnTo>
                    <a:pt x="278681" y="65969"/>
                  </a:lnTo>
                  <a:lnTo>
                    <a:pt x="284792" y="71834"/>
                  </a:lnTo>
                  <a:lnTo>
                    <a:pt x="290649" y="77986"/>
                  </a:lnTo>
                  <a:lnTo>
                    <a:pt x="296252" y="84376"/>
                  </a:lnTo>
                  <a:lnTo>
                    <a:pt x="296083" y="84546"/>
                  </a:lnTo>
                  <a:close/>
                </a:path>
                <a:path w="306070" h="356869">
                  <a:moveTo>
                    <a:pt x="247570" y="322567"/>
                  </a:moveTo>
                  <a:lnTo>
                    <a:pt x="152794" y="322567"/>
                  </a:lnTo>
                  <a:lnTo>
                    <a:pt x="199081" y="313237"/>
                  </a:lnTo>
                  <a:lnTo>
                    <a:pt x="236853" y="287785"/>
                  </a:lnTo>
                  <a:lnTo>
                    <a:pt x="262305" y="250013"/>
                  </a:lnTo>
                  <a:lnTo>
                    <a:pt x="271635" y="203727"/>
                  </a:lnTo>
                  <a:lnTo>
                    <a:pt x="262305" y="157440"/>
                  </a:lnTo>
                  <a:lnTo>
                    <a:pt x="236853" y="119668"/>
                  </a:lnTo>
                  <a:lnTo>
                    <a:pt x="199081" y="94215"/>
                  </a:lnTo>
                  <a:lnTo>
                    <a:pt x="152794" y="84886"/>
                  </a:lnTo>
                  <a:lnTo>
                    <a:pt x="295743" y="84886"/>
                  </a:lnTo>
                  <a:lnTo>
                    <a:pt x="272144" y="108484"/>
                  </a:lnTo>
                  <a:lnTo>
                    <a:pt x="286180" y="129334"/>
                  </a:lnTo>
                  <a:lnTo>
                    <a:pt x="296698" y="152412"/>
                  </a:lnTo>
                  <a:lnTo>
                    <a:pt x="303300" y="177337"/>
                  </a:lnTo>
                  <a:lnTo>
                    <a:pt x="305589" y="203727"/>
                  </a:lnTo>
                  <a:lnTo>
                    <a:pt x="297815" y="252018"/>
                  </a:lnTo>
                  <a:lnTo>
                    <a:pt x="276155" y="293961"/>
                  </a:lnTo>
                  <a:lnTo>
                    <a:pt x="247570" y="322567"/>
                  </a:lnTo>
                  <a:close/>
                </a:path>
                <a:path w="306070" h="356869">
                  <a:moveTo>
                    <a:pt x="169772" y="220704"/>
                  </a:moveTo>
                  <a:lnTo>
                    <a:pt x="135817" y="220704"/>
                  </a:lnTo>
                  <a:lnTo>
                    <a:pt x="135817" y="118840"/>
                  </a:lnTo>
                  <a:lnTo>
                    <a:pt x="169772" y="118840"/>
                  </a:lnTo>
                  <a:lnTo>
                    <a:pt x="169772" y="220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">
              <a:extLst>
                <a:ext uri="{FF2B5EF4-FFF2-40B4-BE49-F238E27FC236}">
                  <a16:creationId xmlns:a16="http://schemas.microsoft.com/office/drawing/2014/main" id="{950E29DF-9648-4B85-8BE5-7E74E04B0489}"/>
                </a:ext>
              </a:extLst>
            </p:cNvPr>
            <p:cNvSpPr/>
            <p:nvPr/>
          </p:nvSpPr>
          <p:spPr>
            <a:xfrm>
              <a:off x="1028700" y="2057400"/>
              <a:ext cx="4622800" cy="6248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">
              <a:extLst>
                <a:ext uri="{FF2B5EF4-FFF2-40B4-BE49-F238E27FC236}">
                  <a16:creationId xmlns:a16="http://schemas.microsoft.com/office/drawing/2014/main" id="{697DE422-630A-4093-8002-023AF74DD4EC}"/>
                </a:ext>
              </a:extLst>
            </p:cNvPr>
            <p:cNvSpPr/>
            <p:nvPr/>
          </p:nvSpPr>
          <p:spPr>
            <a:xfrm>
              <a:off x="1174750" y="2190750"/>
              <a:ext cx="4368800" cy="5994400"/>
            </a:xfrm>
            <a:custGeom>
              <a:avLst/>
              <a:gdLst/>
              <a:ahLst/>
              <a:cxnLst/>
              <a:rect l="l" t="t" r="r" b="b"/>
              <a:pathLst>
                <a:path w="4368800" h="5994400">
                  <a:moveTo>
                    <a:pt x="4324731" y="5994400"/>
                  </a:moveTo>
                  <a:lnTo>
                    <a:pt x="44063" y="5994400"/>
                  </a:lnTo>
                  <a:lnTo>
                    <a:pt x="37583" y="5993104"/>
                  </a:lnTo>
                  <a:lnTo>
                    <a:pt x="6444" y="5969266"/>
                  </a:lnTo>
                  <a:lnTo>
                    <a:pt x="0" y="5950331"/>
                  </a:lnTo>
                  <a:lnTo>
                    <a:pt x="0" y="44063"/>
                  </a:lnTo>
                  <a:lnTo>
                    <a:pt x="19642" y="10115"/>
                  </a:lnTo>
                  <a:lnTo>
                    <a:pt x="44063" y="0"/>
                  </a:lnTo>
                  <a:lnTo>
                    <a:pt x="4324731" y="0"/>
                  </a:lnTo>
                  <a:lnTo>
                    <a:pt x="4358678" y="19642"/>
                  </a:lnTo>
                  <a:lnTo>
                    <a:pt x="4368800" y="44063"/>
                  </a:lnTo>
                  <a:lnTo>
                    <a:pt x="4368800" y="5950331"/>
                  </a:lnTo>
                  <a:lnTo>
                    <a:pt x="4349153" y="5984278"/>
                  </a:lnTo>
                  <a:lnTo>
                    <a:pt x="4324731" y="599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2">
              <a:extLst>
                <a:ext uri="{FF2B5EF4-FFF2-40B4-BE49-F238E27FC236}">
                  <a16:creationId xmlns:a16="http://schemas.microsoft.com/office/drawing/2014/main" id="{27BD7E06-0EFE-423A-9E56-D2BAE505DDDF}"/>
                </a:ext>
              </a:extLst>
            </p:cNvPr>
            <p:cNvSpPr txBox="1"/>
            <p:nvPr/>
          </p:nvSpPr>
          <p:spPr>
            <a:xfrm>
              <a:off x="1640579" y="7727950"/>
              <a:ext cx="605155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400" spc="-140" dirty="0">
                  <a:solidFill>
                    <a:srgbClr val="6100ED"/>
                  </a:solidFill>
                  <a:latin typeface="Arial"/>
                  <a:cs typeface="Arial"/>
                </a:rPr>
                <a:t>R</a:t>
              </a:r>
              <a:r>
                <a:rPr sz="1400" spc="-285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1400" spc="-145" dirty="0">
                  <a:solidFill>
                    <a:srgbClr val="6100ED"/>
                  </a:solidFill>
                  <a:latin typeface="Arial"/>
                  <a:cs typeface="Arial"/>
                </a:rPr>
                <a:t>E</a:t>
              </a:r>
              <a:r>
                <a:rPr sz="1400" spc="-280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1400" spc="-90" dirty="0">
                  <a:solidFill>
                    <a:srgbClr val="6100ED"/>
                  </a:solidFill>
                  <a:latin typeface="Arial"/>
                  <a:cs typeface="Arial"/>
                </a:rPr>
                <a:t>S</a:t>
              </a:r>
              <a:r>
                <a:rPr sz="1400" spc="-285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1400" spc="-145" dirty="0">
                  <a:solidFill>
                    <a:srgbClr val="6100ED"/>
                  </a:solidFill>
                  <a:latin typeface="Arial"/>
                  <a:cs typeface="Arial"/>
                </a:rPr>
                <a:t>E</a:t>
              </a:r>
              <a:r>
                <a:rPr sz="1400" spc="-275" dirty="0">
                  <a:solidFill>
                    <a:srgbClr val="6100ED"/>
                  </a:solidFill>
                  <a:latin typeface="Arial"/>
                  <a:cs typeface="Arial"/>
                </a:rPr>
                <a:t> </a:t>
              </a:r>
              <a:r>
                <a:rPr sz="1400" spc="-10" dirty="0">
                  <a:solidFill>
                    <a:srgbClr val="6100ED"/>
                  </a:solidFill>
                  <a:latin typeface="Arial"/>
                  <a:cs typeface="Arial"/>
                </a:rPr>
                <a:t>T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16" name="object 13">
              <a:extLst>
                <a:ext uri="{FF2B5EF4-FFF2-40B4-BE49-F238E27FC236}">
                  <a16:creationId xmlns:a16="http://schemas.microsoft.com/office/drawing/2014/main" id="{AE6DF882-9826-419A-A88A-C13AA54BF50D}"/>
                </a:ext>
              </a:extLst>
            </p:cNvPr>
            <p:cNvSpPr txBox="1">
              <a:spLocks/>
            </p:cNvSpPr>
            <p:nvPr/>
          </p:nvSpPr>
          <p:spPr>
            <a:xfrm>
              <a:off x="1733550" y="2330450"/>
              <a:ext cx="78930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100"/>
                </a:spcBef>
              </a:pPr>
              <a:r>
                <a:rPr lang="fr-FR" sz="2400" kern="0" spc="-25">
                  <a:solidFill>
                    <a:srgbClr val="000000"/>
                  </a:solidFill>
                </a:rPr>
                <a:t>Sco</a:t>
              </a:r>
              <a:r>
                <a:rPr lang="fr-FR" sz="2400" kern="0" spc="-40">
                  <a:solidFill>
                    <a:srgbClr val="000000"/>
                  </a:solidFill>
                </a:rPr>
                <a:t>r</a:t>
              </a:r>
              <a:r>
                <a:rPr lang="fr-FR" sz="2400" kern="0" spc="-65">
                  <a:solidFill>
                    <a:srgbClr val="000000"/>
                  </a:solidFill>
                </a:rPr>
                <a:t>e</a:t>
              </a:r>
              <a:endParaRPr lang="fr-FR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object 14">
              <a:extLst>
                <a:ext uri="{FF2B5EF4-FFF2-40B4-BE49-F238E27FC236}">
                  <a16:creationId xmlns:a16="http://schemas.microsoft.com/office/drawing/2014/main" id="{90558A27-89AB-4781-8265-1D79A2716F39}"/>
                </a:ext>
              </a:extLst>
            </p:cNvPr>
            <p:cNvSpPr/>
            <p:nvPr/>
          </p:nvSpPr>
          <p:spPr>
            <a:xfrm>
              <a:off x="1315310" y="2369410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296017" y="333019"/>
                  </a:moveTo>
                  <a:lnTo>
                    <a:pt x="37002" y="333019"/>
                  </a:lnTo>
                  <a:lnTo>
                    <a:pt x="22634" y="330099"/>
                  </a:lnTo>
                  <a:lnTo>
                    <a:pt x="10869" y="322150"/>
                  </a:lnTo>
                  <a:lnTo>
                    <a:pt x="2919" y="310384"/>
                  </a:lnTo>
                  <a:lnTo>
                    <a:pt x="0" y="296017"/>
                  </a:lnTo>
                  <a:lnTo>
                    <a:pt x="0" y="37002"/>
                  </a:lnTo>
                  <a:lnTo>
                    <a:pt x="2919" y="22634"/>
                  </a:lnTo>
                  <a:lnTo>
                    <a:pt x="10869" y="10869"/>
                  </a:lnTo>
                  <a:lnTo>
                    <a:pt x="22634" y="2919"/>
                  </a:lnTo>
                  <a:lnTo>
                    <a:pt x="37002" y="0"/>
                  </a:lnTo>
                  <a:lnTo>
                    <a:pt x="296017" y="0"/>
                  </a:lnTo>
                  <a:lnTo>
                    <a:pt x="310384" y="2919"/>
                  </a:lnTo>
                  <a:lnTo>
                    <a:pt x="322150" y="10869"/>
                  </a:lnTo>
                  <a:lnTo>
                    <a:pt x="330099" y="22634"/>
                  </a:lnTo>
                  <a:lnTo>
                    <a:pt x="333019" y="37002"/>
                  </a:lnTo>
                  <a:lnTo>
                    <a:pt x="74004" y="37002"/>
                  </a:lnTo>
                  <a:lnTo>
                    <a:pt x="74004" y="64753"/>
                  </a:lnTo>
                  <a:lnTo>
                    <a:pt x="120257" y="64753"/>
                  </a:lnTo>
                  <a:lnTo>
                    <a:pt x="120257" y="78629"/>
                  </a:lnTo>
                  <a:lnTo>
                    <a:pt x="74004" y="78629"/>
                  </a:lnTo>
                  <a:lnTo>
                    <a:pt x="74004" y="148008"/>
                  </a:lnTo>
                  <a:lnTo>
                    <a:pt x="286768" y="148008"/>
                  </a:lnTo>
                  <a:lnTo>
                    <a:pt x="259016" y="175760"/>
                  </a:lnTo>
                  <a:lnTo>
                    <a:pt x="111006" y="175760"/>
                  </a:lnTo>
                  <a:lnTo>
                    <a:pt x="37002" y="249764"/>
                  </a:lnTo>
                  <a:lnTo>
                    <a:pt x="37002" y="296017"/>
                  </a:lnTo>
                  <a:lnTo>
                    <a:pt x="333019" y="296017"/>
                  </a:lnTo>
                  <a:lnTo>
                    <a:pt x="330099" y="310384"/>
                  </a:lnTo>
                  <a:lnTo>
                    <a:pt x="322150" y="322150"/>
                  </a:lnTo>
                  <a:lnTo>
                    <a:pt x="310384" y="330099"/>
                  </a:lnTo>
                  <a:lnTo>
                    <a:pt x="296017" y="333019"/>
                  </a:lnTo>
                  <a:close/>
                </a:path>
                <a:path w="333375" h="333375">
                  <a:moveTo>
                    <a:pt x="166509" y="148008"/>
                  </a:moveTo>
                  <a:lnTo>
                    <a:pt x="148008" y="148008"/>
                  </a:lnTo>
                  <a:lnTo>
                    <a:pt x="148008" y="120257"/>
                  </a:lnTo>
                  <a:lnTo>
                    <a:pt x="101756" y="120257"/>
                  </a:lnTo>
                  <a:lnTo>
                    <a:pt x="101756" y="106381"/>
                  </a:lnTo>
                  <a:lnTo>
                    <a:pt x="148008" y="106381"/>
                  </a:lnTo>
                  <a:lnTo>
                    <a:pt x="148008" y="37002"/>
                  </a:lnTo>
                  <a:lnTo>
                    <a:pt x="166509" y="37002"/>
                  </a:lnTo>
                  <a:lnTo>
                    <a:pt x="166509" y="148008"/>
                  </a:lnTo>
                  <a:close/>
                </a:path>
                <a:path w="333375" h="333375">
                  <a:moveTo>
                    <a:pt x="194261" y="92505"/>
                  </a:moveTo>
                  <a:lnTo>
                    <a:pt x="194261" y="37002"/>
                  </a:lnTo>
                  <a:lnTo>
                    <a:pt x="231264" y="37002"/>
                  </a:lnTo>
                  <a:lnTo>
                    <a:pt x="194261" y="92505"/>
                  </a:lnTo>
                  <a:close/>
                </a:path>
                <a:path w="333375" h="333375">
                  <a:moveTo>
                    <a:pt x="286768" y="148008"/>
                  </a:moveTo>
                  <a:lnTo>
                    <a:pt x="262716" y="148008"/>
                  </a:lnTo>
                  <a:lnTo>
                    <a:pt x="225713" y="92505"/>
                  </a:lnTo>
                  <a:lnTo>
                    <a:pt x="262716" y="37002"/>
                  </a:lnTo>
                  <a:lnTo>
                    <a:pt x="333019" y="37002"/>
                  </a:lnTo>
                  <a:lnTo>
                    <a:pt x="333019" y="138758"/>
                  </a:lnTo>
                  <a:lnTo>
                    <a:pt x="296017" y="138758"/>
                  </a:lnTo>
                  <a:lnTo>
                    <a:pt x="286768" y="148008"/>
                  </a:lnTo>
                  <a:close/>
                </a:path>
                <a:path w="333375" h="333375">
                  <a:moveTo>
                    <a:pt x="231264" y="148008"/>
                  </a:moveTo>
                  <a:lnTo>
                    <a:pt x="194261" y="148008"/>
                  </a:lnTo>
                  <a:lnTo>
                    <a:pt x="194261" y="92505"/>
                  </a:lnTo>
                  <a:lnTo>
                    <a:pt x="231264" y="148008"/>
                  </a:lnTo>
                  <a:close/>
                </a:path>
                <a:path w="333375" h="333375">
                  <a:moveTo>
                    <a:pt x="333019" y="296017"/>
                  </a:moveTo>
                  <a:lnTo>
                    <a:pt x="185011" y="296017"/>
                  </a:lnTo>
                  <a:lnTo>
                    <a:pt x="296017" y="185011"/>
                  </a:lnTo>
                  <a:lnTo>
                    <a:pt x="296017" y="138758"/>
                  </a:lnTo>
                  <a:lnTo>
                    <a:pt x="333019" y="138758"/>
                  </a:lnTo>
                  <a:lnTo>
                    <a:pt x="333019" y="296017"/>
                  </a:lnTo>
                  <a:close/>
                </a:path>
                <a:path w="333375" h="333375">
                  <a:moveTo>
                    <a:pt x="185011" y="249764"/>
                  </a:moveTo>
                  <a:lnTo>
                    <a:pt x="111006" y="175760"/>
                  </a:lnTo>
                  <a:lnTo>
                    <a:pt x="259016" y="175760"/>
                  </a:lnTo>
                  <a:lnTo>
                    <a:pt x="185011" y="249764"/>
                  </a:lnTo>
                  <a:close/>
                </a:path>
                <a:path w="333375" h="333375">
                  <a:moveTo>
                    <a:pt x="185011" y="296017"/>
                  </a:moveTo>
                  <a:lnTo>
                    <a:pt x="37002" y="296017"/>
                  </a:lnTo>
                  <a:lnTo>
                    <a:pt x="111006" y="222013"/>
                  </a:lnTo>
                  <a:lnTo>
                    <a:pt x="185011" y="296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5">
              <a:extLst>
                <a:ext uri="{FF2B5EF4-FFF2-40B4-BE49-F238E27FC236}">
                  <a16:creationId xmlns:a16="http://schemas.microsoft.com/office/drawing/2014/main" id="{5062E843-5CD7-45BF-B073-CB1D4CD11E8E}"/>
                </a:ext>
              </a:extLst>
            </p:cNvPr>
            <p:cNvSpPr/>
            <p:nvPr/>
          </p:nvSpPr>
          <p:spPr>
            <a:xfrm>
              <a:off x="1333500" y="7721600"/>
              <a:ext cx="203200" cy="25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6">
              <a:extLst>
                <a:ext uri="{FF2B5EF4-FFF2-40B4-BE49-F238E27FC236}">
                  <a16:creationId xmlns:a16="http://schemas.microsoft.com/office/drawing/2014/main" id="{03241CA5-2C1E-4137-980C-61F24B4C8E04}"/>
                </a:ext>
              </a:extLst>
            </p:cNvPr>
            <p:cNvSpPr/>
            <p:nvPr/>
          </p:nvSpPr>
          <p:spPr>
            <a:xfrm>
              <a:off x="9220200" y="4089400"/>
              <a:ext cx="1117600" cy="1879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7">
              <a:hlinkClick r:id="rId7" action="ppaction://hlinksldjump"/>
              <a:extLst>
                <a:ext uri="{FF2B5EF4-FFF2-40B4-BE49-F238E27FC236}">
                  <a16:creationId xmlns:a16="http://schemas.microsoft.com/office/drawing/2014/main" id="{CDE88521-C959-4B82-8162-C4372E613107}"/>
                </a:ext>
              </a:extLst>
            </p:cNvPr>
            <p:cNvSpPr/>
            <p:nvPr/>
          </p:nvSpPr>
          <p:spPr>
            <a:xfrm>
              <a:off x="9455256" y="4273550"/>
              <a:ext cx="711200" cy="711200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381757" y="709930"/>
                  </a:moveTo>
                  <a:lnTo>
                    <a:pt x="329442" y="709930"/>
                  </a:lnTo>
                  <a:lnTo>
                    <a:pt x="277685" y="702310"/>
                  </a:lnTo>
                  <a:lnTo>
                    <a:pt x="227623" y="687070"/>
                  </a:lnTo>
                  <a:lnTo>
                    <a:pt x="211493" y="679450"/>
                  </a:lnTo>
                  <a:lnTo>
                    <a:pt x="203560" y="676910"/>
                  </a:lnTo>
                  <a:lnTo>
                    <a:pt x="195720" y="673100"/>
                  </a:lnTo>
                  <a:lnTo>
                    <a:pt x="187971" y="668020"/>
                  </a:lnTo>
                  <a:lnTo>
                    <a:pt x="172784" y="660400"/>
                  </a:lnTo>
                  <a:lnTo>
                    <a:pt x="136825" y="635000"/>
                  </a:lnTo>
                  <a:lnTo>
                    <a:pt x="104152" y="605790"/>
                  </a:lnTo>
                  <a:lnTo>
                    <a:pt x="98055" y="600710"/>
                  </a:lnTo>
                  <a:lnTo>
                    <a:pt x="92117" y="594360"/>
                  </a:lnTo>
                  <a:lnTo>
                    <a:pt x="86338" y="586740"/>
                  </a:lnTo>
                  <a:lnTo>
                    <a:pt x="80717" y="580390"/>
                  </a:lnTo>
                  <a:lnTo>
                    <a:pt x="75262" y="574040"/>
                  </a:lnTo>
                  <a:lnTo>
                    <a:pt x="69979" y="566420"/>
                  </a:lnTo>
                  <a:lnTo>
                    <a:pt x="64868" y="560070"/>
                  </a:lnTo>
                  <a:lnTo>
                    <a:pt x="59929" y="552450"/>
                  </a:lnTo>
                  <a:lnTo>
                    <a:pt x="55168" y="544830"/>
                  </a:lnTo>
                  <a:lnTo>
                    <a:pt x="50591" y="537210"/>
                  </a:lnTo>
                  <a:lnTo>
                    <a:pt x="46198" y="530860"/>
                  </a:lnTo>
                  <a:lnTo>
                    <a:pt x="41988" y="521970"/>
                  </a:lnTo>
                  <a:lnTo>
                    <a:pt x="37968" y="514350"/>
                  </a:lnTo>
                  <a:lnTo>
                    <a:pt x="34141" y="506730"/>
                  </a:lnTo>
                  <a:lnTo>
                    <a:pt x="30507" y="499109"/>
                  </a:lnTo>
                  <a:lnTo>
                    <a:pt x="27068" y="491490"/>
                  </a:lnTo>
                  <a:lnTo>
                    <a:pt x="23826" y="482600"/>
                  </a:lnTo>
                  <a:lnTo>
                    <a:pt x="20786" y="474980"/>
                  </a:lnTo>
                  <a:lnTo>
                    <a:pt x="17948" y="466090"/>
                  </a:lnTo>
                  <a:lnTo>
                    <a:pt x="15312" y="458470"/>
                  </a:lnTo>
                  <a:lnTo>
                    <a:pt x="12880" y="449580"/>
                  </a:lnTo>
                  <a:lnTo>
                    <a:pt x="3848" y="407670"/>
                  </a:lnTo>
                  <a:lnTo>
                    <a:pt x="107" y="363220"/>
                  </a:lnTo>
                  <a:lnTo>
                    <a:pt x="107" y="346710"/>
                  </a:lnTo>
                  <a:lnTo>
                    <a:pt x="3848" y="302260"/>
                  </a:lnTo>
                  <a:lnTo>
                    <a:pt x="12880" y="260350"/>
                  </a:lnTo>
                  <a:lnTo>
                    <a:pt x="15312" y="251460"/>
                  </a:lnTo>
                  <a:lnTo>
                    <a:pt x="17948" y="243840"/>
                  </a:lnTo>
                  <a:lnTo>
                    <a:pt x="20786" y="234950"/>
                  </a:lnTo>
                  <a:lnTo>
                    <a:pt x="23826" y="227329"/>
                  </a:lnTo>
                  <a:lnTo>
                    <a:pt x="41988" y="187960"/>
                  </a:lnTo>
                  <a:lnTo>
                    <a:pt x="46198" y="179070"/>
                  </a:lnTo>
                  <a:lnTo>
                    <a:pt x="50591" y="172720"/>
                  </a:lnTo>
                  <a:lnTo>
                    <a:pt x="55168" y="165100"/>
                  </a:lnTo>
                  <a:lnTo>
                    <a:pt x="59929" y="157480"/>
                  </a:lnTo>
                  <a:lnTo>
                    <a:pt x="64868" y="149860"/>
                  </a:lnTo>
                  <a:lnTo>
                    <a:pt x="69979" y="143510"/>
                  </a:lnTo>
                  <a:lnTo>
                    <a:pt x="75262" y="135890"/>
                  </a:lnTo>
                  <a:lnTo>
                    <a:pt x="80717" y="129539"/>
                  </a:lnTo>
                  <a:lnTo>
                    <a:pt x="86338" y="123189"/>
                  </a:lnTo>
                  <a:lnTo>
                    <a:pt x="92117" y="115570"/>
                  </a:lnTo>
                  <a:lnTo>
                    <a:pt x="98055" y="109220"/>
                  </a:lnTo>
                  <a:lnTo>
                    <a:pt x="104152" y="104139"/>
                  </a:lnTo>
                  <a:lnTo>
                    <a:pt x="110401" y="97790"/>
                  </a:lnTo>
                  <a:lnTo>
                    <a:pt x="143769" y="69850"/>
                  </a:lnTo>
                  <a:lnTo>
                    <a:pt x="187971" y="41910"/>
                  </a:lnTo>
                  <a:lnTo>
                    <a:pt x="195720" y="36830"/>
                  </a:lnTo>
                  <a:lnTo>
                    <a:pt x="203560" y="33020"/>
                  </a:lnTo>
                  <a:lnTo>
                    <a:pt x="211493" y="30480"/>
                  </a:lnTo>
                  <a:lnTo>
                    <a:pt x="227623" y="22860"/>
                  </a:lnTo>
                  <a:lnTo>
                    <a:pt x="277685" y="7620"/>
                  </a:lnTo>
                  <a:lnTo>
                    <a:pt x="329442" y="0"/>
                  </a:lnTo>
                  <a:lnTo>
                    <a:pt x="381757" y="0"/>
                  </a:lnTo>
                  <a:lnTo>
                    <a:pt x="433514" y="7620"/>
                  </a:lnTo>
                  <a:lnTo>
                    <a:pt x="483576" y="22860"/>
                  </a:lnTo>
                  <a:lnTo>
                    <a:pt x="499706" y="30480"/>
                  </a:lnTo>
                  <a:lnTo>
                    <a:pt x="507638" y="33020"/>
                  </a:lnTo>
                  <a:lnTo>
                    <a:pt x="515479" y="36830"/>
                  </a:lnTo>
                  <a:lnTo>
                    <a:pt x="523228" y="41910"/>
                  </a:lnTo>
                  <a:lnTo>
                    <a:pt x="538415" y="49530"/>
                  </a:lnTo>
                  <a:lnTo>
                    <a:pt x="574374" y="74930"/>
                  </a:lnTo>
                  <a:lnTo>
                    <a:pt x="607047" y="104139"/>
                  </a:lnTo>
                  <a:lnTo>
                    <a:pt x="613144" y="109220"/>
                  </a:lnTo>
                  <a:lnTo>
                    <a:pt x="619082" y="115570"/>
                  </a:lnTo>
                  <a:lnTo>
                    <a:pt x="624861" y="123189"/>
                  </a:lnTo>
                  <a:lnTo>
                    <a:pt x="630482" y="129539"/>
                  </a:lnTo>
                  <a:lnTo>
                    <a:pt x="635938" y="135890"/>
                  </a:lnTo>
                  <a:lnTo>
                    <a:pt x="641221" y="143510"/>
                  </a:lnTo>
                  <a:lnTo>
                    <a:pt x="646331" y="149860"/>
                  </a:lnTo>
                  <a:lnTo>
                    <a:pt x="651269" y="157480"/>
                  </a:lnTo>
                  <a:lnTo>
                    <a:pt x="656031" y="165100"/>
                  </a:lnTo>
                  <a:lnTo>
                    <a:pt x="660608" y="172720"/>
                  </a:lnTo>
                  <a:lnTo>
                    <a:pt x="665001" y="179070"/>
                  </a:lnTo>
                  <a:lnTo>
                    <a:pt x="669211" y="187960"/>
                  </a:lnTo>
                  <a:lnTo>
                    <a:pt x="673232" y="195580"/>
                  </a:lnTo>
                  <a:lnTo>
                    <a:pt x="677058" y="203200"/>
                  </a:lnTo>
                  <a:lnTo>
                    <a:pt x="680691" y="210820"/>
                  </a:lnTo>
                  <a:lnTo>
                    <a:pt x="684131" y="218440"/>
                  </a:lnTo>
                  <a:lnTo>
                    <a:pt x="687373" y="227329"/>
                  </a:lnTo>
                  <a:lnTo>
                    <a:pt x="690413" y="234950"/>
                  </a:lnTo>
                  <a:lnTo>
                    <a:pt x="693251" y="243840"/>
                  </a:lnTo>
                  <a:lnTo>
                    <a:pt x="695887" y="251460"/>
                  </a:lnTo>
                  <a:lnTo>
                    <a:pt x="698319" y="260350"/>
                  </a:lnTo>
                  <a:lnTo>
                    <a:pt x="707351" y="302260"/>
                  </a:lnTo>
                  <a:lnTo>
                    <a:pt x="711093" y="346710"/>
                  </a:lnTo>
                  <a:lnTo>
                    <a:pt x="711093" y="363220"/>
                  </a:lnTo>
                  <a:lnTo>
                    <a:pt x="707351" y="407670"/>
                  </a:lnTo>
                  <a:lnTo>
                    <a:pt x="698319" y="449580"/>
                  </a:lnTo>
                  <a:lnTo>
                    <a:pt x="695887" y="458470"/>
                  </a:lnTo>
                  <a:lnTo>
                    <a:pt x="693251" y="466090"/>
                  </a:lnTo>
                  <a:lnTo>
                    <a:pt x="690413" y="474980"/>
                  </a:lnTo>
                  <a:lnTo>
                    <a:pt x="687373" y="482600"/>
                  </a:lnTo>
                  <a:lnTo>
                    <a:pt x="669211" y="521970"/>
                  </a:lnTo>
                  <a:lnTo>
                    <a:pt x="665001" y="530860"/>
                  </a:lnTo>
                  <a:lnTo>
                    <a:pt x="660608" y="537210"/>
                  </a:lnTo>
                  <a:lnTo>
                    <a:pt x="656031" y="544830"/>
                  </a:lnTo>
                  <a:lnTo>
                    <a:pt x="651269" y="552450"/>
                  </a:lnTo>
                  <a:lnTo>
                    <a:pt x="646331" y="560070"/>
                  </a:lnTo>
                  <a:lnTo>
                    <a:pt x="641220" y="566420"/>
                  </a:lnTo>
                  <a:lnTo>
                    <a:pt x="635937" y="574040"/>
                  </a:lnTo>
                  <a:lnTo>
                    <a:pt x="630482" y="580390"/>
                  </a:lnTo>
                  <a:lnTo>
                    <a:pt x="624861" y="586740"/>
                  </a:lnTo>
                  <a:lnTo>
                    <a:pt x="619082" y="594360"/>
                  </a:lnTo>
                  <a:lnTo>
                    <a:pt x="613144" y="600710"/>
                  </a:lnTo>
                  <a:lnTo>
                    <a:pt x="607047" y="605790"/>
                  </a:lnTo>
                  <a:lnTo>
                    <a:pt x="600798" y="612140"/>
                  </a:lnTo>
                  <a:lnTo>
                    <a:pt x="567430" y="640080"/>
                  </a:lnTo>
                  <a:lnTo>
                    <a:pt x="523228" y="668020"/>
                  </a:lnTo>
                  <a:lnTo>
                    <a:pt x="515479" y="673100"/>
                  </a:lnTo>
                  <a:lnTo>
                    <a:pt x="507639" y="676910"/>
                  </a:lnTo>
                  <a:lnTo>
                    <a:pt x="499706" y="679450"/>
                  </a:lnTo>
                  <a:lnTo>
                    <a:pt x="483576" y="687070"/>
                  </a:lnTo>
                  <a:lnTo>
                    <a:pt x="433514" y="702310"/>
                  </a:lnTo>
                  <a:lnTo>
                    <a:pt x="381757" y="709930"/>
                  </a:lnTo>
                  <a:close/>
                </a:path>
                <a:path w="711200" h="711200">
                  <a:moveTo>
                    <a:pt x="355600" y="711200"/>
                  </a:moveTo>
                  <a:lnTo>
                    <a:pt x="346870" y="709930"/>
                  </a:lnTo>
                  <a:lnTo>
                    <a:pt x="364329" y="709930"/>
                  </a:lnTo>
                  <a:lnTo>
                    <a:pt x="355600" y="711200"/>
                  </a:lnTo>
                  <a:close/>
                </a:path>
              </a:pathLst>
            </a:custGeom>
            <a:solidFill>
              <a:srgbClr val="6100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E54FC736-488F-4D04-9FA4-7D0DA1803F9A}"/>
                </a:ext>
              </a:extLst>
            </p:cNvPr>
            <p:cNvSpPr/>
            <p:nvPr/>
          </p:nvSpPr>
          <p:spPr>
            <a:xfrm>
              <a:off x="9766300" y="4546600"/>
              <a:ext cx="139700" cy="177800"/>
            </a:xfrm>
            <a:custGeom>
              <a:avLst/>
              <a:gdLst/>
              <a:ahLst/>
              <a:cxnLst/>
              <a:rect l="l" t="t" r="r" b="b"/>
              <a:pathLst>
                <a:path w="139700" h="177800">
                  <a:moveTo>
                    <a:pt x="0" y="177800"/>
                  </a:moveTo>
                  <a:lnTo>
                    <a:pt x="0" y="0"/>
                  </a:lnTo>
                  <a:lnTo>
                    <a:pt x="139700" y="88900"/>
                  </a:lnTo>
                  <a:lnTo>
                    <a:pt x="0" y="177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9">
              <a:extLst>
                <a:ext uri="{FF2B5EF4-FFF2-40B4-BE49-F238E27FC236}">
                  <a16:creationId xmlns:a16="http://schemas.microsoft.com/office/drawing/2014/main" id="{B574BC38-BB6D-49D0-902D-A5C94DEF8EDC}"/>
                </a:ext>
              </a:extLst>
            </p:cNvPr>
            <p:cNvSpPr/>
            <p:nvPr/>
          </p:nvSpPr>
          <p:spPr>
            <a:xfrm>
              <a:off x="3263900" y="3048000"/>
              <a:ext cx="2387600" cy="3352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20">
              <a:extLst>
                <a:ext uri="{FF2B5EF4-FFF2-40B4-BE49-F238E27FC236}">
                  <a16:creationId xmlns:a16="http://schemas.microsoft.com/office/drawing/2014/main" id="{1C7A4766-F0F0-4425-B1E4-E584EE8AC30F}"/>
                </a:ext>
              </a:extLst>
            </p:cNvPr>
            <p:cNvSpPr/>
            <p:nvPr/>
          </p:nvSpPr>
          <p:spPr>
            <a:xfrm>
              <a:off x="3409950" y="3181350"/>
              <a:ext cx="2133600" cy="3098800"/>
            </a:xfrm>
            <a:custGeom>
              <a:avLst/>
              <a:gdLst/>
              <a:ahLst/>
              <a:cxnLst/>
              <a:rect l="l" t="t" r="r" b="b"/>
              <a:pathLst>
                <a:path w="2133600" h="3098800">
                  <a:moveTo>
                    <a:pt x="2089531" y="3098800"/>
                  </a:moveTo>
                  <a:lnTo>
                    <a:pt x="44063" y="3098800"/>
                  </a:lnTo>
                  <a:lnTo>
                    <a:pt x="37583" y="3097504"/>
                  </a:lnTo>
                  <a:lnTo>
                    <a:pt x="6444" y="3073666"/>
                  </a:lnTo>
                  <a:lnTo>
                    <a:pt x="0" y="3054731"/>
                  </a:lnTo>
                  <a:lnTo>
                    <a:pt x="0" y="44063"/>
                  </a:lnTo>
                  <a:lnTo>
                    <a:pt x="19642" y="10115"/>
                  </a:lnTo>
                  <a:lnTo>
                    <a:pt x="44063" y="0"/>
                  </a:lnTo>
                  <a:lnTo>
                    <a:pt x="2089531" y="0"/>
                  </a:lnTo>
                  <a:lnTo>
                    <a:pt x="2123478" y="19642"/>
                  </a:lnTo>
                  <a:lnTo>
                    <a:pt x="2133600" y="44063"/>
                  </a:lnTo>
                  <a:lnTo>
                    <a:pt x="2133600" y="3054731"/>
                  </a:lnTo>
                  <a:lnTo>
                    <a:pt x="2113953" y="3088678"/>
                  </a:lnTo>
                  <a:lnTo>
                    <a:pt x="2089531" y="3098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C31F1B0B-3409-464C-B023-2BB845D5DFF3}"/>
                </a:ext>
              </a:extLst>
            </p:cNvPr>
            <p:cNvSpPr txBox="1"/>
            <p:nvPr/>
          </p:nvSpPr>
          <p:spPr>
            <a:xfrm>
              <a:off x="3613150" y="5407478"/>
              <a:ext cx="1014094" cy="667385"/>
            </a:xfrm>
            <a:prstGeom prst="rect">
              <a:avLst/>
            </a:prstGeom>
          </p:spPr>
          <p:txBody>
            <a:bodyPr vert="horz" wrap="square" lIns="0" tIns="8509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670"/>
                </a:spcBef>
              </a:pPr>
              <a:r>
                <a:rPr sz="2000" spc="-10" dirty="0">
                  <a:latin typeface="Arial"/>
                  <a:cs typeface="Arial"/>
                </a:rPr>
                <a:t>Equipe</a:t>
              </a:r>
              <a:r>
                <a:rPr sz="2000" spc="-70" dirty="0">
                  <a:latin typeface="Arial"/>
                  <a:cs typeface="Arial"/>
                </a:rPr>
                <a:t> </a:t>
              </a:r>
              <a:r>
                <a:rPr sz="2000" spc="20" dirty="0">
                  <a:latin typeface="Arial"/>
                  <a:cs typeface="Arial"/>
                </a:rPr>
                <a:t>2</a:t>
              </a:r>
              <a:endParaRPr sz="20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400"/>
                </a:spcBef>
              </a:pPr>
              <a:r>
                <a:rPr sz="1400" spc="25" dirty="0">
                  <a:latin typeface="Arial"/>
                  <a:cs typeface="Arial"/>
                </a:rPr>
                <a:t>Visiteur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25" name="object 22">
              <a:extLst>
                <a:ext uri="{FF2B5EF4-FFF2-40B4-BE49-F238E27FC236}">
                  <a16:creationId xmlns:a16="http://schemas.microsoft.com/office/drawing/2014/main" id="{5C0FBA92-7FD9-4C31-AA1E-A02032867D3C}"/>
                </a:ext>
              </a:extLst>
            </p:cNvPr>
            <p:cNvSpPr/>
            <p:nvPr/>
          </p:nvSpPr>
          <p:spPr>
            <a:xfrm>
              <a:off x="1028700" y="3048000"/>
              <a:ext cx="2387600" cy="3352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23">
              <a:extLst>
                <a:ext uri="{FF2B5EF4-FFF2-40B4-BE49-F238E27FC236}">
                  <a16:creationId xmlns:a16="http://schemas.microsoft.com/office/drawing/2014/main" id="{85AEF260-D63D-4049-B4EF-585449616CE0}"/>
                </a:ext>
              </a:extLst>
            </p:cNvPr>
            <p:cNvSpPr/>
            <p:nvPr/>
          </p:nvSpPr>
          <p:spPr>
            <a:xfrm>
              <a:off x="1174750" y="3181350"/>
              <a:ext cx="2133600" cy="3098800"/>
            </a:xfrm>
            <a:custGeom>
              <a:avLst/>
              <a:gdLst/>
              <a:ahLst/>
              <a:cxnLst/>
              <a:rect l="l" t="t" r="r" b="b"/>
              <a:pathLst>
                <a:path w="2133600" h="3098800">
                  <a:moveTo>
                    <a:pt x="2089531" y="3098800"/>
                  </a:moveTo>
                  <a:lnTo>
                    <a:pt x="44063" y="3098800"/>
                  </a:lnTo>
                  <a:lnTo>
                    <a:pt x="37583" y="3097504"/>
                  </a:lnTo>
                  <a:lnTo>
                    <a:pt x="6444" y="3073666"/>
                  </a:lnTo>
                  <a:lnTo>
                    <a:pt x="0" y="3054731"/>
                  </a:lnTo>
                  <a:lnTo>
                    <a:pt x="0" y="44063"/>
                  </a:lnTo>
                  <a:lnTo>
                    <a:pt x="19642" y="10115"/>
                  </a:lnTo>
                  <a:lnTo>
                    <a:pt x="44063" y="0"/>
                  </a:lnTo>
                  <a:lnTo>
                    <a:pt x="2089531" y="0"/>
                  </a:lnTo>
                  <a:lnTo>
                    <a:pt x="2123478" y="19642"/>
                  </a:lnTo>
                  <a:lnTo>
                    <a:pt x="2133600" y="44063"/>
                  </a:lnTo>
                  <a:lnTo>
                    <a:pt x="2133600" y="3054731"/>
                  </a:lnTo>
                  <a:lnTo>
                    <a:pt x="2113953" y="3088678"/>
                  </a:lnTo>
                  <a:lnTo>
                    <a:pt x="2089531" y="3098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9DADCAE1-D673-4D78-ABA5-4055E453389D}"/>
                </a:ext>
              </a:extLst>
            </p:cNvPr>
            <p:cNvSpPr txBox="1"/>
            <p:nvPr/>
          </p:nvSpPr>
          <p:spPr>
            <a:xfrm>
              <a:off x="1377950" y="5407478"/>
              <a:ext cx="1014094" cy="667385"/>
            </a:xfrm>
            <a:prstGeom prst="rect">
              <a:avLst/>
            </a:prstGeom>
          </p:spPr>
          <p:txBody>
            <a:bodyPr vert="horz" wrap="square" lIns="0" tIns="8509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670"/>
                </a:spcBef>
              </a:pPr>
              <a:r>
                <a:rPr sz="2000" spc="-10" dirty="0">
                  <a:latin typeface="Arial"/>
                  <a:cs typeface="Arial"/>
                </a:rPr>
                <a:t>Equipe</a:t>
              </a:r>
              <a:r>
                <a:rPr sz="2000" spc="-70" dirty="0">
                  <a:latin typeface="Arial"/>
                  <a:cs typeface="Arial"/>
                </a:rPr>
                <a:t> </a:t>
              </a:r>
              <a:r>
                <a:rPr sz="2000" spc="20" dirty="0">
                  <a:latin typeface="Arial"/>
                  <a:cs typeface="Arial"/>
                </a:rPr>
                <a:t>1</a:t>
              </a:r>
              <a:endParaRPr sz="20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400"/>
                </a:spcBef>
              </a:pPr>
              <a:r>
                <a:rPr sz="1400" spc="20" dirty="0">
                  <a:latin typeface="Arial"/>
                  <a:cs typeface="Arial"/>
                </a:rPr>
                <a:t>Local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28" name="object 25">
              <a:extLst>
                <a:ext uri="{FF2B5EF4-FFF2-40B4-BE49-F238E27FC236}">
                  <a16:creationId xmlns:a16="http://schemas.microsoft.com/office/drawing/2014/main" id="{72EB6E05-7100-4391-A374-7E5EBCF3DE99}"/>
                </a:ext>
              </a:extLst>
            </p:cNvPr>
            <p:cNvSpPr/>
            <p:nvPr/>
          </p:nvSpPr>
          <p:spPr>
            <a:xfrm>
              <a:off x="1174750" y="3181350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2133600" y="2133600"/>
                  </a:moveTo>
                  <a:lnTo>
                    <a:pt x="0" y="2133600"/>
                  </a:lnTo>
                  <a:lnTo>
                    <a:pt x="0" y="44063"/>
                  </a:lnTo>
                  <a:lnTo>
                    <a:pt x="19642" y="10115"/>
                  </a:lnTo>
                  <a:lnTo>
                    <a:pt x="44063" y="0"/>
                  </a:lnTo>
                  <a:lnTo>
                    <a:pt x="2089531" y="0"/>
                  </a:lnTo>
                  <a:lnTo>
                    <a:pt x="2123478" y="19642"/>
                  </a:lnTo>
                  <a:lnTo>
                    <a:pt x="2133600" y="44063"/>
                  </a:lnTo>
                  <a:lnTo>
                    <a:pt x="2133600" y="2133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26">
              <a:extLst>
                <a:ext uri="{FF2B5EF4-FFF2-40B4-BE49-F238E27FC236}">
                  <a16:creationId xmlns:a16="http://schemas.microsoft.com/office/drawing/2014/main" id="{20F641CF-A579-45E1-B796-C4EECC29B591}"/>
                </a:ext>
              </a:extLst>
            </p:cNvPr>
            <p:cNvSpPr txBox="1"/>
            <p:nvPr/>
          </p:nvSpPr>
          <p:spPr>
            <a:xfrm>
              <a:off x="2038350" y="3663950"/>
              <a:ext cx="435609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6000" spc="-495" dirty="0">
                  <a:latin typeface="DejaVu Sans"/>
                  <a:cs typeface="DejaVu Sans"/>
                </a:rPr>
                <a:t>0</a:t>
              </a:r>
              <a:endParaRPr sz="6000">
                <a:latin typeface="DejaVu Sans"/>
                <a:cs typeface="DejaVu Sans"/>
              </a:endParaRPr>
            </a:p>
          </p:txBody>
        </p:sp>
        <p:sp>
          <p:nvSpPr>
            <p:cNvPr id="130" name="object 27">
              <a:extLst>
                <a:ext uri="{FF2B5EF4-FFF2-40B4-BE49-F238E27FC236}">
                  <a16:creationId xmlns:a16="http://schemas.microsoft.com/office/drawing/2014/main" id="{041EDA48-9ED5-44E0-ADEC-C40507BECBDA}"/>
                </a:ext>
              </a:extLst>
            </p:cNvPr>
            <p:cNvSpPr txBox="1"/>
            <p:nvPr/>
          </p:nvSpPr>
          <p:spPr>
            <a:xfrm>
              <a:off x="4273550" y="3663950"/>
              <a:ext cx="435609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6000" spc="-495" dirty="0">
                  <a:latin typeface="DejaVu Sans"/>
                  <a:cs typeface="DejaVu Sans"/>
                </a:rPr>
                <a:t>0</a:t>
              </a:r>
              <a:endParaRPr sz="6000">
                <a:latin typeface="DejaVu Sans"/>
                <a:cs typeface="DejaVu Sans"/>
              </a:endParaRPr>
            </a:p>
          </p:txBody>
        </p:sp>
        <p:sp>
          <p:nvSpPr>
            <p:cNvPr id="131" name="object 28">
              <a:extLst>
                <a:ext uri="{FF2B5EF4-FFF2-40B4-BE49-F238E27FC236}">
                  <a16:creationId xmlns:a16="http://schemas.microsoft.com/office/drawing/2014/main" id="{D482148C-C0B5-492A-A7C4-80F859465A2C}"/>
                </a:ext>
              </a:extLst>
            </p:cNvPr>
            <p:cNvSpPr/>
            <p:nvPr/>
          </p:nvSpPr>
          <p:spPr>
            <a:xfrm>
              <a:off x="10007600" y="8826500"/>
              <a:ext cx="2921000" cy="863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29">
              <a:hlinkClick r:id="rId13" action="ppaction://hlinksldjump"/>
              <a:extLst>
                <a:ext uri="{FF2B5EF4-FFF2-40B4-BE49-F238E27FC236}">
                  <a16:creationId xmlns:a16="http://schemas.microsoft.com/office/drawing/2014/main" id="{32F04EC9-5750-4BA4-853A-C971CB5223D6}"/>
                </a:ext>
              </a:extLst>
            </p:cNvPr>
            <p:cNvSpPr/>
            <p:nvPr/>
          </p:nvSpPr>
          <p:spPr>
            <a:xfrm>
              <a:off x="10153650" y="8959850"/>
              <a:ext cx="2667000" cy="609600"/>
            </a:xfrm>
            <a:custGeom>
              <a:avLst/>
              <a:gdLst/>
              <a:ahLst/>
              <a:cxnLst/>
              <a:rect l="l" t="t" r="r" b="b"/>
              <a:pathLst>
                <a:path w="2667000" h="609600">
                  <a:moveTo>
                    <a:pt x="2622931" y="609600"/>
                  </a:moveTo>
                  <a:lnTo>
                    <a:pt x="44063" y="609600"/>
                  </a:lnTo>
                  <a:lnTo>
                    <a:pt x="37583" y="608310"/>
                  </a:lnTo>
                  <a:lnTo>
                    <a:pt x="6444" y="584464"/>
                  </a:lnTo>
                  <a:lnTo>
                    <a:pt x="0" y="565536"/>
                  </a:lnTo>
                  <a:lnTo>
                    <a:pt x="0" y="44063"/>
                  </a:lnTo>
                  <a:lnTo>
                    <a:pt x="19642" y="10115"/>
                  </a:lnTo>
                  <a:lnTo>
                    <a:pt x="44063" y="0"/>
                  </a:lnTo>
                  <a:lnTo>
                    <a:pt x="2622931" y="0"/>
                  </a:lnTo>
                  <a:lnTo>
                    <a:pt x="2656878" y="19642"/>
                  </a:lnTo>
                  <a:lnTo>
                    <a:pt x="2667000" y="44063"/>
                  </a:lnTo>
                  <a:lnTo>
                    <a:pt x="2667000" y="565536"/>
                  </a:lnTo>
                  <a:lnTo>
                    <a:pt x="2647353" y="599484"/>
                  </a:lnTo>
                  <a:lnTo>
                    <a:pt x="2622931" y="609600"/>
                  </a:lnTo>
                  <a:close/>
                </a:path>
              </a:pathLst>
            </a:custGeom>
            <a:solidFill>
              <a:srgbClr val="6100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30">
              <a:extLst>
                <a:ext uri="{FF2B5EF4-FFF2-40B4-BE49-F238E27FC236}">
                  <a16:creationId xmlns:a16="http://schemas.microsoft.com/office/drawing/2014/main" id="{A1132C99-47CF-48CA-B294-6036E53D14AF}"/>
                </a:ext>
              </a:extLst>
            </p:cNvPr>
            <p:cNvSpPr/>
            <p:nvPr/>
          </p:nvSpPr>
          <p:spPr>
            <a:xfrm>
              <a:off x="10445756" y="9175750"/>
              <a:ext cx="25400" cy="76200"/>
            </a:xfrm>
            <a:custGeom>
              <a:avLst/>
              <a:gdLst/>
              <a:ahLst/>
              <a:cxnLst/>
              <a:rect l="l" t="t" r="r" b="b"/>
              <a:pathLst>
                <a:path w="25400" h="76200">
                  <a:moveTo>
                    <a:pt x="25393" y="76205"/>
                  </a:moveTo>
                  <a:lnTo>
                    <a:pt x="0" y="76205"/>
                  </a:lnTo>
                  <a:lnTo>
                    <a:pt x="0" y="0"/>
                  </a:lnTo>
                  <a:lnTo>
                    <a:pt x="25393" y="0"/>
                  </a:lnTo>
                  <a:lnTo>
                    <a:pt x="25393" y="76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31">
              <a:extLst>
                <a:ext uri="{FF2B5EF4-FFF2-40B4-BE49-F238E27FC236}">
                  <a16:creationId xmlns:a16="http://schemas.microsoft.com/office/drawing/2014/main" id="{3390E36C-370E-4BA4-BBB8-64BC0B4E708F}"/>
                </a:ext>
              </a:extLst>
            </p:cNvPr>
            <p:cNvSpPr/>
            <p:nvPr/>
          </p:nvSpPr>
          <p:spPr>
            <a:xfrm>
              <a:off x="10369550" y="9264653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806" y="0"/>
                  </a:lnTo>
                </a:path>
              </a:pathLst>
            </a:custGeom>
            <a:ln w="253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32">
              <a:extLst>
                <a:ext uri="{FF2B5EF4-FFF2-40B4-BE49-F238E27FC236}">
                  <a16:creationId xmlns:a16="http://schemas.microsoft.com/office/drawing/2014/main" id="{ECD7AA0E-9C29-497A-8D47-692AAB89A791}"/>
                </a:ext>
              </a:extLst>
            </p:cNvPr>
            <p:cNvSpPr/>
            <p:nvPr/>
          </p:nvSpPr>
          <p:spPr>
            <a:xfrm>
              <a:off x="10445756" y="9277350"/>
              <a:ext cx="25400" cy="76200"/>
            </a:xfrm>
            <a:custGeom>
              <a:avLst/>
              <a:gdLst/>
              <a:ahLst/>
              <a:cxnLst/>
              <a:rect l="l" t="t" r="r" b="b"/>
              <a:pathLst>
                <a:path w="25400" h="76200">
                  <a:moveTo>
                    <a:pt x="25393" y="76205"/>
                  </a:moveTo>
                  <a:lnTo>
                    <a:pt x="0" y="76205"/>
                  </a:lnTo>
                  <a:lnTo>
                    <a:pt x="0" y="0"/>
                  </a:lnTo>
                  <a:lnTo>
                    <a:pt x="25393" y="0"/>
                  </a:lnTo>
                  <a:lnTo>
                    <a:pt x="25393" y="76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33">
              <a:extLst>
                <a:ext uri="{FF2B5EF4-FFF2-40B4-BE49-F238E27FC236}">
                  <a16:creationId xmlns:a16="http://schemas.microsoft.com/office/drawing/2014/main" id="{EFBF1751-6393-4EEF-9399-BF2ADC96C0AF}"/>
                </a:ext>
              </a:extLst>
            </p:cNvPr>
            <p:cNvSpPr/>
            <p:nvPr/>
          </p:nvSpPr>
          <p:spPr>
            <a:xfrm>
              <a:off x="5147309" y="4123690"/>
              <a:ext cx="93979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D26869A3-5450-4F6F-AB0C-005144C40401}"/>
                </a:ext>
              </a:extLst>
            </p:cNvPr>
            <p:cNvSpPr/>
            <p:nvPr/>
          </p:nvSpPr>
          <p:spPr>
            <a:xfrm>
              <a:off x="2861310" y="4123690"/>
              <a:ext cx="9398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35">
              <a:extLst>
                <a:ext uri="{FF2B5EF4-FFF2-40B4-BE49-F238E27FC236}">
                  <a16:creationId xmlns:a16="http://schemas.microsoft.com/office/drawing/2014/main" id="{0D58B09E-60F6-4FEC-BE04-E3F3FABE3E88}"/>
                </a:ext>
              </a:extLst>
            </p:cNvPr>
            <p:cNvSpPr/>
            <p:nvPr/>
          </p:nvSpPr>
          <p:spPr>
            <a:xfrm>
              <a:off x="3724909" y="4123690"/>
              <a:ext cx="93979" cy="1524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36">
              <a:extLst>
                <a:ext uri="{FF2B5EF4-FFF2-40B4-BE49-F238E27FC236}">
                  <a16:creationId xmlns:a16="http://schemas.microsoft.com/office/drawing/2014/main" id="{D4D667EF-4B4F-40E3-AD3A-FAA6AED684EF}"/>
                </a:ext>
              </a:extLst>
            </p:cNvPr>
            <p:cNvSpPr/>
            <p:nvPr/>
          </p:nvSpPr>
          <p:spPr>
            <a:xfrm>
              <a:off x="1489710" y="4123690"/>
              <a:ext cx="93980" cy="1524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37">
              <a:extLst>
                <a:ext uri="{FF2B5EF4-FFF2-40B4-BE49-F238E27FC236}">
                  <a16:creationId xmlns:a16="http://schemas.microsoft.com/office/drawing/2014/main" id="{0E80F121-3945-4522-82FA-5279B974ACF4}"/>
                </a:ext>
              </a:extLst>
            </p:cNvPr>
            <p:cNvSpPr/>
            <p:nvPr/>
          </p:nvSpPr>
          <p:spPr>
            <a:xfrm>
              <a:off x="9556750" y="5238750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262318" y="508000"/>
                  </a:moveTo>
                  <a:lnTo>
                    <a:pt x="245681" y="508000"/>
                  </a:lnTo>
                  <a:lnTo>
                    <a:pt x="237382" y="507592"/>
                  </a:lnTo>
                  <a:lnTo>
                    <a:pt x="196288" y="501496"/>
                  </a:lnTo>
                  <a:lnTo>
                    <a:pt x="149113" y="485481"/>
                  </a:lnTo>
                  <a:lnTo>
                    <a:pt x="105968" y="460571"/>
                  </a:lnTo>
                  <a:lnTo>
                    <a:pt x="68512" y="427723"/>
                  </a:lnTo>
                  <a:lnTo>
                    <a:pt x="38185" y="388198"/>
                  </a:lnTo>
                  <a:lnTo>
                    <a:pt x="16151" y="343515"/>
                  </a:lnTo>
                  <a:lnTo>
                    <a:pt x="3257" y="295394"/>
                  </a:lnTo>
                  <a:lnTo>
                    <a:pt x="0" y="262318"/>
                  </a:lnTo>
                  <a:lnTo>
                    <a:pt x="0" y="245681"/>
                  </a:lnTo>
                  <a:lnTo>
                    <a:pt x="6503" y="196288"/>
                  </a:lnTo>
                  <a:lnTo>
                    <a:pt x="22518" y="149113"/>
                  </a:lnTo>
                  <a:lnTo>
                    <a:pt x="47428" y="105968"/>
                  </a:lnTo>
                  <a:lnTo>
                    <a:pt x="80277" y="68512"/>
                  </a:lnTo>
                  <a:lnTo>
                    <a:pt x="119802" y="38184"/>
                  </a:lnTo>
                  <a:lnTo>
                    <a:pt x="164484" y="16151"/>
                  </a:lnTo>
                  <a:lnTo>
                    <a:pt x="212605" y="3257"/>
                  </a:lnTo>
                  <a:lnTo>
                    <a:pt x="245681" y="0"/>
                  </a:lnTo>
                  <a:lnTo>
                    <a:pt x="262318" y="0"/>
                  </a:lnTo>
                  <a:lnTo>
                    <a:pt x="311711" y="6503"/>
                  </a:lnTo>
                  <a:lnTo>
                    <a:pt x="358886" y="22518"/>
                  </a:lnTo>
                  <a:lnTo>
                    <a:pt x="402031" y="47428"/>
                  </a:lnTo>
                  <a:lnTo>
                    <a:pt x="439487" y="80277"/>
                  </a:lnTo>
                  <a:lnTo>
                    <a:pt x="469814" y="119802"/>
                  </a:lnTo>
                  <a:lnTo>
                    <a:pt x="491849" y="164484"/>
                  </a:lnTo>
                  <a:lnTo>
                    <a:pt x="504742" y="212605"/>
                  </a:lnTo>
                  <a:lnTo>
                    <a:pt x="508000" y="245681"/>
                  </a:lnTo>
                  <a:lnTo>
                    <a:pt x="508000" y="262318"/>
                  </a:lnTo>
                  <a:lnTo>
                    <a:pt x="501496" y="311711"/>
                  </a:lnTo>
                  <a:lnTo>
                    <a:pt x="485481" y="358886"/>
                  </a:lnTo>
                  <a:lnTo>
                    <a:pt x="460571" y="402031"/>
                  </a:lnTo>
                  <a:lnTo>
                    <a:pt x="427723" y="439487"/>
                  </a:lnTo>
                  <a:lnTo>
                    <a:pt x="388198" y="469814"/>
                  </a:lnTo>
                  <a:lnTo>
                    <a:pt x="343515" y="491849"/>
                  </a:lnTo>
                  <a:lnTo>
                    <a:pt x="295394" y="504742"/>
                  </a:lnTo>
                  <a:lnTo>
                    <a:pt x="262318" y="508000"/>
                  </a:lnTo>
                  <a:close/>
                </a:path>
              </a:pathLst>
            </a:custGeom>
            <a:solidFill>
              <a:srgbClr val="6100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38">
              <a:extLst>
                <a:ext uri="{FF2B5EF4-FFF2-40B4-BE49-F238E27FC236}">
                  <a16:creationId xmlns:a16="http://schemas.microsoft.com/office/drawing/2014/main" id="{222DDFB2-52A6-4D20-8B60-601E6EAEC247}"/>
                </a:ext>
              </a:extLst>
            </p:cNvPr>
            <p:cNvSpPr/>
            <p:nvPr/>
          </p:nvSpPr>
          <p:spPr>
            <a:xfrm>
              <a:off x="9740900" y="54229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39">
              <a:hlinkClick r:id="rId13" action="ppaction://hlinksldjump"/>
              <a:extLst>
                <a:ext uri="{FF2B5EF4-FFF2-40B4-BE49-F238E27FC236}">
                  <a16:creationId xmlns:a16="http://schemas.microsoft.com/office/drawing/2014/main" id="{D059C94C-B43B-4326-834C-03C0B2EA2158}"/>
                </a:ext>
              </a:extLst>
            </p:cNvPr>
            <p:cNvSpPr txBox="1"/>
            <p:nvPr/>
          </p:nvSpPr>
          <p:spPr>
            <a:xfrm>
              <a:off x="10661650" y="9150498"/>
              <a:ext cx="2044700" cy="2343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680"/>
                </a:lnSpc>
              </a:pPr>
              <a:r>
                <a:rPr sz="1400" spc="-1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1400" spc="-27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spc="-14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r>
                <a:rPr sz="1400" spc="-27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spc="-140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r>
                <a:rPr sz="1400" spc="-26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spc="95" dirty="0">
                  <a:solidFill>
                    <a:srgbClr val="FFFFFF"/>
                  </a:solidFill>
                  <a:latin typeface="Arial"/>
                  <a:cs typeface="Arial"/>
                </a:rPr>
                <a:t>MIN</a:t>
              </a:r>
              <a:r>
                <a:rPr sz="1400" spc="-27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spc="-14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r>
                <a:rPr sz="1400" spc="-26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spc="-140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r>
                <a:rPr sz="1400" spc="-5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spc="-25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r>
                <a:rPr sz="1400" spc="-2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1400" spc="19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spc="-25" dirty="0">
                  <a:solidFill>
                    <a:srgbClr val="FFFFFF"/>
                  </a:solidFill>
                  <a:latin typeface="Arial"/>
                  <a:cs typeface="Arial"/>
                </a:rPr>
                <a:t>PA</a:t>
              </a:r>
              <a:r>
                <a:rPr sz="1400" spc="-26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spc="-30" dirty="0">
                  <a:solidFill>
                    <a:srgbClr val="FFFFFF"/>
                  </a:solidFill>
                  <a:latin typeface="Arial"/>
                  <a:cs typeface="Arial"/>
                </a:rPr>
                <a:t>RT</a:t>
              </a:r>
              <a:r>
                <a:rPr sz="1400" spc="-27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spc="-10" dirty="0">
                  <a:solidFill>
                    <a:srgbClr val="FFFFFF"/>
                  </a:solidFill>
                  <a:latin typeface="Arial"/>
                  <a:cs typeface="Arial"/>
                </a:rPr>
                <a:t>IE</a:t>
              </a:r>
              <a:endParaRPr sz="1400" dirty="0">
                <a:latin typeface="Arial"/>
                <a:cs typeface="Arial"/>
              </a:endParaRPr>
            </a:p>
          </p:txBody>
        </p:sp>
      </p:grpSp>
      <p:sp>
        <p:nvSpPr>
          <p:cNvPr id="4" name="object 4"/>
          <p:cNvSpPr/>
          <p:nvPr/>
        </p:nvSpPr>
        <p:spPr>
          <a:xfrm>
            <a:off x="2861313" y="4123690"/>
            <a:ext cx="9398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4909" y="4123690"/>
            <a:ext cx="93979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9706" y="4123690"/>
            <a:ext cx="93980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6750" y="523875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62318" y="508000"/>
                </a:moveTo>
                <a:lnTo>
                  <a:pt x="245681" y="508000"/>
                </a:lnTo>
                <a:lnTo>
                  <a:pt x="237382" y="507592"/>
                </a:lnTo>
                <a:lnTo>
                  <a:pt x="196288" y="501496"/>
                </a:lnTo>
                <a:lnTo>
                  <a:pt x="149113" y="485481"/>
                </a:lnTo>
                <a:lnTo>
                  <a:pt x="105968" y="460571"/>
                </a:lnTo>
                <a:lnTo>
                  <a:pt x="68512" y="427723"/>
                </a:lnTo>
                <a:lnTo>
                  <a:pt x="38185" y="388198"/>
                </a:lnTo>
                <a:lnTo>
                  <a:pt x="16151" y="343515"/>
                </a:lnTo>
                <a:lnTo>
                  <a:pt x="3257" y="295394"/>
                </a:lnTo>
                <a:lnTo>
                  <a:pt x="0" y="262318"/>
                </a:lnTo>
                <a:lnTo>
                  <a:pt x="0" y="245681"/>
                </a:lnTo>
                <a:lnTo>
                  <a:pt x="6503" y="196288"/>
                </a:lnTo>
                <a:lnTo>
                  <a:pt x="22518" y="149113"/>
                </a:lnTo>
                <a:lnTo>
                  <a:pt x="47428" y="105968"/>
                </a:lnTo>
                <a:lnTo>
                  <a:pt x="80277" y="68512"/>
                </a:lnTo>
                <a:lnTo>
                  <a:pt x="119802" y="38184"/>
                </a:lnTo>
                <a:lnTo>
                  <a:pt x="164484" y="16151"/>
                </a:lnTo>
                <a:lnTo>
                  <a:pt x="212605" y="3257"/>
                </a:lnTo>
                <a:lnTo>
                  <a:pt x="245681" y="0"/>
                </a:lnTo>
                <a:lnTo>
                  <a:pt x="262318" y="0"/>
                </a:lnTo>
                <a:lnTo>
                  <a:pt x="311711" y="6503"/>
                </a:lnTo>
                <a:lnTo>
                  <a:pt x="358886" y="22518"/>
                </a:lnTo>
                <a:lnTo>
                  <a:pt x="402031" y="47428"/>
                </a:lnTo>
                <a:lnTo>
                  <a:pt x="439487" y="80277"/>
                </a:lnTo>
                <a:lnTo>
                  <a:pt x="469814" y="119802"/>
                </a:lnTo>
                <a:lnTo>
                  <a:pt x="491849" y="164484"/>
                </a:lnTo>
                <a:lnTo>
                  <a:pt x="504742" y="212605"/>
                </a:lnTo>
                <a:lnTo>
                  <a:pt x="508000" y="245681"/>
                </a:lnTo>
                <a:lnTo>
                  <a:pt x="508000" y="262318"/>
                </a:lnTo>
                <a:lnTo>
                  <a:pt x="501496" y="311711"/>
                </a:lnTo>
                <a:lnTo>
                  <a:pt x="485481" y="358886"/>
                </a:lnTo>
                <a:lnTo>
                  <a:pt x="460571" y="402031"/>
                </a:lnTo>
                <a:lnTo>
                  <a:pt x="427723" y="439487"/>
                </a:lnTo>
                <a:lnTo>
                  <a:pt x="388198" y="469814"/>
                </a:lnTo>
                <a:lnTo>
                  <a:pt x="343515" y="491849"/>
                </a:lnTo>
                <a:lnTo>
                  <a:pt x="295394" y="504742"/>
                </a:lnTo>
                <a:lnTo>
                  <a:pt x="262318" y="508000"/>
                </a:lnTo>
                <a:close/>
              </a:path>
            </a:pathLst>
          </a:custGeom>
          <a:solidFill>
            <a:srgbClr val="610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2223" y="-2921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4200" y="1600200"/>
            <a:ext cx="8978900" cy="6248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6400" y="2692400"/>
            <a:ext cx="7107555" cy="4368800"/>
          </a:xfrm>
          <a:custGeom>
            <a:avLst/>
            <a:gdLst/>
            <a:ahLst/>
            <a:cxnLst/>
            <a:rect l="l" t="t" r="r" b="b"/>
            <a:pathLst>
              <a:path w="7107555" h="4368800">
                <a:moveTo>
                  <a:pt x="7056221" y="4368800"/>
                </a:moveTo>
                <a:lnTo>
                  <a:pt x="50761" y="4368800"/>
                </a:lnTo>
                <a:lnTo>
                  <a:pt x="31053" y="4366795"/>
                </a:lnTo>
                <a:lnTo>
                  <a:pt x="14912" y="4361338"/>
                </a:lnTo>
                <a:lnTo>
                  <a:pt x="4006" y="4353262"/>
                </a:lnTo>
                <a:lnTo>
                  <a:pt x="0" y="4343400"/>
                </a:lnTo>
                <a:lnTo>
                  <a:pt x="0" y="25400"/>
                </a:lnTo>
                <a:lnTo>
                  <a:pt x="4006" y="15537"/>
                </a:lnTo>
                <a:lnTo>
                  <a:pt x="14912" y="7461"/>
                </a:lnTo>
                <a:lnTo>
                  <a:pt x="31053" y="2004"/>
                </a:lnTo>
                <a:lnTo>
                  <a:pt x="50761" y="0"/>
                </a:lnTo>
                <a:lnTo>
                  <a:pt x="7056221" y="0"/>
                </a:lnTo>
                <a:lnTo>
                  <a:pt x="7075929" y="2004"/>
                </a:lnTo>
                <a:lnTo>
                  <a:pt x="7092070" y="7461"/>
                </a:lnTo>
                <a:lnTo>
                  <a:pt x="7102977" y="15537"/>
                </a:lnTo>
                <a:lnTo>
                  <a:pt x="7106983" y="25400"/>
                </a:lnTo>
                <a:lnTo>
                  <a:pt x="7106983" y="4343400"/>
                </a:lnTo>
                <a:lnTo>
                  <a:pt x="7102977" y="4353262"/>
                </a:lnTo>
                <a:lnTo>
                  <a:pt x="7092070" y="4361338"/>
                </a:lnTo>
                <a:lnTo>
                  <a:pt x="7075929" y="4366795"/>
                </a:lnTo>
                <a:lnTo>
                  <a:pt x="7056221" y="436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6400" y="2692400"/>
            <a:ext cx="7107555" cy="4368800"/>
          </a:xfrm>
          <a:custGeom>
            <a:avLst/>
            <a:gdLst/>
            <a:ahLst/>
            <a:cxnLst/>
            <a:rect l="l" t="t" r="r" b="b"/>
            <a:pathLst>
              <a:path w="7107555" h="4368800">
                <a:moveTo>
                  <a:pt x="50761" y="0"/>
                </a:moveTo>
                <a:lnTo>
                  <a:pt x="7056221" y="0"/>
                </a:lnTo>
                <a:lnTo>
                  <a:pt x="7075929" y="2004"/>
                </a:lnTo>
                <a:lnTo>
                  <a:pt x="7092070" y="7461"/>
                </a:lnTo>
                <a:lnTo>
                  <a:pt x="7102977" y="15537"/>
                </a:lnTo>
                <a:lnTo>
                  <a:pt x="7106983" y="25400"/>
                </a:lnTo>
                <a:lnTo>
                  <a:pt x="7106983" y="4343400"/>
                </a:lnTo>
                <a:lnTo>
                  <a:pt x="7102977" y="4353262"/>
                </a:lnTo>
                <a:lnTo>
                  <a:pt x="7092070" y="4361338"/>
                </a:lnTo>
                <a:lnTo>
                  <a:pt x="7075929" y="4366795"/>
                </a:lnTo>
                <a:lnTo>
                  <a:pt x="7056221" y="4368800"/>
                </a:lnTo>
                <a:lnTo>
                  <a:pt x="50761" y="4368800"/>
                </a:lnTo>
                <a:lnTo>
                  <a:pt x="31053" y="4366795"/>
                </a:lnTo>
                <a:lnTo>
                  <a:pt x="14912" y="4361338"/>
                </a:lnTo>
                <a:lnTo>
                  <a:pt x="4006" y="4353262"/>
                </a:lnTo>
                <a:lnTo>
                  <a:pt x="0" y="4343400"/>
                </a:lnTo>
                <a:lnTo>
                  <a:pt x="0" y="25400"/>
                </a:lnTo>
                <a:lnTo>
                  <a:pt x="4006" y="15537"/>
                </a:lnTo>
                <a:lnTo>
                  <a:pt x="14912" y="7461"/>
                </a:lnTo>
                <a:lnTo>
                  <a:pt x="31053" y="2004"/>
                </a:lnTo>
                <a:lnTo>
                  <a:pt x="50761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4200" y="1905000"/>
            <a:ext cx="8978900" cy="6248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6400" y="2692400"/>
            <a:ext cx="7107555" cy="4368800"/>
          </a:xfrm>
          <a:custGeom>
            <a:avLst/>
            <a:gdLst/>
            <a:ahLst/>
            <a:cxnLst/>
            <a:rect l="l" t="t" r="r" b="b"/>
            <a:pathLst>
              <a:path w="7107555" h="4368800">
                <a:moveTo>
                  <a:pt x="7056221" y="4368800"/>
                </a:moveTo>
                <a:lnTo>
                  <a:pt x="50761" y="4368800"/>
                </a:lnTo>
                <a:lnTo>
                  <a:pt x="31053" y="4366795"/>
                </a:lnTo>
                <a:lnTo>
                  <a:pt x="14912" y="4361338"/>
                </a:lnTo>
                <a:lnTo>
                  <a:pt x="4006" y="4353262"/>
                </a:lnTo>
                <a:lnTo>
                  <a:pt x="0" y="4343400"/>
                </a:lnTo>
                <a:lnTo>
                  <a:pt x="0" y="25400"/>
                </a:lnTo>
                <a:lnTo>
                  <a:pt x="4006" y="15537"/>
                </a:lnTo>
                <a:lnTo>
                  <a:pt x="14912" y="7461"/>
                </a:lnTo>
                <a:lnTo>
                  <a:pt x="31053" y="2004"/>
                </a:lnTo>
                <a:lnTo>
                  <a:pt x="50761" y="0"/>
                </a:lnTo>
                <a:lnTo>
                  <a:pt x="7056221" y="0"/>
                </a:lnTo>
                <a:lnTo>
                  <a:pt x="7075929" y="2004"/>
                </a:lnTo>
                <a:lnTo>
                  <a:pt x="7092070" y="7461"/>
                </a:lnTo>
                <a:lnTo>
                  <a:pt x="7102977" y="15537"/>
                </a:lnTo>
                <a:lnTo>
                  <a:pt x="7106983" y="25400"/>
                </a:lnTo>
                <a:lnTo>
                  <a:pt x="7106983" y="4343400"/>
                </a:lnTo>
                <a:lnTo>
                  <a:pt x="7102977" y="4353262"/>
                </a:lnTo>
                <a:lnTo>
                  <a:pt x="7092070" y="4361338"/>
                </a:lnTo>
                <a:lnTo>
                  <a:pt x="7075929" y="4366795"/>
                </a:lnTo>
                <a:lnTo>
                  <a:pt x="7056221" y="436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6400" y="2692400"/>
            <a:ext cx="7107555" cy="4368800"/>
          </a:xfrm>
          <a:custGeom>
            <a:avLst/>
            <a:gdLst/>
            <a:ahLst/>
            <a:cxnLst/>
            <a:rect l="l" t="t" r="r" b="b"/>
            <a:pathLst>
              <a:path w="7107555" h="4368800">
                <a:moveTo>
                  <a:pt x="50761" y="0"/>
                </a:moveTo>
                <a:lnTo>
                  <a:pt x="7056221" y="0"/>
                </a:lnTo>
                <a:lnTo>
                  <a:pt x="7075929" y="2004"/>
                </a:lnTo>
                <a:lnTo>
                  <a:pt x="7092070" y="7461"/>
                </a:lnTo>
                <a:lnTo>
                  <a:pt x="7102977" y="15537"/>
                </a:lnTo>
                <a:lnTo>
                  <a:pt x="7106983" y="25400"/>
                </a:lnTo>
                <a:lnTo>
                  <a:pt x="7106983" y="4343400"/>
                </a:lnTo>
                <a:lnTo>
                  <a:pt x="7102977" y="4353262"/>
                </a:lnTo>
                <a:lnTo>
                  <a:pt x="7092070" y="4361338"/>
                </a:lnTo>
                <a:lnTo>
                  <a:pt x="7075929" y="4366795"/>
                </a:lnTo>
                <a:lnTo>
                  <a:pt x="7056221" y="4368800"/>
                </a:lnTo>
                <a:lnTo>
                  <a:pt x="50761" y="4368800"/>
                </a:lnTo>
                <a:lnTo>
                  <a:pt x="31053" y="4366795"/>
                </a:lnTo>
                <a:lnTo>
                  <a:pt x="14912" y="4361338"/>
                </a:lnTo>
                <a:lnTo>
                  <a:pt x="4006" y="4353262"/>
                </a:lnTo>
                <a:lnTo>
                  <a:pt x="0" y="4343400"/>
                </a:lnTo>
                <a:lnTo>
                  <a:pt x="0" y="25400"/>
                </a:lnTo>
                <a:lnTo>
                  <a:pt x="4006" y="15537"/>
                </a:lnTo>
                <a:lnTo>
                  <a:pt x="14912" y="7461"/>
                </a:lnTo>
                <a:lnTo>
                  <a:pt x="31053" y="2004"/>
                </a:lnTo>
                <a:lnTo>
                  <a:pt x="50761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63900" y="617220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7000" y="0"/>
                </a:moveTo>
                <a:lnTo>
                  <a:pt x="135338" y="0"/>
                </a:lnTo>
                <a:lnTo>
                  <a:pt x="143597" y="813"/>
                </a:lnTo>
                <a:lnTo>
                  <a:pt x="151776" y="2440"/>
                </a:lnTo>
                <a:lnTo>
                  <a:pt x="159955" y="4067"/>
                </a:lnTo>
                <a:lnTo>
                  <a:pt x="167896" y="6476"/>
                </a:lnTo>
                <a:lnTo>
                  <a:pt x="175600" y="9667"/>
                </a:lnTo>
                <a:lnTo>
                  <a:pt x="183305" y="12858"/>
                </a:lnTo>
                <a:lnTo>
                  <a:pt x="190624" y="16770"/>
                </a:lnTo>
                <a:lnTo>
                  <a:pt x="197557" y="21403"/>
                </a:lnTo>
                <a:lnTo>
                  <a:pt x="204491" y="26036"/>
                </a:lnTo>
                <a:lnTo>
                  <a:pt x="232596" y="56442"/>
                </a:lnTo>
                <a:lnTo>
                  <a:pt x="237229" y="63376"/>
                </a:lnTo>
                <a:lnTo>
                  <a:pt x="251560" y="102223"/>
                </a:lnTo>
                <a:lnTo>
                  <a:pt x="254000" y="118661"/>
                </a:lnTo>
                <a:lnTo>
                  <a:pt x="254000" y="127000"/>
                </a:lnTo>
                <a:lnTo>
                  <a:pt x="254000" y="135338"/>
                </a:lnTo>
                <a:lnTo>
                  <a:pt x="244332" y="175600"/>
                </a:lnTo>
                <a:lnTo>
                  <a:pt x="241141" y="183305"/>
                </a:lnTo>
                <a:lnTo>
                  <a:pt x="237229" y="190624"/>
                </a:lnTo>
                <a:lnTo>
                  <a:pt x="232596" y="197557"/>
                </a:lnTo>
                <a:lnTo>
                  <a:pt x="227963" y="204491"/>
                </a:lnTo>
                <a:lnTo>
                  <a:pt x="197557" y="232596"/>
                </a:lnTo>
                <a:lnTo>
                  <a:pt x="190624" y="237229"/>
                </a:lnTo>
                <a:lnTo>
                  <a:pt x="183305" y="241141"/>
                </a:lnTo>
                <a:lnTo>
                  <a:pt x="175600" y="244332"/>
                </a:lnTo>
                <a:lnTo>
                  <a:pt x="167896" y="247524"/>
                </a:lnTo>
                <a:lnTo>
                  <a:pt x="159955" y="249933"/>
                </a:lnTo>
                <a:lnTo>
                  <a:pt x="151776" y="251560"/>
                </a:lnTo>
                <a:lnTo>
                  <a:pt x="143597" y="253185"/>
                </a:lnTo>
                <a:lnTo>
                  <a:pt x="135338" y="254000"/>
                </a:lnTo>
                <a:lnTo>
                  <a:pt x="127000" y="254000"/>
                </a:lnTo>
                <a:lnTo>
                  <a:pt x="118661" y="254000"/>
                </a:lnTo>
                <a:lnTo>
                  <a:pt x="78399" y="244332"/>
                </a:lnTo>
                <a:lnTo>
                  <a:pt x="56442" y="232596"/>
                </a:lnTo>
                <a:lnTo>
                  <a:pt x="49509" y="227963"/>
                </a:lnTo>
                <a:lnTo>
                  <a:pt x="21403" y="197557"/>
                </a:lnTo>
                <a:lnTo>
                  <a:pt x="16770" y="190624"/>
                </a:lnTo>
                <a:lnTo>
                  <a:pt x="12858" y="183305"/>
                </a:lnTo>
                <a:lnTo>
                  <a:pt x="9667" y="175600"/>
                </a:lnTo>
                <a:lnTo>
                  <a:pt x="6476" y="167896"/>
                </a:lnTo>
                <a:lnTo>
                  <a:pt x="4067" y="159955"/>
                </a:lnTo>
                <a:lnTo>
                  <a:pt x="2440" y="151776"/>
                </a:lnTo>
                <a:lnTo>
                  <a:pt x="813" y="143597"/>
                </a:lnTo>
                <a:lnTo>
                  <a:pt x="0" y="135338"/>
                </a:lnTo>
                <a:lnTo>
                  <a:pt x="0" y="127000"/>
                </a:lnTo>
                <a:lnTo>
                  <a:pt x="0" y="118661"/>
                </a:lnTo>
                <a:lnTo>
                  <a:pt x="813" y="110402"/>
                </a:lnTo>
                <a:lnTo>
                  <a:pt x="2440" y="102223"/>
                </a:lnTo>
                <a:lnTo>
                  <a:pt x="4067" y="94044"/>
                </a:lnTo>
                <a:lnTo>
                  <a:pt x="21403" y="56442"/>
                </a:lnTo>
                <a:lnTo>
                  <a:pt x="37197" y="37197"/>
                </a:lnTo>
                <a:lnTo>
                  <a:pt x="43093" y="31300"/>
                </a:lnTo>
                <a:lnTo>
                  <a:pt x="78399" y="9667"/>
                </a:lnTo>
                <a:lnTo>
                  <a:pt x="102223" y="2440"/>
                </a:lnTo>
                <a:lnTo>
                  <a:pt x="110402" y="813"/>
                </a:lnTo>
                <a:lnTo>
                  <a:pt x="118661" y="0"/>
                </a:lnTo>
                <a:lnTo>
                  <a:pt x="1270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3900" y="556260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7000" y="0"/>
                </a:moveTo>
                <a:lnTo>
                  <a:pt x="135338" y="0"/>
                </a:lnTo>
                <a:lnTo>
                  <a:pt x="143597" y="813"/>
                </a:lnTo>
                <a:lnTo>
                  <a:pt x="151776" y="2440"/>
                </a:lnTo>
                <a:lnTo>
                  <a:pt x="159955" y="4067"/>
                </a:lnTo>
                <a:lnTo>
                  <a:pt x="167896" y="6476"/>
                </a:lnTo>
                <a:lnTo>
                  <a:pt x="175600" y="9667"/>
                </a:lnTo>
                <a:lnTo>
                  <a:pt x="183305" y="12858"/>
                </a:lnTo>
                <a:lnTo>
                  <a:pt x="190624" y="16770"/>
                </a:lnTo>
                <a:lnTo>
                  <a:pt x="197557" y="21403"/>
                </a:lnTo>
                <a:lnTo>
                  <a:pt x="204491" y="26036"/>
                </a:lnTo>
                <a:lnTo>
                  <a:pt x="232596" y="56442"/>
                </a:lnTo>
                <a:lnTo>
                  <a:pt x="237229" y="63376"/>
                </a:lnTo>
                <a:lnTo>
                  <a:pt x="251560" y="102223"/>
                </a:lnTo>
                <a:lnTo>
                  <a:pt x="254000" y="118661"/>
                </a:lnTo>
                <a:lnTo>
                  <a:pt x="254000" y="127000"/>
                </a:lnTo>
                <a:lnTo>
                  <a:pt x="254000" y="135338"/>
                </a:lnTo>
                <a:lnTo>
                  <a:pt x="244332" y="175600"/>
                </a:lnTo>
                <a:lnTo>
                  <a:pt x="241141" y="183305"/>
                </a:lnTo>
                <a:lnTo>
                  <a:pt x="237229" y="190624"/>
                </a:lnTo>
                <a:lnTo>
                  <a:pt x="232596" y="197557"/>
                </a:lnTo>
                <a:lnTo>
                  <a:pt x="227963" y="204491"/>
                </a:lnTo>
                <a:lnTo>
                  <a:pt x="197557" y="232596"/>
                </a:lnTo>
                <a:lnTo>
                  <a:pt x="190624" y="237229"/>
                </a:lnTo>
                <a:lnTo>
                  <a:pt x="183305" y="241141"/>
                </a:lnTo>
                <a:lnTo>
                  <a:pt x="175600" y="244332"/>
                </a:lnTo>
                <a:lnTo>
                  <a:pt x="167896" y="247524"/>
                </a:lnTo>
                <a:lnTo>
                  <a:pt x="159955" y="249933"/>
                </a:lnTo>
                <a:lnTo>
                  <a:pt x="151776" y="251560"/>
                </a:lnTo>
                <a:lnTo>
                  <a:pt x="143597" y="253185"/>
                </a:lnTo>
                <a:lnTo>
                  <a:pt x="135338" y="254000"/>
                </a:lnTo>
                <a:lnTo>
                  <a:pt x="127000" y="254000"/>
                </a:lnTo>
                <a:lnTo>
                  <a:pt x="118661" y="254000"/>
                </a:lnTo>
                <a:lnTo>
                  <a:pt x="78399" y="244332"/>
                </a:lnTo>
                <a:lnTo>
                  <a:pt x="56442" y="232596"/>
                </a:lnTo>
                <a:lnTo>
                  <a:pt x="49509" y="227963"/>
                </a:lnTo>
                <a:lnTo>
                  <a:pt x="21403" y="197557"/>
                </a:lnTo>
                <a:lnTo>
                  <a:pt x="16770" y="190624"/>
                </a:lnTo>
                <a:lnTo>
                  <a:pt x="12858" y="183305"/>
                </a:lnTo>
                <a:lnTo>
                  <a:pt x="9667" y="175600"/>
                </a:lnTo>
                <a:lnTo>
                  <a:pt x="6476" y="167896"/>
                </a:lnTo>
                <a:lnTo>
                  <a:pt x="4067" y="159955"/>
                </a:lnTo>
                <a:lnTo>
                  <a:pt x="2440" y="151776"/>
                </a:lnTo>
                <a:lnTo>
                  <a:pt x="813" y="143597"/>
                </a:lnTo>
                <a:lnTo>
                  <a:pt x="0" y="135338"/>
                </a:lnTo>
                <a:lnTo>
                  <a:pt x="0" y="127000"/>
                </a:lnTo>
                <a:lnTo>
                  <a:pt x="0" y="118661"/>
                </a:lnTo>
                <a:lnTo>
                  <a:pt x="813" y="110402"/>
                </a:lnTo>
                <a:lnTo>
                  <a:pt x="2440" y="102223"/>
                </a:lnTo>
                <a:lnTo>
                  <a:pt x="4067" y="94044"/>
                </a:lnTo>
                <a:lnTo>
                  <a:pt x="21403" y="56442"/>
                </a:lnTo>
                <a:lnTo>
                  <a:pt x="37197" y="37197"/>
                </a:lnTo>
                <a:lnTo>
                  <a:pt x="43093" y="31300"/>
                </a:lnTo>
                <a:lnTo>
                  <a:pt x="78399" y="9667"/>
                </a:lnTo>
                <a:lnTo>
                  <a:pt x="102223" y="2440"/>
                </a:lnTo>
                <a:lnTo>
                  <a:pt x="110402" y="813"/>
                </a:lnTo>
                <a:lnTo>
                  <a:pt x="118661" y="0"/>
                </a:lnTo>
                <a:lnTo>
                  <a:pt x="127000" y="0"/>
                </a:lnTo>
                <a:close/>
              </a:path>
            </a:pathLst>
          </a:custGeom>
          <a:ln w="25400">
            <a:solidFill>
              <a:srgbClr val="663A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27400" y="5626100"/>
            <a:ext cx="127000" cy="127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3900" y="495300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7000" y="0"/>
                </a:moveTo>
                <a:lnTo>
                  <a:pt x="135338" y="0"/>
                </a:lnTo>
                <a:lnTo>
                  <a:pt x="143597" y="813"/>
                </a:lnTo>
                <a:lnTo>
                  <a:pt x="151776" y="2440"/>
                </a:lnTo>
                <a:lnTo>
                  <a:pt x="159955" y="4067"/>
                </a:lnTo>
                <a:lnTo>
                  <a:pt x="167896" y="6476"/>
                </a:lnTo>
                <a:lnTo>
                  <a:pt x="175600" y="9667"/>
                </a:lnTo>
                <a:lnTo>
                  <a:pt x="183305" y="12858"/>
                </a:lnTo>
                <a:lnTo>
                  <a:pt x="190624" y="16770"/>
                </a:lnTo>
                <a:lnTo>
                  <a:pt x="197557" y="21403"/>
                </a:lnTo>
                <a:lnTo>
                  <a:pt x="204491" y="26036"/>
                </a:lnTo>
                <a:lnTo>
                  <a:pt x="232596" y="56442"/>
                </a:lnTo>
                <a:lnTo>
                  <a:pt x="237229" y="63376"/>
                </a:lnTo>
                <a:lnTo>
                  <a:pt x="251560" y="102223"/>
                </a:lnTo>
                <a:lnTo>
                  <a:pt x="254000" y="118661"/>
                </a:lnTo>
                <a:lnTo>
                  <a:pt x="254000" y="127000"/>
                </a:lnTo>
                <a:lnTo>
                  <a:pt x="254000" y="135338"/>
                </a:lnTo>
                <a:lnTo>
                  <a:pt x="244332" y="175600"/>
                </a:lnTo>
                <a:lnTo>
                  <a:pt x="241141" y="183305"/>
                </a:lnTo>
                <a:lnTo>
                  <a:pt x="237229" y="190624"/>
                </a:lnTo>
                <a:lnTo>
                  <a:pt x="232596" y="197557"/>
                </a:lnTo>
                <a:lnTo>
                  <a:pt x="227963" y="204491"/>
                </a:lnTo>
                <a:lnTo>
                  <a:pt x="197557" y="232596"/>
                </a:lnTo>
                <a:lnTo>
                  <a:pt x="190624" y="237229"/>
                </a:lnTo>
                <a:lnTo>
                  <a:pt x="183305" y="241141"/>
                </a:lnTo>
                <a:lnTo>
                  <a:pt x="175600" y="244332"/>
                </a:lnTo>
                <a:lnTo>
                  <a:pt x="167896" y="247524"/>
                </a:lnTo>
                <a:lnTo>
                  <a:pt x="159955" y="249933"/>
                </a:lnTo>
                <a:lnTo>
                  <a:pt x="151776" y="251560"/>
                </a:lnTo>
                <a:lnTo>
                  <a:pt x="143597" y="253185"/>
                </a:lnTo>
                <a:lnTo>
                  <a:pt x="135338" y="254000"/>
                </a:lnTo>
                <a:lnTo>
                  <a:pt x="127000" y="254000"/>
                </a:lnTo>
                <a:lnTo>
                  <a:pt x="118661" y="254000"/>
                </a:lnTo>
                <a:lnTo>
                  <a:pt x="78399" y="244332"/>
                </a:lnTo>
                <a:lnTo>
                  <a:pt x="56442" y="232596"/>
                </a:lnTo>
                <a:lnTo>
                  <a:pt x="49509" y="227963"/>
                </a:lnTo>
                <a:lnTo>
                  <a:pt x="21403" y="197557"/>
                </a:lnTo>
                <a:lnTo>
                  <a:pt x="16770" y="190624"/>
                </a:lnTo>
                <a:lnTo>
                  <a:pt x="12858" y="183305"/>
                </a:lnTo>
                <a:lnTo>
                  <a:pt x="9667" y="175600"/>
                </a:lnTo>
                <a:lnTo>
                  <a:pt x="6476" y="167896"/>
                </a:lnTo>
                <a:lnTo>
                  <a:pt x="4067" y="159955"/>
                </a:lnTo>
                <a:lnTo>
                  <a:pt x="2440" y="151776"/>
                </a:lnTo>
                <a:lnTo>
                  <a:pt x="813" y="143597"/>
                </a:lnTo>
                <a:lnTo>
                  <a:pt x="0" y="135338"/>
                </a:lnTo>
                <a:lnTo>
                  <a:pt x="0" y="127000"/>
                </a:lnTo>
                <a:lnTo>
                  <a:pt x="0" y="118661"/>
                </a:lnTo>
                <a:lnTo>
                  <a:pt x="813" y="110402"/>
                </a:lnTo>
                <a:lnTo>
                  <a:pt x="2440" y="102223"/>
                </a:lnTo>
                <a:lnTo>
                  <a:pt x="4067" y="94044"/>
                </a:lnTo>
                <a:lnTo>
                  <a:pt x="21403" y="56442"/>
                </a:lnTo>
                <a:lnTo>
                  <a:pt x="37197" y="37197"/>
                </a:lnTo>
                <a:lnTo>
                  <a:pt x="43093" y="31300"/>
                </a:lnTo>
                <a:lnTo>
                  <a:pt x="78399" y="9667"/>
                </a:lnTo>
                <a:lnTo>
                  <a:pt x="102223" y="2440"/>
                </a:lnTo>
                <a:lnTo>
                  <a:pt x="110402" y="813"/>
                </a:lnTo>
                <a:lnTo>
                  <a:pt x="118661" y="0"/>
                </a:lnTo>
                <a:lnTo>
                  <a:pt x="1270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63900" y="434340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7000" y="0"/>
                </a:moveTo>
                <a:lnTo>
                  <a:pt x="135338" y="0"/>
                </a:lnTo>
                <a:lnTo>
                  <a:pt x="143597" y="813"/>
                </a:lnTo>
                <a:lnTo>
                  <a:pt x="151776" y="2440"/>
                </a:lnTo>
                <a:lnTo>
                  <a:pt x="159955" y="4067"/>
                </a:lnTo>
                <a:lnTo>
                  <a:pt x="167896" y="6476"/>
                </a:lnTo>
                <a:lnTo>
                  <a:pt x="175600" y="9667"/>
                </a:lnTo>
                <a:lnTo>
                  <a:pt x="183305" y="12858"/>
                </a:lnTo>
                <a:lnTo>
                  <a:pt x="190624" y="16770"/>
                </a:lnTo>
                <a:lnTo>
                  <a:pt x="197557" y="21403"/>
                </a:lnTo>
                <a:lnTo>
                  <a:pt x="204491" y="26036"/>
                </a:lnTo>
                <a:lnTo>
                  <a:pt x="232596" y="56442"/>
                </a:lnTo>
                <a:lnTo>
                  <a:pt x="237229" y="63376"/>
                </a:lnTo>
                <a:lnTo>
                  <a:pt x="251560" y="102223"/>
                </a:lnTo>
                <a:lnTo>
                  <a:pt x="254000" y="118661"/>
                </a:lnTo>
                <a:lnTo>
                  <a:pt x="254000" y="127000"/>
                </a:lnTo>
                <a:lnTo>
                  <a:pt x="254000" y="135338"/>
                </a:lnTo>
                <a:lnTo>
                  <a:pt x="244332" y="175600"/>
                </a:lnTo>
                <a:lnTo>
                  <a:pt x="241141" y="183305"/>
                </a:lnTo>
                <a:lnTo>
                  <a:pt x="237229" y="190624"/>
                </a:lnTo>
                <a:lnTo>
                  <a:pt x="232596" y="197557"/>
                </a:lnTo>
                <a:lnTo>
                  <a:pt x="227963" y="204491"/>
                </a:lnTo>
                <a:lnTo>
                  <a:pt x="197557" y="232596"/>
                </a:lnTo>
                <a:lnTo>
                  <a:pt x="190624" y="237229"/>
                </a:lnTo>
                <a:lnTo>
                  <a:pt x="183305" y="241141"/>
                </a:lnTo>
                <a:lnTo>
                  <a:pt x="175600" y="244332"/>
                </a:lnTo>
                <a:lnTo>
                  <a:pt x="167896" y="247524"/>
                </a:lnTo>
                <a:lnTo>
                  <a:pt x="159955" y="249933"/>
                </a:lnTo>
                <a:lnTo>
                  <a:pt x="151776" y="251560"/>
                </a:lnTo>
                <a:lnTo>
                  <a:pt x="143597" y="253185"/>
                </a:lnTo>
                <a:lnTo>
                  <a:pt x="135338" y="254000"/>
                </a:lnTo>
                <a:lnTo>
                  <a:pt x="127000" y="254000"/>
                </a:lnTo>
                <a:lnTo>
                  <a:pt x="118661" y="254000"/>
                </a:lnTo>
                <a:lnTo>
                  <a:pt x="78399" y="244332"/>
                </a:lnTo>
                <a:lnTo>
                  <a:pt x="56442" y="232596"/>
                </a:lnTo>
                <a:lnTo>
                  <a:pt x="49509" y="227963"/>
                </a:lnTo>
                <a:lnTo>
                  <a:pt x="21403" y="197557"/>
                </a:lnTo>
                <a:lnTo>
                  <a:pt x="16770" y="190624"/>
                </a:lnTo>
                <a:lnTo>
                  <a:pt x="12858" y="183305"/>
                </a:lnTo>
                <a:lnTo>
                  <a:pt x="9667" y="175600"/>
                </a:lnTo>
                <a:lnTo>
                  <a:pt x="6476" y="167896"/>
                </a:lnTo>
                <a:lnTo>
                  <a:pt x="4067" y="159955"/>
                </a:lnTo>
                <a:lnTo>
                  <a:pt x="2440" y="151776"/>
                </a:lnTo>
                <a:lnTo>
                  <a:pt x="813" y="143597"/>
                </a:lnTo>
                <a:lnTo>
                  <a:pt x="0" y="135338"/>
                </a:lnTo>
                <a:lnTo>
                  <a:pt x="0" y="127000"/>
                </a:lnTo>
                <a:lnTo>
                  <a:pt x="0" y="118661"/>
                </a:lnTo>
                <a:lnTo>
                  <a:pt x="813" y="110402"/>
                </a:lnTo>
                <a:lnTo>
                  <a:pt x="2440" y="102223"/>
                </a:lnTo>
                <a:lnTo>
                  <a:pt x="4067" y="94044"/>
                </a:lnTo>
                <a:lnTo>
                  <a:pt x="21403" y="56442"/>
                </a:lnTo>
                <a:lnTo>
                  <a:pt x="37197" y="37197"/>
                </a:lnTo>
                <a:lnTo>
                  <a:pt x="43093" y="31300"/>
                </a:lnTo>
                <a:lnTo>
                  <a:pt x="78399" y="9667"/>
                </a:lnTo>
                <a:lnTo>
                  <a:pt x="102223" y="2440"/>
                </a:lnTo>
                <a:lnTo>
                  <a:pt x="110402" y="813"/>
                </a:lnTo>
                <a:lnTo>
                  <a:pt x="118661" y="0"/>
                </a:lnTo>
                <a:lnTo>
                  <a:pt x="1270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63900" y="373380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7000" y="0"/>
                </a:moveTo>
                <a:lnTo>
                  <a:pt x="135338" y="0"/>
                </a:lnTo>
                <a:lnTo>
                  <a:pt x="143597" y="813"/>
                </a:lnTo>
                <a:lnTo>
                  <a:pt x="151776" y="2440"/>
                </a:lnTo>
                <a:lnTo>
                  <a:pt x="159955" y="4067"/>
                </a:lnTo>
                <a:lnTo>
                  <a:pt x="167896" y="6476"/>
                </a:lnTo>
                <a:lnTo>
                  <a:pt x="175600" y="9667"/>
                </a:lnTo>
                <a:lnTo>
                  <a:pt x="183305" y="12858"/>
                </a:lnTo>
                <a:lnTo>
                  <a:pt x="190624" y="16770"/>
                </a:lnTo>
                <a:lnTo>
                  <a:pt x="197557" y="21403"/>
                </a:lnTo>
                <a:lnTo>
                  <a:pt x="204491" y="26036"/>
                </a:lnTo>
                <a:lnTo>
                  <a:pt x="232596" y="56442"/>
                </a:lnTo>
                <a:lnTo>
                  <a:pt x="237229" y="63376"/>
                </a:lnTo>
                <a:lnTo>
                  <a:pt x="251560" y="102223"/>
                </a:lnTo>
                <a:lnTo>
                  <a:pt x="254000" y="118661"/>
                </a:lnTo>
                <a:lnTo>
                  <a:pt x="254000" y="127000"/>
                </a:lnTo>
                <a:lnTo>
                  <a:pt x="254000" y="135338"/>
                </a:lnTo>
                <a:lnTo>
                  <a:pt x="244332" y="175600"/>
                </a:lnTo>
                <a:lnTo>
                  <a:pt x="241141" y="183305"/>
                </a:lnTo>
                <a:lnTo>
                  <a:pt x="237229" y="190624"/>
                </a:lnTo>
                <a:lnTo>
                  <a:pt x="232596" y="197557"/>
                </a:lnTo>
                <a:lnTo>
                  <a:pt x="227963" y="204491"/>
                </a:lnTo>
                <a:lnTo>
                  <a:pt x="197557" y="232596"/>
                </a:lnTo>
                <a:lnTo>
                  <a:pt x="190624" y="237229"/>
                </a:lnTo>
                <a:lnTo>
                  <a:pt x="183305" y="241141"/>
                </a:lnTo>
                <a:lnTo>
                  <a:pt x="175600" y="244332"/>
                </a:lnTo>
                <a:lnTo>
                  <a:pt x="167896" y="247524"/>
                </a:lnTo>
                <a:lnTo>
                  <a:pt x="159955" y="249933"/>
                </a:lnTo>
                <a:lnTo>
                  <a:pt x="151776" y="251560"/>
                </a:lnTo>
                <a:lnTo>
                  <a:pt x="143597" y="253185"/>
                </a:lnTo>
                <a:lnTo>
                  <a:pt x="135338" y="254000"/>
                </a:lnTo>
                <a:lnTo>
                  <a:pt x="127000" y="254000"/>
                </a:lnTo>
                <a:lnTo>
                  <a:pt x="118661" y="254000"/>
                </a:lnTo>
                <a:lnTo>
                  <a:pt x="78399" y="244332"/>
                </a:lnTo>
                <a:lnTo>
                  <a:pt x="56442" y="232596"/>
                </a:lnTo>
                <a:lnTo>
                  <a:pt x="49509" y="227963"/>
                </a:lnTo>
                <a:lnTo>
                  <a:pt x="21403" y="197557"/>
                </a:lnTo>
                <a:lnTo>
                  <a:pt x="16770" y="190624"/>
                </a:lnTo>
                <a:lnTo>
                  <a:pt x="12858" y="183305"/>
                </a:lnTo>
                <a:lnTo>
                  <a:pt x="9667" y="175600"/>
                </a:lnTo>
                <a:lnTo>
                  <a:pt x="6476" y="167896"/>
                </a:lnTo>
                <a:lnTo>
                  <a:pt x="4067" y="159955"/>
                </a:lnTo>
                <a:lnTo>
                  <a:pt x="2440" y="151776"/>
                </a:lnTo>
                <a:lnTo>
                  <a:pt x="813" y="143597"/>
                </a:lnTo>
                <a:lnTo>
                  <a:pt x="0" y="135338"/>
                </a:lnTo>
                <a:lnTo>
                  <a:pt x="0" y="127000"/>
                </a:lnTo>
                <a:lnTo>
                  <a:pt x="0" y="118661"/>
                </a:lnTo>
                <a:lnTo>
                  <a:pt x="813" y="110402"/>
                </a:lnTo>
                <a:lnTo>
                  <a:pt x="2440" y="102223"/>
                </a:lnTo>
                <a:lnTo>
                  <a:pt x="4067" y="94044"/>
                </a:lnTo>
                <a:lnTo>
                  <a:pt x="21403" y="56442"/>
                </a:lnTo>
                <a:lnTo>
                  <a:pt x="37197" y="37197"/>
                </a:lnTo>
                <a:lnTo>
                  <a:pt x="43093" y="31300"/>
                </a:lnTo>
                <a:lnTo>
                  <a:pt x="78399" y="9667"/>
                </a:lnTo>
                <a:lnTo>
                  <a:pt x="102223" y="2440"/>
                </a:lnTo>
                <a:lnTo>
                  <a:pt x="110402" y="813"/>
                </a:lnTo>
                <a:lnTo>
                  <a:pt x="118661" y="0"/>
                </a:lnTo>
                <a:lnTo>
                  <a:pt x="1270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46400" y="6400800"/>
            <a:ext cx="7112000" cy="660400"/>
          </a:xfrm>
          <a:custGeom>
            <a:avLst/>
            <a:gdLst/>
            <a:ahLst/>
            <a:cxnLst/>
            <a:rect l="l" t="t" r="r" b="b"/>
            <a:pathLst>
              <a:path w="7112000" h="660400">
                <a:moveTo>
                  <a:pt x="0" y="0"/>
                </a:moveTo>
                <a:lnTo>
                  <a:pt x="7112000" y="0"/>
                </a:lnTo>
                <a:lnTo>
                  <a:pt x="7112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354558" y="6616700"/>
            <a:ext cx="261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0" dirty="0">
                <a:solidFill>
                  <a:srgbClr val="663AB6"/>
                </a:solidFill>
                <a:latin typeface="Arial"/>
                <a:cs typeface="Arial"/>
              </a:rPr>
              <a:t>O</a:t>
            </a:r>
            <a:r>
              <a:rPr sz="1400" spc="-55" dirty="0">
                <a:solidFill>
                  <a:srgbClr val="663AB6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16996" y="6616700"/>
            <a:ext cx="703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5" dirty="0">
                <a:solidFill>
                  <a:srgbClr val="663AB6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663AB6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663AB6"/>
                </a:solidFill>
                <a:latin typeface="Arial"/>
                <a:cs typeface="Arial"/>
              </a:rPr>
              <a:t>N</a:t>
            </a:r>
            <a:r>
              <a:rPr sz="1400" spc="-95" dirty="0">
                <a:solidFill>
                  <a:srgbClr val="663AB6"/>
                </a:solidFill>
                <a:latin typeface="Arial"/>
                <a:cs typeface="Arial"/>
              </a:rPr>
              <a:t>C</a:t>
            </a:r>
            <a:r>
              <a:rPr sz="1400" spc="-140" dirty="0">
                <a:solidFill>
                  <a:srgbClr val="663AB6"/>
                </a:solidFill>
                <a:latin typeface="Arial"/>
                <a:cs typeface="Arial"/>
              </a:rPr>
              <a:t>E</a:t>
            </a:r>
            <a:r>
              <a:rPr sz="1400" spc="-25" dirty="0">
                <a:solidFill>
                  <a:srgbClr val="663AB6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46400" y="6400800"/>
            <a:ext cx="7112000" cy="12700"/>
          </a:xfrm>
          <a:custGeom>
            <a:avLst/>
            <a:gdLst/>
            <a:ahLst/>
            <a:cxnLst/>
            <a:rect l="l" t="t" r="r" b="b"/>
            <a:pathLst>
              <a:path w="7112000" h="12700">
                <a:moveTo>
                  <a:pt x="0" y="12700"/>
                </a:moveTo>
                <a:lnTo>
                  <a:pt x="7112000" y="12700"/>
                </a:lnTo>
                <a:lnTo>
                  <a:pt x="711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38500" y="2933700"/>
            <a:ext cx="1984375" cy="346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Choose </a:t>
            </a:r>
            <a:r>
              <a:rPr sz="2000" spc="5" dirty="0">
                <a:latin typeface="Arial"/>
                <a:cs typeface="Arial"/>
              </a:rPr>
              <a:t>your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  <a:p>
            <a:pPr marL="609600" marR="5080">
              <a:lnSpc>
                <a:spcPct val="250000"/>
              </a:lnSpc>
              <a:spcBef>
                <a:spcPts val="720"/>
              </a:spcBef>
            </a:pPr>
            <a:r>
              <a:rPr sz="1600" spc="-20" dirty="0">
                <a:latin typeface="Arial"/>
                <a:cs typeface="Arial"/>
              </a:rPr>
              <a:t>East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Sierrabury  </a:t>
            </a:r>
            <a:r>
              <a:rPr sz="1600" spc="-25" dirty="0">
                <a:latin typeface="Arial"/>
                <a:cs typeface="Arial"/>
              </a:rPr>
              <a:t>Lake </a:t>
            </a:r>
            <a:r>
              <a:rPr sz="1600" dirty="0">
                <a:latin typeface="Arial"/>
                <a:cs typeface="Arial"/>
              </a:rPr>
              <a:t>Myrna  </a:t>
            </a:r>
            <a:r>
              <a:rPr sz="1600" spc="-5" dirty="0">
                <a:latin typeface="Arial"/>
                <a:cs typeface="Arial"/>
              </a:rPr>
              <a:t>Ulisesside  </a:t>
            </a:r>
            <a:r>
              <a:rPr sz="1600" spc="20" dirty="0">
                <a:latin typeface="Arial"/>
                <a:cs typeface="Arial"/>
              </a:rPr>
              <a:t>North </a:t>
            </a:r>
            <a:r>
              <a:rPr sz="1600" spc="-10" dirty="0">
                <a:latin typeface="Arial"/>
                <a:cs typeface="Arial"/>
              </a:rPr>
              <a:t>Boview  </a:t>
            </a:r>
            <a:r>
              <a:rPr sz="1600" spc="-5" dirty="0">
                <a:latin typeface="Arial"/>
                <a:cs typeface="Arial"/>
              </a:rPr>
              <a:t>Ulisesside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Rectangle 26">
            <a:hlinkClick r:id="rId19" action="ppaction://hlinksldjump"/>
            <a:extLst>
              <a:ext uri="{FF2B5EF4-FFF2-40B4-BE49-F238E27FC236}">
                <a16:creationId xmlns:a16="http://schemas.microsoft.com/office/drawing/2014/main" id="{9C9FEE84-26DC-43D8-ACA9-6CDAA2E9AE8B}"/>
              </a:ext>
            </a:extLst>
          </p:cNvPr>
          <p:cNvSpPr/>
          <p:nvPr/>
        </p:nvSpPr>
        <p:spPr>
          <a:xfrm>
            <a:off x="-514350" y="-152400"/>
            <a:ext cx="13716000" cy="10058400"/>
          </a:xfrm>
          <a:prstGeom prst="rect">
            <a:avLst/>
          </a:prstGeom>
          <a:solidFill>
            <a:srgbClr val="4F81BD">
              <a:alpha val="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98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223</Words>
  <Application>Microsoft Office PowerPoint</Application>
  <PresentationFormat>Personnalisé</PresentationFormat>
  <Paragraphs>114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DejaVu Sans</vt:lpstr>
      <vt:lpstr>Times New Roman</vt:lpstr>
      <vt:lpstr>Office Theme</vt:lpstr>
      <vt:lpstr>Connection en cours …</vt:lpstr>
      <vt:lpstr>SportJet</vt:lpstr>
      <vt:lpstr>SportJet</vt:lpstr>
      <vt:lpstr>Score</vt:lpstr>
      <vt:lpstr>Score</vt:lpstr>
      <vt:lpstr>Score</vt:lpstr>
      <vt:lpstr>Score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en cours …</dc:title>
  <cp:lastModifiedBy>BTS_SN</cp:lastModifiedBy>
  <cp:revision>6</cp:revision>
  <dcterms:created xsi:type="dcterms:W3CDTF">2019-11-14T14:44:09Z</dcterms:created>
  <dcterms:modified xsi:type="dcterms:W3CDTF">2019-11-14T15:20:11Z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2019-11-14T00:00:00Z</vt:filetime>
  </property>
</Properties>
</file>