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3CCC3-260F-BBE6-88DD-91A6A8696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D965F6-105C-901C-1E99-F0773FDE3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1ABE94-B32B-C637-15F0-211CFF76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3196D-EEF9-244C-016C-C481DE12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7B5C5-01FF-69D1-51B6-A777FFE2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236A2-9631-3A4D-1649-256F2E2F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7D388F-2D66-5E28-0E15-A29164CA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06377-3822-D37D-1621-C2AB1AE4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1BC8C9-55D3-2586-AEBE-57E9E157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7E60E-FBE4-BFB8-E259-D35235EC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99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B22B93-66F6-CA2C-520B-61D36322E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ADAF60-9065-AFB8-FF47-9CF31E9D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A6A8E8-DD7A-8AEE-14A8-E55A0C8B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81552C-E7E1-EBB4-69F4-25B7CB33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61627-F4EA-84DD-BFA7-AC91192D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6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FDF9A-5538-3B5D-D694-4CF44963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B123F-C4A2-78BE-A8D5-31B2CA48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5A0C0A-895D-F883-6D76-EC91156E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298926-7A66-C6EE-7C3E-27800939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0E0C4-0DBD-9F9B-05CE-D665A50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1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7A1EF-DCAD-8B75-7401-FCA6FD26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4AF940-7EC2-6A6F-1755-F628D1702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09F518-851F-9B8B-2B44-881BFF9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F98A3-5FC3-92B9-A271-79F17B5F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35CEDA-7022-CEDF-11FA-86E58EE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2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3AE5A-B92E-A752-E0B5-6CA1FFC0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32D15-1B0E-74D0-EEC7-3F2CC9BCA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EC4A15-5CDE-0EB2-36A9-D40216CD7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E26A14-4AC5-6D47-8C84-386C9CA8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E606C7-564E-0728-D3F1-A7B96041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E40E3-F719-7BB3-10D8-F638DD46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7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BEA53-5238-3DCF-DAAA-0DE709BD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E15FAC-34EE-42B0-BCB6-BC30AC51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6B0E28-5FDC-8DB6-7B33-A05EE9F1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9ED596-1A36-52B8-8765-987DF9764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8FB641-671E-F7DE-F771-FE1FB6687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714398-3345-9357-AB81-D40E89C2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304672-CAFB-A3F1-7E0A-E6905BFB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AD92D5-312C-BE96-0466-0134B209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AEAE-ACEE-5C11-4EBE-45B16106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CEB6AC-359F-48F8-C5D6-CF40AAFB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B5C2D1-5789-7FE7-12FD-A5783044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D7D150-7A4B-4BCD-E035-01144489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68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441A61-27EB-3EC6-E6A6-7A62A973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B2E05A-75A7-A73B-E174-88301B63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65303E-53E8-C3D1-1296-A480FD95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23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4B3EC-02FC-F06B-5253-15AD099C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2BB71-695A-1872-7219-782C3F97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D6CEAC-48B1-A21D-B1DD-EB066E19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2DDF63-B955-94E3-0A14-FCF67144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F0F619-10ED-0E08-5058-50C611E9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A8C859-DDA3-12F1-A721-C435A6D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5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FFF8D-D32C-AF77-4664-D20DFFDE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4FB833-E3ED-B4A1-CFCA-45766ED89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125DCE-C780-6B5A-BFAA-C4B9B3CA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15266-ABD6-AEC9-305D-D1AF365B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F03B17-5569-BAC0-9EB1-28AE9DEB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195673-77D3-D903-DF7B-CB0BB7D5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2B6BDA-C4B1-DB86-5EF0-0D416377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9EC29-5D92-E32A-D65E-AABE60499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6EADC8-C7EA-D953-D7B5-58CDAEFE6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50064-73A8-4F27-AB97-7670A6D73DC5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D6BC7-6B9E-67F9-E3A4-605B2E17B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5656F-C0EF-F5B3-1101-1A237B061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14CB9-AA96-4792-9D62-097E53ABA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1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F99FF472-6A51-0E47-BEA3-B3F75582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1" y="1682219"/>
            <a:ext cx="3858935" cy="30801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70B822-1011-2F00-1ABF-F0BD11B4DF00}"/>
              </a:ext>
            </a:extLst>
          </p:cNvPr>
          <p:cNvSpPr txBox="1"/>
          <p:nvPr/>
        </p:nvSpPr>
        <p:spPr>
          <a:xfrm>
            <a:off x="975577" y="1250630"/>
            <a:ext cx="295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 d’Accueil 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FC6E4B-352A-B3C6-8956-B011018EE008}"/>
              </a:ext>
            </a:extLst>
          </p:cNvPr>
          <p:cNvSpPr txBox="1"/>
          <p:nvPr/>
        </p:nvSpPr>
        <p:spPr>
          <a:xfrm>
            <a:off x="8593854" y="1250630"/>
            <a:ext cx="2790701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 Votre Compte : </a:t>
            </a:r>
          </a:p>
        </p:txBody>
      </p:sp>
      <p:pic>
        <p:nvPicPr>
          <p:cNvPr id="10" name="Image 9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99FBC46D-5AF8-B094-3C53-0266948B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212" y="1682219"/>
            <a:ext cx="3858936" cy="312765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9FA125-E52D-2CC9-A82C-AA1BB3C9635E}"/>
              </a:ext>
            </a:extLst>
          </p:cNvPr>
          <p:cNvSpPr txBox="1"/>
          <p:nvPr/>
        </p:nvSpPr>
        <p:spPr>
          <a:xfrm>
            <a:off x="4844727" y="1250630"/>
            <a:ext cx="2790701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 Recherche: </a:t>
            </a:r>
          </a:p>
        </p:txBody>
      </p:sp>
      <p:pic>
        <p:nvPicPr>
          <p:cNvPr id="14" name="Image 1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631335E7-13E9-2E2B-2CB0-2151FD214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743" y="1682219"/>
            <a:ext cx="3886575" cy="31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E5033F-AA10-D06C-1231-C342B89A1C7D}"/>
              </a:ext>
            </a:extLst>
          </p:cNvPr>
          <p:cNvSpPr txBox="1"/>
          <p:nvPr/>
        </p:nvSpPr>
        <p:spPr>
          <a:xfrm>
            <a:off x="5057601" y="1744362"/>
            <a:ext cx="24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 Rendez-vous 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19E5E8-5BA4-9EDF-45B1-1AE08D4C4C8C}"/>
              </a:ext>
            </a:extLst>
          </p:cNvPr>
          <p:cNvSpPr txBox="1"/>
          <p:nvPr/>
        </p:nvSpPr>
        <p:spPr>
          <a:xfrm>
            <a:off x="845966" y="1744362"/>
            <a:ext cx="310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 Tout Parcourir : </a:t>
            </a:r>
          </a:p>
        </p:txBody>
      </p:sp>
      <p:pic>
        <p:nvPicPr>
          <p:cNvPr id="6" name="Image 5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C5D45FC3-2F2C-955A-74EF-D207CE62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6" y="2153332"/>
            <a:ext cx="4052978" cy="3260846"/>
          </a:xfrm>
          <a:prstGeom prst="rect">
            <a:avLst/>
          </a:prstGeom>
        </p:spPr>
      </p:pic>
      <p:pic>
        <p:nvPicPr>
          <p:cNvPr id="7" name="Image 6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3070F35E-53F1-DA11-3F4C-570745285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63" y="2113694"/>
            <a:ext cx="4127563" cy="330048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5DBC36-61F3-D4AA-D8CD-75D8A41B3BAC}"/>
              </a:ext>
            </a:extLst>
          </p:cNvPr>
          <p:cNvSpPr txBox="1"/>
          <p:nvPr/>
        </p:nvSpPr>
        <p:spPr>
          <a:xfrm>
            <a:off x="8865902" y="1744362"/>
            <a:ext cx="293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 Détail du Coach : </a:t>
            </a:r>
          </a:p>
        </p:txBody>
      </p:sp>
      <p:pic>
        <p:nvPicPr>
          <p:cNvPr id="9" name="Image 8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5992EC51-E87C-E21C-9702-3C59C333C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165" y="2116115"/>
            <a:ext cx="3670094" cy="33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75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Vougaz</dc:creator>
  <cp:lastModifiedBy>Nicolas Vougaz</cp:lastModifiedBy>
  <cp:revision>1</cp:revision>
  <dcterms:created xsi:type="dcterms:W3CDTF">2024-05-30T20:34:49Z</dcterms:created>
  <dcterms:modified xsi:type="dcterms:W3CDTF">2024-05-30T20:45:29Z</dcterms:modified>
</cp:coreProperties>
</file>