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7" r:id="rId8"/>
    <p:sldId id="261" r:id="rId9"/>
    <p:sldId id="263" r:id="rId10"/>
    <p:sldId id="280" r:id="rId11"/>
    <p:sldId id="264" r:id="rId12"/>
    <p:sldId id="281" r:id="rId13"/>
    <p:sldId id="282" r:id="rId14"/>
    <p:sldId id="295" r:id="rId15"/>
    <p:sldId id="296" r:id="rId16"/>
    <p:sldId id="284" r:id="rId17"/>
    <p:sldId id="285" r:id="rId18"/>
    <p:sldId id="287" r:id="rId19"/>
    <p:sldId id="290" r:id="rId20"/>
    <p:sldId id="270" r:id="rId21"/>
    <p:sldId id="294" r:id="rId22"/>
    <p:sldId id="272" r:id="rId23"/>
    <p:sldId id="288" r:id="rId24"/>
    <p:sldId id="289" r:id="rId25"/>
    <p:sldId id="291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0283C-0775-45A7-BD43-2415A1225D63}">
          <p14:sldIdLst>
            <p14:sldId id="256"/>
            <p14:sldId id="257"/>
          </p14:sldIdLst>
        </p14:section>
        <p14:section name="Methodology" id="{BA263530-53DE-49DE-ACA9-F12408856E28}">
          <p14:sldIdLst>
            <p14:sldId id="258"/>
            <p14:sldId id="259"/>
            <p14:sldId id="260"/>
            <p14:sldId id="266"/>
            <p14:sldId id="277"/>
            <p14:sldId id="261"/>
            <p14:sldId id="263"/>
            <p14:sldId id="280"/>
            <p14:sldId id="264"/>
            <p14:sldId id="281"/>
          </p14:sldIdLst>
        </p14:section>
        <p14:section name="Application" id="{FF8BAFB2-0CAC-47D7-B13A-789CA49BB238}">
          <p14:sldIdLst>
            <p14:sldId id="282"/>
            <p14:sldId id="295"/>
            <p14:sldId id="296"/>
            <p14:sldId id="284"/>
            <p14:sldId id="285"/>
            <p14:sldId id="287"/>
            <p14:sldId id="290"/>
            <p14:sldId id="270"/>
            <p14:sldId id="294"/>
            <p14:sldId id="272"/>
            <p14:sldId id="288"/>
            <p14:sldId id="289"/>
            <p14:sldId id="29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FA636-7C54-4DFA-90C8-FE10051163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30EC0B-DD2E-4E84-B9E7-1CC48BD056F9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identified using a Convolution Neural Network model</a:t>
          </a:r>
        </a:p>
      </dgm:t>
    </dgm:pt>
    <dgm:pt modelId="{443A7C93-AECA-44D6-A450-5AAF7D0D38ED}" type="par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A948F4-0136-4613-B7EC-0A26A322A33D}" type="sib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3C38B2-FE59-4085-A781-CA6E489169E5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Quantified concept performance against specific coverages</a:t>
          </a:r>
        </a:p>
      </dgm:t>
    </dgm:pt>
    <dgm:pt modelId="{362D5476-3298-412D-AC29-B3BF8A0C1D13}" type="par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21863F-662E-4F7E-8479-B0C448521858}" type="sib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FB40D2-52C1-4D8A-A79A-E86B7C07FF1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Found that “Novel” route concept variations performed similarly to “Traditional” route concepts</a:t>
          </a:r>
        </a:p>
      </dgm:t>
    </dgm:pt>
    <dgm:pt modelId="{D48BD71D-3519-4919-8DC6-5655CD127669}" type="par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A7004F-B789-408C-B3E2-10ADF5B78DED}" type="sib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4AD549-E203-44FD-B2E2-08893326A53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concepts performed best as an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18928-9451-4FF0-9FF5-8EB0A4B5ECEC}" type="par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B4AD73-ACCE-4DB7-899A-F58C4C0F8C99}" type="sib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6012DE-4E31-41AF-A258-9B80FFDF2EBC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effective 2020 NFL passing offenses utilized a blend of Explosive and On-Schedule route concepts</a:t>
          </a:r>
        </a:p>
      </dgm:t>
    </dgm:pt>
    <dgm:pt modelId="{C732A8FF-7B88-4AD3-98B4-11BF7CD794F5}" type="par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8D3B42-E459-4CBF-A614-63EC85BA63BC}" type="sib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D3287C-1B92-4930-9CD4-DD54C184C34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Compared concept performance in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 against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</a:t>
          </a:r>
        </a:p>
      </dgm:t>
    </dgm:pt>
    <dgm:pt modelId="{E6A9E291-06D6-45F4-977C-08AF08BB3CF3}" type="par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B92464-8D3D-445F-BB2F-60F618507913}" type="sib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39A8E2-BF53-4D1C-AC75-78B73D9F261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Distinguished which route concepts paired well together</a:t>
          </a:r>
        </a:p>
      </dgm:t>
    </dgm:pt>
    <dgm:pt modelId="{65F3F4A4-B34A-497E-98BB-0525ADDE731E}" type="par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496D67-6815-4EA5-903F-1DF075FF6ED6}" type="sib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DC5B6-A385-400A-BFB1-65BB7C33B34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Characterized route concepts as either “Explosive” or “On-Schedule”</a:t>
          </a:r>
        </a:p>
      </dgm:t>
    </dgm:pt>
    <dgm:pt modelId="{6CB99156-1B45-4D03-A1EB-6DADC53D57FA}" type="par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8B2F6-4280-49E8-9E6D-4D7CCBB8CA14}" type="sib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C3BA4C-D40B-4DED-AF27-A57145FB12E2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route concepts were the most popular and effective</a:t>
          </a:r>
        </a:p>
      </dgm:t>
    </dgm:pt>
    <dgm:pt modelId="{1A13FAB3-51AF-4EB4-895E-CDAA8F5332D3}" type="parTrans" cxnId="{BD5D3801-EAC5-480F-B8EA-B6B24484EFB4}">
      <dgm:prSet/>
      <dgm:spPr/>
      <dgm:t>
        <a:bodyPr/>
        <a:lstStyle/>
        <a:p>
          <a:endParaRPr lang="en-US"/>
        </a:p>
      </dgm:t>
    </dgm:pt>
    <dgm:pt modelId="{F122BEF5-3746-4599-9DD2-73E25E2D7053}" type="sibTrans" cxnId="{BD5D3801-EAC5-480F-B8EA-B6B24484EFB4}">
      <dgm:prSet/>
      <dgm:spPr/>
      <dgm:t>
        <a:bodyPr/>
        <a:lstStyle/>
        <a:p>
          <a:endParaRPr lang="en-US"/>
        </a:p>
      </dgm:t>
    </dgm:pt>
    <dgm:pt modelId="{EC990306-2065-41AB-974A-6957857431E6}" type="pres">
      <dgm:prSet presAssocID="{6A4FA636-7C54-4DFA-90C8-FE10051163BC}" presName="linear" presStyleCnt="0">
        <dgm:presLayoutVars>
          <dgm:animLvl val="lvl"/>
          <dgm:resizeHandles val="exact"/>
        </dgm:presLayoutVars>
      </dgm:prSet>
      <dgm:spPr/>
    </dgm:pt>
    <dgm:pt modelId="{6798CB12-6D70-46AB-9634-CE407B8DEE3F}" type="pres">
      <dgm:prSet presAssocID="{9830EC0B-DD2E-4E84-B9E7-1CC48BD056F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D8E9D7A-E82E-4885-9BAF-8047431A3E2A}" type="pres">
      <dgm:prSet presAssocID="{0AA948F4-0136-4613-B7EC-0A26A322A33D}" presName="spacer" presStyleCnt="0"/>
      <dgm:spPr/>
    </dgm:pt>
    <dgm:pt modelId="{F48C0A4A-9B23-4E6E-BC7A-27CE618C216F}" type="pres">
      <dgm:prSet presAssocID="{E9C3BA4C-D40B-4DED-AF27-A57145FB12E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B51BB1E-7FF4-425D-B774-35AEB4862265}" type="pres">
      <dgm:prSet presAssocID="{F122BEF5-3746-4599-9DD2-73E25E2D7053}" presName="spacer" presStyleCnt="0"/>
      <dgm:spPr/>
    </dgm:pt>
    <dgm:pt modelId="{6CD6005B-636D-4B7F-946E-2046499C1A34}" type="pres">
      <dgm:prSet presAssocID="{E13C38B2-FE59-4085-A781-CA6E489169E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49F5F93-6FCF-4FAD-BBBB-B0CDC5BDEDBC}" type="pres">
      <dgm:prSet presAssocID="{B121863F-662E-4F7E-8479-B0C448521858}" presName="spacer" presStyleCnt="0"/>
      <dgm:spPr/>
    </dgm:pt>
    <dgm:pt modelId="{0B5AF5E8-A000-452B-A0DF-A3416B2987F6}" type="pres">
      <dgm:prSet presAssocID="{EBD3287C-1B92-4930-9CD4-DD54C184C34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F531F93-39C8-424A-A25B-7E77C579814D}" type="pres">
      <dgm:prSet presAssocID="{79B92464-8D3D-445F-BB2F-60F618507913}" presName="spacer" presStyleCnt="0"/>
      <dgm:spPr/>
    </dgm:pt>
    <dgm:pt modelId="{4EA4B709-086D-4C27-8305-36142FDAB348}" type="pres">
      <dgm:prSet presAssocID="{5839A8E2-BF53-4D1C-AC75-78B73D9F261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1D604E7-0F28-47DE-BE25-48281D8D8C9A}" type="pres">
      <dgm:prSet presAssocID="{65496D67-6815-4EA5-903F-1DF075FF6ED6}" presName="spacer" presStyleCnt="0"/>
      <dgm:spPr/>
    </dgm:pt>
    <dgm:pt modelId="{C7BB7AF9-18C9-4371-ADA0-25D7B513742A}" type="pres">
      <dgm:prSet presAssocID="{E0FB40D2-52C1-4D8A-A79A-E86B7C07FF1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DE8325D-CBFF-4A03-B0AF-A65B121A36C6}" type="pres">
      <dgm:prSet presAssocID="{0EA7004F-B789-408C-B3E2-10ADF5B78DED}" presName="spacer" presStyleCnt="0"/>
      <dgm:spPr/>
    </dgm:pt>
    <dgm:pt modelId="{880DCA19-7411-4830-9913-04DFC15F8F37}" type="pres">
      <dgm:prSet presAssocID="{454AD549-E203-44FD-B2E2-08893326A53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F4D7D19-32F6-4F9C-B1C1-455D79F6E358}" type="pres">
      <dgm:prSet presAssocID="{B8B4AD73-ACCE-4DB7-899A-F58C4C0F8C99}" presName="spacer" presStyleCnt="0"/>
      <dgm:spPr/>
    </dgm:pt>
    <dgm:pt modelId="{63F02F90-A52F-438E-9825-C36DD6385BF4}" type="pres">
      <dgm:prSet presAssocID="{BC1DC5B6-A385-400A-BFB1-65BB7C33B34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A648DE2-01EF-42F2-BEE2-1B41A04DB4F2}" type="pres">
      <dgm:prSet presAssocID="{E378B2F6-4280-49E8-9E6D-4D7CCBB8CA14}" presName="spacer" presStyleCnt="0"/>
      <dgm:spPr/>
    </dgm:pt>
    <dgm:pt modelId="{6AC1171E-12C4-43CD-AD35-FBD1FFA2946B}" type="pres">
      <dgm:prSet presAssocID="{EA6012DE-4E31-41AF-A258-9B80FFDF2EB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D5D3801-EAC5-480F-B8EA-B6B24484EFB4}" srcId="{6A4FA636-7C54-4DFA-90C8-FE10051163BC}" destId="{E9C3BA4C-D40B-4DED-AF27-A57145FB12E2}" srcOrd="1" destOrd="0" parTransId="{1A13FAB3-51AF-4EB4-895E-CDAA8F5332D3}" sibTransId="{F122BEF5-3746-4599-9DD2-73E25E2D7053}"/>
    <dgm:cxn modelId="{4E48821E-EC87-41DB-AB7D-13EAB5E77E38}" type="presOf" srcId="{EA6012DE-4E31-41AF-A258-9B80FFDF2EBC}" destId="{6AC1171E-12C4-43CD-AD35-FBD1FFA2946B}" srcOrd="0" destOrd="0" presId="urn:microsoft.com/office/officeart/2005/8/layout/vList2"/>
    <dgm:cxn modelId="{27ABCC32-9867-4799-A1A0-95F24FEAA10C}" type="presOf" srcId="{E0FB40D2-52C1-4D8A-A79A-E86B7C07FF1D}" destId="{C7BB7AF9-18C9-4371-ADA0-25D7B513742A}" srcOrd="0" destOrd="0" presId="urn:microsoft.com/office/officeart/2005/8/layout/vList2"/>
    <dgm:cxn modelId="{B7CA303B-8760-4DF5-BD3E-487E86973BB3}" type="presOf" srcId="{EBD3287C-1B92-4930-9CD4-DD54C184C34B}" destId="{0B5AF5E8-A000-452B-A0DF-A3416B2987F6}" srcOrd="0" destOrd="0" presId="urn:microsoft.com/office/officeart/2005/8/layout/vList2"/>
    <dgm:cxn modelId="{03A3A13E-CD11-493F-8F26-054AC07F5465}" srcId="{6A4FA636-7C54-4DFA-90C8-FE10051163BC}" destId="{EBD3287C-1B92-4930-9CD4-DD54C184C34B}" srcOrd="3" destOrd="0" parTransId="{E6A9E291-06D6-45F4-977C-08AF08BB3CF3}" sibTransId="{79B92464-8D3D-445F-BB2F-60F618507913}"/>
    <dgm:cxn modelId="{6F58325B-4230-4A41-B1D9-889BBA451390}" type="presOf" srcId="{454AD549-E203-44FD-B2E2-08893326A537}" destId="{880DCA19-7411-4830-9913-04DFC15F8F37}" srcOrd="0" destOrd="0" presId="urn:microsoft.com/office/officeart/2005/8/layout/vList2"/>
    <dgm:cxn modelId="{AC9ABA4A-824C-4534-94EF-B50DC13F3C62}" srcId="{6A4FA636-7C54-4DFA-90C8-FE10051163BC}" destId="{454AD549-E203-44FD-B2E2-08893326A537}" srcOrd="6" destOrd="0" parTransId="{19C18928-9451-4FF0-9FF5-8EB0A4B5ECEC}" sibTransId="{B8B4AD73-ACCE-4DB7-899A-F58C4C0F8C99}"/>
    <dgm:cxn modelId="{7ACF5D72-08C4-4DED-9CBA-9ECD115B0A8A}" type="presOf" srcId="{6A4FA636-7C54-4DFA-90C8-FE10051163BC}" destId="{EC990306-2065-41AB-974A-6957857431E6}" srcOrd="0" destOrd="0" presId="urn:microsoft.com/office/officeart/2005/8/layout/vList2"/>
    <dgm:cxn modelId="{1BBA8754-47EF-498A-8960-A673B687ABF2}" type="presOf" srcId="{E13C38B2-FE59-4085-A781-CA6E489169E5}" destId="{6CD6005B-636D-4B7F-946E-2046499C1A34}" srcOrd="0" destOrd="0" presId="urn:microsoft.com/office/officeart/2005/8/layout/vList2"/>
    <dgm:cxn modelId="{86237275-C1DB-4994-A50D-FDD4401E149C}" type="presOf" srcId="{9830EC0B-DD2E-4E84-B9E7-1CC48BD056F9}" destId="{6798CB12-6D70-46AB-9634-CE407B8DEE3F}" srcOrd="0" destOrd="0" presId="urn:microsoft.com/office/officeart/2005/8/layout/vList2"/>
    <dgm:cxn modelId="{5AC9AF56-D72C-4567-8B50-F6E09CD24070}" srcId="{6A4FA636-7C54-4DFA-90C8-FE10051163BC}" destId="{9830EC0B-DD2E-4E84-B9E7-1CC48BD056F9}" srcOrd="0" destOrd="0" parTransId="{443A7C93-AECA-44D6-A450-5AAF7D0D38ED}" sibTransId="{0AA948F4-0136-4613-B7EC-0A26A322A33D}"/>
    <dgm:cxn modelId="{160C2782-A74C-4E59-8477-D9E0DC73E9AF}" srcId="{6A4FA636-7C54-4DFA-90C8-FE10051163BC}" destId="{E13C38B2-FE59-4085-A781-CA6E489169E5}" srcOrd="2" destOrd="0" parTransId="{362D5476-3298-412D-AC29-B3BF8A0C1D13}" sibTransId="{B121863F-662E-4F7E-8479-B0C448521858}"/>
    <dgm:cxn modelId="{ECD3D983-CCEC-45FA-8322-8F31096E5762}" type="presOf" srcId="{E9C3BA4C-D40B-4DED-AF27-A57145FB12E2}" destId="{F48C0A4A-9B23-4E6E-BC7A-27CE618C216F}" srcOrd="0" destOrd="0" presId="urn:microsoft.com/office/officeart/2005/8/layout/vList2"/>
    <dgm:cxn modelId="{EB93579A-BCEB-4DA7-9AF2-D8284202A4D9}" srcId="{6A4FA636-7C54-4DFA-90C8-FE10051163BC}" destId="{5839A8E2-BF53-4D1C-AC75-78B73D9F2617}" srcOrd="4" destOrd="0" parTransId="{65F3F4A4-B34A-497E-98BB-0525ADDE731E}" sibTransId="{65496D67-6815-4EA5-903F-1DF075FF6ED6}"/>
    <dgm:cxn modelId="{4BFB3AA6-12C3-4FF3-A5FB-D1D460C660AA}" srcId="{6A4FA636-7C54-4DFA-90C8-FE10051163BC}" destId="{E0FB40D2-52C1-4D8A-A79A-E86B7C07FF1D}" srcOrd="5" destOrd="0" parTransId="{D48BD71D-3519-4919-8DC6-5655CD127669}" sibTransId="{0EA7004F-B789-408C-B3E2-10ADF5B78DED}"/>
    <dgm:cxn modelId="{8DD4F1D3-9A98-4E83-A1F8-296FB95846FD}" type="presOf" srcId="{5839A8E2-BF53-4D1C-AC75-78B73D9F2617}" destId="{4EA4B709-086D-4C27-8305-36142FDAB348}" srcOrd="0" destOrd="0" presId="urn:microsoft.com/office/officeart/2005/8/layout/vList2"/>
    <dgm:cxn modelId="{5110ADDC-FB26-4159-87FE-04A53C66D111}" type="presOf" srcId="{BC1DC5B6-A385-400A-BFB1-65BB7C33B34D}" destId="{63F02F90-A52F-438E-9825-C36DD6385BF4}" srcOrd="0" destOrd="0" presId="urn:microsoft.com/office/officeart/2005/8/layout/vList2"/>
    <dgm:cxn modelId="{8CA5EBDE-78AF-4357-A5AC-B5FC44FC9016}" srcId="{6A4FA636-7C54-4DFA-90C8-FE10051163BC}" destId="{EA6012DE-4E31-41AF-A258-9B80FFDF2EBC}" srcOrd="8" destOrd="0" parTransId="{C732A8FF-7B88-4AD3-98B4-11BF7CD794F5}" sibTransId="{B28D3B42-E459-4CBF-A614-63EC85BA63BC}"/>
    <dgm:cxn modelId="{28A902F9-AEE1-47BC-A1C3-DB6EE80A8AF4}" srcId="{6A4FA636-7C54-4DFA-90C8-FE10051163BC}" destId="{BC1DC5B6-A385-400A-BFB1-65BB7C33B34D}" srcOrd="7" destOrd="0" parTransId="{6CB99156-1B45-4D03-A1EB-6DADC53D57FA}" sibTransId="{E378B2F6-4280-49E8-9E6D-4D7CCBB8CA14}"/>
    <dgm:cxn modelId="{F0B408D0-9DDD-45F0-A4EF-80931F4C53A4}" type="presParOf" srcId="{EC990306-2065-41AB-974A-6957857431E6}" destId="{6798CB12-6D70-46AB-9634-CE407B8DEE3F}" srcOrd="0" destOrd="0" presId="urn:microsoft.com/office/officeart/2005/8/layout/vList2"/>
    <dgm:cxn modelId="{F72D7195-E374-4A7F-8483-677CE7082F77}" type="presParOf" srcId="{EC990306-2065-41AB-974A-6957857431E6}" destId="{7D8E9D7A-E82E-4885-9BAF-8047431A3E2A}" srcOrd="1" destOrd="0" presId="urn:microsoft.com/office/officeart/2005/8/layout/vList2"/>
    <dgm:cxn modelId="{06BE3CFD-DE8E-4B8A-BF0E-7DD4019DB237}" type="presParOf" srcId="{EC990306-2065-41AB-974A-6957857431E6}" destId="{F48C0A4A-9B23-4E6E-BC7A-27CE618C216F}" srcOrd="2" destOrd="0" presId="urn:microsoft.com/office/officeart/2005/8/layout/vList2"/>
    <dgm:cxn modelId="{70520E3F-B91E-4CCD-AE3F-83DD2134E93D}" type="presParOf" srcId="{EC990306-2065-41AB-974A-6957857431E6}" destId="{5B51BB1E-7FF4-425D-B774-35AEB4862265}" srcOrd="3" destOrd="0" presId="urn:microsoft.com/office/officeart/2005/8/layout/vList2"/>
    <dgm:cxn modelId="{96B32B88-1F24-47B2-A6D6-08CDC6D75A43}" type="presParOf" srcId="{EC990306-2065-41AB-974A-6957857431E6}" destId="{6CD6005B-636D-4B7F-946E-2046499C1A34}" srcOrd="4" destOrd="0" presId="urn:microsoft.com/office/officeart/2005/8/layout/vList2"/>
    <dgm:cxn modelId="{A7A277F4-5BC0-47D1-9B2B-084A62923A04}" type="presParOf" srcId="{EC990306-2065-41AB-974A-6957857431E6}" destId="{449F5F93-6FCF-4FAD-BBBB-B0CDC5BDEDBC}" srcOrd="5" destOrd="0" presId="urn:microsoft.com/office/officeart/2005/8/layout/vList2"/>
    <dgm:cxn modelId="{0E2B2697-8850-4AAA-AFAE-7B85FF209EC6}" type="presParOf" srcId="{EC990306-2065-41AB-974A-6957857431E6}" destId="{0B5AF5E8-A000-452B-A0DF-A3416B2987F6}" srcOrd="6" destOrd="0" presId="urn:microsoft.com/office/officeart/2005/8/layout/vList2"/>
    <dgm:cxn modelId="{10821BF5-4F37-4BDB-A829-84E891A444B3}" type="presParOf" srcId="{EC990306-2065-41AB-974A-6957857431E6}" destId="{1F531F93-39C8-424A-A25B-7E77C579814D}" srcOrd="7" destOrd="0" presId="urn:microsoft.com/office/officeart/2005/8/layout/vList2"/>
    <dgm:cxn modelId="{C96290E9-1924-4092-847E-D6550A48FF12}" type="presParOf" srcId="{EC990306-2065-41AB-974A-6957857431E6}" destId="{4EA4B709-086D-4C27-8305-36142FDAB348}" srcOrd="8" destOrd="0" presId="urn:microsoft.com/office/officeart/2005/8/layout/vList2"/>
    <dgm:cxn modelId="{6E636100-B7CE-4557-8C0F-C7EF2B0137FC}" type="presParOf" srcId="{EC990306-2065-41AB-974A-6957857431E6}" destId="{11D604E7-0F28-47DE-BE25-48281D8D8C9A}" srcOrd="9" destOrd="0" presId="urn:microsoft.com/office/officeart/2005/8/layout/vList2"/>
    <dgm:cxn modelId="{17C27120-0A14-4832-8C43-3B2C461C731B}" type="presParOf" srcId="{EC990306-2065-41AB-974A-6957857431E6}" destId="{C7BB7AF9-18C9-4371-ADA0-25D7B513742A}" srcOrd="10" destOrd="0" presId="urn:microsoft.com/office/officeart/2005/8/layout/vList2"/>
    <dgm:cxn modelId="{2A915944-8ABA-47F3-AAB3-AA31ACA0FAA4}" type="presParOf" srcId="{EC990306-2065-41AB-974A-6957857431E6}" destId="{5DE8325D-CBFF-4A03-B0AF-A65B121A36C6}" srcOrd="11" destOrd="0" presId="urn:microsoft.com/office/officeart/2005/8/layout/vList2"/>
    <dgm:cxn modelId="{D0E1045C-BB18-44F9-97D4-A4A637112553}" type="presParOf" srcId="{EC990306-2065-41AB-974A-6957857431E6}" destId="{880DCA19-7411-4830-9913-04DFC15F8F37}" srcOrd="12" destOrd="0" presId="urn:microsoft.com/office/officeart/2005/8/layout/vList2"/>
    <dgm:cxn modelId="{AA814277-98C9-4F0B-8940-8B2F6D360F52}" type="presParOf" srcId="{EC990306-2065-41AB-974A-6957857431E6}" destId="{1F4D7D19-32F6-4F9C-B1C1-455D79F6E358}" srcOrd="13" destOrd="0" presId="urn:microsoft.com/office/officeart/2005/8/layout/vList2"/>
    <dgm:cxn modelId="{FFDB8BE3-22BD-4956-8DF7-BFB243C382EB}" type="presParOf" srcId="{EC990306-2065-41AB-974A-6957857431E6}" destId="{63F02F90-A52F-438E-9825-C36DD6385BF4}" srcOrd="14" destOrd="0" presId="urn:microsoft.com/office/officeart/2005/8/layout/vList2"/>
    <dgm:cxn modelId="{64E825E6-F0B0-43C2-97F3-94F67B44CC97}" type="presParOf" srcId="{EC990306-2065-41AB-974A-6957857431E6}" destId="{9A648DE2-01EF-42F2-BEE2-1B41A04DB4F2}" srcOrd="15" destOrd="0" presId="urn:microsoft.com/office/officeart/2005/8/layout/vList2"/>
    <dgm:cxn modelId="{AC1EBE7C-F770-40D5-B6FA-91E0F305A3CD}" type="presParOf" srcId="{EC990306-2065-41AB-974A-6957857431E6}" destId="{6AC1171E-12C4-43CD-AD35-FBD1FFA2946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2CBD5-62B1-4C83-BA7B-84E71D10F4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FE4610-4152-46FC-8996-9461458106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Initial Dataset contained 32,170 plays</a:t>
          </a:r>
        </a:p>
      </dgm:t>
    </dgm:pt>
    <dgm:pt modelId="{E8882565-B78A-4BE7-94CF-FABD05CE1279}" type="parTrans" cxnId="{C0D11F2F-7811-4E78-A966-83512F5A0E65}">
      <dgm:prSet/>
      <dgm:spPr/>
      <dgm:t>
        <a:bodyPr/>
        <a:lstStyle/>
        <a:p>
          <a:endParaRPr lang="en-US"/>
        </a:p>
      </dgm:t>
    </dgm:pt>
    <dgm:pt modelId="{3E3E3318-B5C4-41E4-A615-C2D9C7063A4C}" type="sibTrans" cxnId="{C0D11F2F-7811-4E78-A966-83512F5A0E65}">
      <dgm:prSet/>
      <dgm:spPr/>
      <dgm:t>
        <a:bodyPr/>
        <a:lstStyle/>
        <a:p>
          <a:endParaRPr lang="en-US"/>
        </a:p>
      </dgm:t>
    </dgm:pt>
    <dgm:pt modelId="{239C7DBC-14F1-4436-A1EC-3F1C72A158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 reduced to 16,348 plays of interest</a:t>
          </a:r>
        </a:p>
      </dgm:t>
    </dgm:pt>
    <dgm:pt modelId="{151AF298-1220-48FB-9AAB-90F265A5F87A}" type="parTrans" cxnId="{3B742710-63B3-4355-A7E0-6460D4B6FD96}">
      <dgm:prSet/>
      <dgm:spPr/>
      <dgm:t>
        <a:bodyPr/>
        <a:lstStyle/>
        <a:p>
          <a:endParaRPr lang="en-US"/>
        </a:p>
      </dgm:t>
    </dgm:pt>
    <dgm:pt modelId="{B937AF1F-4BCB-4EBF-AFA1-8FAB4E394103}" type="sibTrans" cxnId="{3B742710-63B3-4355-A7E0-6460D4B6FD96}">
      <dgm:prSet/>
      <dgm:spPr/>
      <dgm:t>
        <a:bodyPr/>
        <a:lstStyle/>
        <a:p>
          <a:endParaRPr lang="en-US"/>
        </a:p>
      </dgm:t>
    </dgm:pt>
    <dgm:pt modelId="{F7748B5B-ACD1-4B20-ADCD-8E1539143B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Dataset focused on typical passing plays with quality route information</a:t>
          </a:r>
        </a:p>
      </dgm:t>
    </dgm:pt>
    <dgm:pt modelId="{28C8C6F0-F05D-4A53-80DD-D9C51ADF8137}" type="parTrans" cxnId="{349E2680-02DF-4CFC-B0B8-A9D8E2A44085}">
      <dgm:prSet/>
      <dgm:spPr/>
      <dgm:t>
        <a:bodyPr/>
        <a:lstStyle/>
        <a:p>
          <a:endParaRPr lang="en-US"/>
        </a:p>
      </dgm:t>
    </dgm:pt>
    <dgm:pt modelId="{11BFB824-9072-4586-B1E9-641FBE69B935}" type="sibTrans" cxnId="{349E2680-02DF-4CFC-B0B8-A9D8E2A44085}">
      <dgm:prSet/>
      <dgm:spPr/>
      <dgm:t>
        <a:bodyPr/>
        <a:lstStyle/>
        <a:p>
          <a:endParaRPr lang="en-US"/>
        </a:p>
      </dgm:t>
    </dgm:pt>
    <dgm:pt modelId="{A575211A-43FA-427A-BB5F-F33CAAFC1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Filtered out:</a:t>
          </a:r>
        </a:p>
      </dgm:t>
    </dgm:pt>
    <dgm:pt modelId="{FF658769-258C-49BB-9863-74371F130183}" type="parTrans" cxnId="{91EF4E2B-0C9A-49FB-ADE9-AE719DF5503F}">
      <dgm:prSet/>
      <dgm:spPr/>
      <dgm:t>
        <a:bodyPr/>
        <a:lstStyle/>
        <a:p>
          <a:endParaRPr lang="en-US"/>
        </a:p>
      </dgm:t>
    </dgm:pt>
    <dgm:pt modelId="{A91692C0-4849-4824-A18A-6AE58D18B5D1}" type="sibTrans" cxnId="{91EF4E2B-0C9A-49FB-ADE9-AE719DF5503F}">
      <dgm:prSet/>
      <dgm:spPr/>
      <dgm:t>
        <a:bodyPr/>
        <a:lstStyle/>
        <a:p>
          <a:endParaRPr lang="en-US"/>
        </a:p>
      </dgm:t>
    </dgm:pt>
    <dgm:pt modelId="{CC90D121-AEED-4B63-8241-5C0EEC4FA2B5}">
      <dgm:prSet/>
      <dgm:spPr/>
      <dgm:t>
        <a:bodyPr/>
        <a:lstStyle/>
        <a:p>
          <a:r>
            <a:rPr lang="en-US" dirty="0"/>
            <a:t>screen plays,</a:t>
          </a:r>
        </a:p>
      </dgm:t>
    </dgm:pt>
    <dgm:pt modelId="{E513B2B6-45BD-488F-AE5A-38D3C912140A}" type="parTrans" cxnId="{68FBDB9E-2119-42C0-BFB3-43A47B040547}">
      <dgm:prSet/>
      <dgm:spPr/>
      <dgm:t>
        <a:bodyPr/>
        <a:lstStyle/>
        <a:p>
          <a:endParaRPr lang="en-US"/>
        </a:p>
      </dgm:t>
    </dgm:pt>
    <dgm:pt modelId="{66862879-4157-4816-9B2C-9AD7A43175F3}" type="sibTrans" cxnId="{68FBDB9E-2119-42C0-BFB3-43A47B040547}">
      <dgm:prSet/>
      <dgm:spPr/>
      <dgm:t>
        <a:bodyPr/>
        <a:lstStyle/>
        <a:p>
          <a:endParaRPr lang="en-US"/>
        </a:p>
      </dgm:t>
    </dgm:pt>
    <dgm:pt modelId="{97D947ED-725B-4AB3-98D7-0E34AEDB04A2}">
      <dgm:prSet/>
      <dgm:spPr/>
      <dgm:t>
        <a:bodyPr/>
        <a:lstStyle/>
        <a:p>
          <a:r>
            <a:rPr lang="en-US" dirty="0"/>
            <a:t>plays without defensive coverage assignment</a:t>
          </a:r>
        </a:p>
      </dgm:t>
    </dgm:pt>
    <dgm:pt modelId="{A6691C67-7CBF-45BF-96E3-830D076E8DB9}" type="parTrans" cxnId="{663C4E67-955F-4639-A2CD-7964C3925BFE}">
      <dgm:prSet/>
      <dgm:spPr/>
      <dgm:t>
        <a:bodyPr/>
        <a:lstStyle/>
        <a:p>
          <a:endParaRPr lang="en-US"/>
        </a:p>
      </dgm:t>
    </dgm:pt>
    <dgm:pt modelId="{DD5A753B-0369-4469-9F9D-A4AF9C96D8FC}" type="sibTrans" cxnId="{663C4E67-955F-4639-A2CD-7964C3925BFE}">
      <dgm:prSet/>
      <dgm:spPr/>
      <dgm:t>
        <a:bodyPr/>
        <a:lstStyle/>
        <a:p>
          <a:endParaRPr lang="en-US"/>
        </a:p>
      </dgm:t>
    </dgm:pt>
    <dgm:pt modelId="{7C0F2EBB-D263-4A5C-93E7-A556D303F05B}">
      <dgm:prSet/>
      <dgm:spPr/>
      <dgm:t>
        <a:bodyPr/>
        <a:lstStyle/>
        <a:p>
          <a:r>
            <a:rPr lang="en-US" dirty="0"/>
            <a:t>plays w/ only non-route skill information (e.g., blocking, run fake)</a:t>
          </a:r>
        </a:p>
      </dgm:t>
    </dgm:pt>
    <dgm:pt modelId="{09CEA57C-96B9-4558-A018-437F873842C0}" type="parTrans" cxnId="{08ADE71E-9B48-47A7-8D72-4F35BF850845}">
      <dgm:prSet/>
      <dgm:spPr/>
      <dgm:t>
        <a:bodyPr/>
        <a:lstStyle/>
        <a:p>
          <a:endParaRPr lang="en-US"/>
        </a:p>
      </dgm:t>
    </dgm:pt>
    <dgm:pt modelId="{D2BF4AD9-303C-4D59-8851-F14511914E20}" type="sibTrans" cxnId="{08ADE71E-9B48-47A7-8D72-4F35BF850845}">
      <dgm:prSet/>
      <dgm:spPr/>
      <dgm:t>
        <a:bodyPr/>
        <a:lstStyle/>
        <a:p>
          <a:endParaRPr lang="en-US"/>
        </a:p>
      </dgm:t>
    </dgm:pt>
    <dgm:pt modelId="{5DAE6F3B-8B81-4E30-97F6-48754042BBFB}">
      <dgm:prSet/>
      <dgm:spPr/>
      <dgm:t>
        <a:bodyPr/>
        <a:lstStyle/>
        <a:p>
          <a:r>
            <a:rPr lang="en-US" dirty="0"/>
            <a:t>non-passing plays</a:t>
          </a:r>
        </a:p>
      </dgm:t>
    </dgm:pt>
    <dgm:pt modelId="{E99F8D52-9FBD-46E3-80E7-352CB80D9432}" type="parTrans" cxnId="{C9A80C97-49F5-4DCD-8CA9-969FBE422EDC}">
      <dgm:prSet/>
      <dgm:spPr/>
      <dgm:t>
        <a:bodyPr/>
        <a:lstStyle/>
        <a:p>
          <a:endParaRPr lang="en-US"/>
        </a:p>
      </dgm:t>
    </dgm:pt>
    <dgm:pt modelId="{9171F923-11AA-46B6-BCAD-8839C30E3380}" type="sibTrans" cxnId="{C9A80C97-49F5-4DCD-8CA9-969FBE422EDC}">
      <dgm:prSet/>
      <dgm:spPr/>
      <dgm:t>
        <a:bodyPr/>
        <a:lstStyle/>
        <a:p>
          <a:endParaRPr lang="en-US"/>
        </a:p>
      </dgm:t>
    </dgm:pt>
    <dgm:pt modelId="{A2C0C0A9-91AD-497F-93BF-43CE5151A341}" type="pres">
      <dgm:prSet presAssocID="{2292CBD5-62B1-4C83-BA7B-84E71D10F46D}" presName="root" presStyleCnt="0">
        <dgm:presLayoutVars>
          <dgm:dir/>
          <dgm:resizeHandles val="exact"/>
        </dgm:presLayoutVars>
      </dgm:prSet>
      <dgm:spPr/>
    </dgm:pt>
    <dgm:pt modelId="{A4F546C3-AC14-4102-A5C8-C08639C1B0B4}" type="pres">
      <dgm:prSet presAssocID="{FAFE4610-4152-46FC-8996-946145810600}" presName="compNode" presStyleCnt="0"/>
      <dgm:spPr/>
    </dgm:pt>
    <dgm:pt modelId="{590CEE9F-5152-4323-9D97-F6684FB9899C}" type="pres">
      <dgm:prSet presAssocID="{FAFE4610-4152-46FC-8996-9461458106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C5958D-086E-457F-A2FE-292B7C1BA594}" type="pres">
      <dgm:prSet presAssocID="{FAFE4610-4152-46FC-8996-946145810600}" presName="iconSpace" presStyleCnt="0"/>
      <dgm:spPr/>
    </dgm:pt>
    <dgm:pt modelId="{E570E942-6222-470C-AB79-DB7F7EB2302D}" type="pres">
      <dgm:prSet presAssocID="{FAFE4610-4152-46FC-8996-946145810600}" presName="parTx" presStyleLbl="revTx" presStyleIdx="0" presStyleCnt="6">
        <dgm:presLayoutVars>
          <dgm:chMax val="0"/>
          <dgm:chPref val="0"/>
        </dgm:presLayoutVars>
      </dgm:prSet>
      <dgm:spPr/>
    </dgm:pt>
    <dgm:pt modelId="{4AE4CF88-A6BC-4B20-AC53-C8C008E4A8D3}" type="pres">
      <dgm:prSet presAssocID="{FAFE4610-4152-46FC-8996-946145810600}" presName="txSpace" presStyleCnt="0"/>
      <dgm:spPr/>
    </dgm:pt>
    <dgm:pt modelId="{5D9724CD-26D2-4F49-99B6-D0F5B65B7995}" type="pres">
      <dgm:prSet presAssocID="{FAFE4610-4152-46FC-8996-946145810600}" presName="desTx" presStyleLbl="revTx" presStyleIdx="1" presStyleCnt="6">
        <dgm:presLayoutVars/>
      </dgm:prSet>
      <dgm:spPr/>
    </dgm:pt>
    <dgm:pt modelId="{7B30EEFE-C7B3-4F65-AA34-4AB41D7CAB20}" type="pres">
      <dgm:prSet presAssocID="{3E3E3318-B5C4-41E4-A615-C2D9C7063A4C}" presName="sibTrans" presStyleCnt="0"/>
      <dgm:spPr/>
    </dgm:pt>
    <dgm:pt modelId="{DB19805D-0A4F-4A7D-8132-BB4437EDD90E}" type="pres">
      <dgm:prSet presAssocID="{239C7DBC-14F1-4436-A1EC-3F1C72A1585C}" presName="compNode" presStyleCnt="0"/>
      <dgm:spPr/>
    </dgm:pt>
    <dgm:pt modelId="{1AC886AB-BA57-4F2A-9BC2-7C44479ACF15}" type="pres">
      <dgm:prSet presAssocID="{239C7DBC-14F1-4436-A1EC-3F1C72A158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1E4542-76D8-4D9C-9A01-EB38312567A9}" type="pres">
      <dgm:prSet presAssocID="{239C7DBC-14F1-4436-A1EC-3F1C72A1585C}" presName="iconSpace" presStyleCnt="0"/>
      <dgm:spPr/>
    </dgm:pt>
    <dgm:pt modelId="{34E5A1E1-2A6B-4171-84E1-F253A76F21F7}" type="pres">
      <dgm:prSet presAssocID="{239C7DBC-14F1-4436-A1EC-3F1C72A1585C}" presName="parTx" presStyleLbl="revTx" presStyleIdx="2" presStyleCnt="6">
        <dgm:presLayoutVars>
          <dgm:chMax val="0"/>
          <dgm:chPref val="0"/>
        </dgm:presLayoutVars>
      </dgm:prSet>
      <dgm:spPr/>
    </dgm:pt>
    <dgm:pt modelId="{9E028B4D-E783-4479-A4EF-AC5AB2B803DB}" type="pres">
      <dgm:prSet presAssocID="{239C7DBC-14F1-4436-A1EC-3F1C72A1585C}" presName="txSpace" presStyleCnt="0"/>
      <dgm:spPr/>
    </dgm:pt>
    <dgm:pt modelId="{DD699FE5-783E-4A06-8168-423ADE827A7D}" type="pres">
      <dgm:prSet presAssocID="{239C7DBC-14F1-4436-A1EC-3F1C72A1585C}" presName="desTx" presStyleLbl="revTx" presStyleIdx="3" presStyleCnt="6">
        <dgm:presLayoutVars/>
      </dgm:prSet>
      <dgm:spPr/>
    </dgm:pt>
    <dgm:pt modelId="{140038CF-3DAE-4162-82AE-4F8B3FBF9A2E}" type="pres">
      <dgm:prSet presAssocID="{B937AF1F-4BCB-4EBF-AFA1-8FAB4E394103}" presName="sibTrans" presStyleCnt="0"/>
      <dgm:spPr/>
    </dgm:pt>
    <dgm:pt modelId="{12F36A0A-8D3F-41C2-BFA7-BECD8D672845}" type="pres">
      <dgm:prSet presAssocID="{F7748B5B-ACD1-4B20-ADCD-8E1539143BB8}" presName="compNode" presStyleCnt="0"/>
      <dgm:spPr/>
    </dgm:pt>
    <dgm:pt modelId="{BBF105EC-EF0D-4524-BCF2-108F6ADE446D}" type="pres">
      <dgm:prSet presAssocID="{F7748B5B-ACD1-4B20-ADCD-8E1539143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with solid fill"/>
        </a:ext>
      </dgm:extLst>
    </dgm:pt>
    <dgm:pt modelId="{38D07596-FD5F-426D-9258-251633308DFC}" type="pres">
      <dgm:prSet presAssocID="{F7748B5B-ACD1-4B20-ADCD-8E1539143BB8}" presName="iconSpace" presStyleCnt="0"/>
      <dgm:spPr/>
    </dgm:pt>
    <dgm:pt modelId="{25FBE309-4292-42CA-ABB3-4E054F13F005}" type="pres">
      <dgm:prSet presAssocID="{F7748B5B-ACD1-4B20-ADCD-8E1539143BB8}" presName="parTx" presStyleLbl="revTx" presStyleIdx="4" presStyleCnt="6">
        <dgm:presLayoutVars>
          <dgm:chMax val="0"/>
          <dgm:chPref val="0"/>
        </dgm:presLayoutVars>
      </dgm:prSet>
      <dgm:spPr/>
    </dgm:pt>
    <dgm:pt modelId="{896DF02C-84C8-42D9-B174-955AA1375D25}" type="pres">
      <dgm:prSet presAssocID="{F7748B5B-ACD1-4B20-ADCD-8E1539143BB8}" presName="txSpace" presStyleCnt="0"/>
      <dgm:spPr/>
    </dgm:pt>
    <dgm:pt modelId="{016975F9-9068-43F2-BA41-2BBD3FF44855}" type="pres">
      <dgm:prSet presAssocID="{F7748B5B-ACD1-4B20-ADCD-8E1539143BB8}" presName="desTx" presStyleLbl="revTx" presStyleIdx="5" presStyleCnt="6">
        <dgm:presLayoutVars/>
      </dgm:prSet>
      <dgm:spPr/>
    </dgm:pt>
  </dgm:ptLst>
  <dgm:cxnLst>
    <dgm:cxn modelId="{8B2A8B0E-0370-496F-A4F6-5FD1E156F0BC}" type="presOf" srcId="{97D947ED-725B-4AB3-98D7-0E34AEDB04A2}" destId="{DD699FE5-783E-4A06-8168-423ADE827A7D}" srcOrd="0" destOrd="3" presId="urn:microsoft.com/office/officeart/2018/2/layout/IconLabelDescriptionList"/>
    <dgm:cxn modelId="{3B742710-63B3-4355-A7E0-6460D4B6FD96}" srcId="{2292CBD5-62B1-4C83-BA7B-84E71D10F46D}" destId="{239C7DBC-14F1-4436-A1EC-3F1C72A1585C}" srcOrd="1" destOrd="0" parTransId="{151AF298-1220-48FB-9AAB-90F265A5F87A}" sibTransId="{B937AF1F-4BCB-4EBF-AFA1-8FAB4E394103}"/>
    <dgm:cxn modelId="{08ADE71E-9B48-47A7-8D72-4F35BF850845}" srcId="{A575211A-43FA-427A-BB5F-F33CAAFC1DC5}" destId="{7C0F2EBB-D263-4A5C-93E7-A556D303F05B}" srcOrd="3" destOrd="0" parTransId="{09CEA57C-96B9-4558-A018-437F873842C0}" sibTransId="{D2BF4AD9-303C-4D59-8851-F14511914E20}"/>
    <dgm:cxn modelId="{336EE225-07EB-4C40-9E68-26CF2FF82490}" type="presOf" srcId="{5DAE6F3B-8B81-4E30-97F6-48754042BBFB}" destId="{DD699FE5-783E-4A06-8168-423ADE827A7D}" srcOrd="0" destOrd="1" presId="urn:microsoft.com/office/officeart/2018/2/layout/IconLabelDescriptionList"/>
    <dgm:cxn modelId="{1C28E329-9591-48AD-BB03-6A8C2C0E1E60}" type="presOf" srcId="{CC90D121-AEED-4B63-8241-5C0EEC4FA2B5}" destId="{DD699FE5-783E-4A06-8168-423ADE827A7D}" srcOrd="0" destOrd="2" presId="urn:microsoft.com/office/officeart/2018/2/layout/IconLabelDescriptionList"/>
    <dgm:cxn modelId="{91EF4E2B-0C9A-49FB-ADE9-AE719DF5503F}" srcId="{239C7DBC-14F1-4436-A1EC-3F1C72A1585C}" destId="{A575211A-43FA-427A-BB5F-F33CAAFC1DC5}" srcOrd="0" destOrd="0" parTransId="{FF658769-258C-49BB-9863-74371F130183}" sibTransId="{A91692C0-4849-4824-A18A-6AE58D18B5D1}"/>
    <dgm:cxn modelId="{C0D11F2F-7811-4E78-A966-83512F5A0E65}" srcId="{2292CBD5-62B1-4C83-BA7B-84E71D10F46D}" destId="{FAFE4610-4152-46FC-8996-946145810600}" srcOrd="0" destOrd="0" parTransId="{E8882565-B78A-4BE7-94CF-FABD05CE1279}" sibTransId="{3E3E3318-B5C4-41E4-A615-C2D9C7063A4C}"/>
    <dgm:cxn modelId="{663C4E67-955F-4639-A2CD-7964C3925BFE}" srcId="{A575211A-43FA-427A-BB5F-F33CAAFC1DC5}" destId="{97D947ED-725B-4AB3-98D7-0E34AEDB04A2}" srcOrd="2" destOrd="0" parTransId="{A6691C67-7CBF-45BF-96E3-830D076E8DB9}" sibTransId="{DD5A753B-0369-4469-9F9D-A4AF9C96D8FC}"/>
    <dgm:cxn modelId="{6999DB74-53BC-47A7-9A3E-6D067106E4A2}" type="presOf" srcId="{F7748B5B-ACD1-4B20-ADCD-8E1539143BB8}" destId="{25FBE309-4292-42CA-ABB3-4E054F13F005}" srcOrd="0" destOrd="0" presId="urn:microsoft.com/office/officeart/2018/2/layout/IconLabelDescriptionList"/>
    <dgm:cxn modelId="{349E2680-02DF-4CFC-B0B8-A9D8E2A44085}" srcId="{2292CBD5-62B1-4C83-BA7B-84E71D10F46D}" destId="{F7748B5B-ACD1-4B20-ADCD-8E1539143BB8}" srcOrd="2" destOrd="0" parTransId="{28C8C6F0-F05D-4A53-80DD-D9C51ADF8137}" sibTransId="{11BFB824-9072-4586-B1E9-641FBE69B935}"/>
    <dgm:cxn modelId="{F9D32B91-82F9-491E-ADDD-813C1CAB6DD9}" type="presOf" srcId="{239C7DBC-14F1-4436-A1EC-3F1C72A1585C}" destId="{34E5A1E1-2A6B-4171-84E1-F253A76F21F7}" srcOrd="0" destOrd="0" presId="urn:microsoft.com/office/officeart/2018/2/layout/IconLabelDescriptionList"/>
    <dgm:cxn modelId="{C9A80C97-49F5-4DCD-8CA9-969FBE422EDC}" srcId="{A575211A-43FA-427A-BB5F-F33CAAFC1DC5}" destId="{5DAE6F3B-8B81-4E30-97F6-48754042BBFB}" srcOrd="0" destOrd="0" parTransId="{E99F8D52-9FBD-46E3-80E7-352CB80D9432}" sibTransId="{9171F923-11AA-46B6-BCAD-8839C30E3380}"/>
    <dgm:cxn modelId="{1B9F9F99-5604-4743-BA3D-E8D042B96081}" type="presOf" srcId="{2292CBD5-62B1-4C83-BA7B-84E71D10F46D}" destId="{A2C0C0A9-91AD-497F-93BF-43CE5151A341}" srcOrd="0" destOrd="0" presId="urn:microsoft.com/office/officeart/2018/2/layout/IconLabelDescriptionList"/>
    <dgm:cxn modelId="{68FBDB9E-2119-42C0-BFB3-43A47B040547}" srcId="{A575211A-43FA-427A-BB5F-F33CAAFC1DC5}" destId="{CC90D121-AEED-4B63-8241-5C0EEC4FA2B5}" srcOrd="1" destOrd="0" parTransId="{E513B2B6-45BD-488F-AE5A-38D3C912140A}" sibTransId="{66862879-4157-4816-9B2C-9AD7A43175F3}"/>
    <dgm:cxn modelId="{1E9144B5-0AA7-4250-B0CD-64151E4951F2}" type="presOf" srcId="{FAFE4610-4152-46FC-8996-946145810600}" destId="{E570E942-6222-470C-AB79-DB7F7EB2302D}" srcOrd="0" destOrd="0" presId="urn:microsoft.com/office/officeart/2018/2/layout/IconLabelDescriptionList"/>
    <dgm:cxn modelId="{B3E2D7CA-1BCE-49B1-885D-55B48206B134}" type="presOf" srcId="{7C0F2EBB-D263-4A5C-93E7-A556D303F05B}" destId="{DD699FE5-783E-4A06-8168-423ADE827A7D}" srcOrd="0" destOrd="4" presId="urn:microsoft.com/office/officeart/2018/2/layout/IconLabelDescriptionList"/>
    <dgm:cxn modelId="{91F831E5-8B4A-4E28-B600-CC17B85FB81B}" type="presOf" srcId="{A575211A-43FA-427A-BB5F-F33CAAFC1DC5}" destId="{DD699FE5-783E-4A06-8168-423ADE827A7D}" srcOrd="0" destOrd="0" presId="urn:microsoft.com/office/officeart/2018/2/layout/IconLabelDescriptionList"/>
    <dgm:cxn modelId="{F4F4BC6A-5819-41CB-AC61-33C05D7FE685}" type="presParOf" srcId="{A2C0C0A9-91AD-497F-93BF-43CE5151A341}" destId="{A4F546C3-AC14-4102-A5C8-C08639C1B0B4}" srcOrd="0" destOrd="0" presId="urn:microsoft.com/office/officeart/2018/2/layout/IconLabelDescriptionList"/>
    <dgm:cxn modelId="{448E7BBB-4BF4-4483-B574-F04B383A95E1}" type="presParOf" srcId="{A4F546C3-AC14-4102-A5C8-C08639C1B0B4}" destId="{590CEE9F-5152-4323-9D97-F6684FB9899C}" srcOrd="0" destOrd="0" presId="urn:microsoft.com/office/officeart/2018/2/layout/IconLabelDescriptionList"/>
    <dgm:cxn modelId="{B2DDCE19-AF03-41FD-B89D-09E49371443B}" type="presParOf" srcId="{A4F546C3-AC14-4102-A5C8-C08639C1B0B4}" destId="{ADC5958D-086E-457F-A2FE-292B7C1BA594}" srcOrd="1" destOrd="0" presId="urn:microsoft.com/office/officeart/2018/2/layout/IconLabelDescriptionList"/>
    <dgm:cxn modelId="{1BAC6A88-93C9-4C5C-A8AB-A4CC5E0C0F39}" type="presParOf" srcId="{A4F546C3-AC14-4102-A5C8-C08639C1B0B4}" destId="{E570E942-6222-470C-AB79-DB7F7EB2302D}" srcOrd="2" destOrd="0" presId="urn:microsoft.com/office/officeart/2018/2/layout/IconLabelDescriptionList"/>
    <dgm:cxn modelId="{E2C5D316-09A7-403D-9EE3-24A53D2835F2}" type="presParOf" srcId="{A4F546C3-AC14-4102-A5C8-C08639C1B0B4}" destId="{4AE4CF88-A6BC-4B20-AC53-C8C008E4A8D3}" srcOrd="3" destOrd="0" presId="urn:microsoft.com/office/officeart/2018/2/layout/IconLabelDescriptionList"/>
    <dgm:cxn modelId="{298BB292-ECF8-45ED-8DA6-2D9EBBB9EB61}" type="presParOf" srcId="{A4F546C3-AC14-4102-A5C8-C08639C1B0B4}" destId="{5D9724CD-26D2-4F49-99B6-D0F5B65B7995}" srcOrd="4" destOrd="0" presId="urn:microsoft.com/office/officeart/2018/2/layout/IconLabelDescriptionList"/>
    <dgm:cxn modelId="{7579921C-E0EA-41CF-B792-737827775631}" type="presParOf" srcId="{A2C0C0A9-91AD-497F-93BF-43CE5151A341}" destId="{7B30EEFE-C7B3-4F65-AA34-4AB41D7CAB20}" srcOrd="1" destOrd="0" presId="urn:microsoft.com/office/officeart/2018/2/layout/IconLabelDescriptionList"/>
    <dgm:cxn modelId="{750DC332-51E4-4100-9C0F-4834452B0398}" type="presParOf" srcId="{A2C0C0A9-91AD-497F-93BF-43CE5151A341}" destId="{DB19805D-0A4F-4A7D-8132-BB4437EDD90E}" srcOrd="2" destOrd="0" presId="urn:microsoft.com/office/officeart/2018/2/layout/IconLabelDescriptionList"/>
    <dgm:cxn modelId="{D263BA91-FABA-42BD-B1F2-02EA906DB51D}" type="presParOf" srcId="{DB19805D-0A4F-4A7D-8132-BB4437EDD90E}" destId="{1AC886AB-BA57-4F2A-9BC2-7C44479ACF15}" srcOrd="0" destOrd="0" presId="urn:microsoft.com/office/officeart/2018/2/layout/IconLabelDescriptionList"/>
    <dgm:cxn modelId="{03359C8B-B08F-4970-B4AD-282B311F08C4}" type="presParOf" srcId="{DB19805D-0A4F-4A7D-8132-BB4437EDD90E}" destId="{F51E4542-76D8-4D9C-9A01-EB38312567A9}" srcOrd="1" destOrd="0" presId="urn:microsoft.com/office/officeart/2018/2/layout/IconLabelDescriptionList"/>
    <dgm:cxn modelId="{C99D1FD0-205C-4D80-A50D-E5EAB129D8DC}" type="presParOf" srcId="{DB19805D-0A4F-4A7D-8132-BB4437EDD90E}" destId="{34E5A1E1-2A6B-4171-84E1-F253A76F21F7}" srcOrd="2" destOrd="0" presId="urn:microsoft.com/office/officeart/2018/2/layout/IconLabelDescriptionList"/>
    <dgm:cxn modelId="{177A2C53-FBCD-42C3-BDA4-F226F2181521}" type="presParOf" srcId="{DB19805D-0A4F-4A7D-8132-BB4437EDD90E}" destId="{9E028B4D-E783-4479-A4EF-AC5AB2B803DB}" srcOrd="3" destOrd="0" presId="urn:microsoft.com/office/officeart/2018/2/layout/IconLabelDescriptionList"/>
    <dgm:cxn modelId="{62AAFD2A-8D46-4A06-9733-315AABB6489E}" type="presParOf" srcId="{DB19805D-0A4F-4A7D-8132-BB4437EDD90E}" destId="{DD699FE5-783E-4A06-8168-423ADE827A7D}" srcOrd="4" destOrd="0" presId="urn:microsoft.com/office/officeart/2018/2/layout/IconLabelDescriptionList"/>
    <dgm:cxn modelId="{CEC0497C-5B28-43F1-A965-619ABE048D34}" type="presParOf" srcId="{A2C0C0A9-91AD-497F-93BF-43CE5151A341}" destId="{140038CF-3DAE-4162-82AE-4F8B3FBF9A2E}" srcOrd="3" destOrd="0" presId="urn:microsoft.com/office/officeart/2018/2/layout/IconLabelDescriptionList"/>
    <dgm:cxn modelId="{66B995EB-2BF7-4F32-8A69-D797A0CBE49B}" type="presParOf" srcId="{A2C0C0A9-91AD-497F-93BF-43CE5151A341}" destId="{12F36A0A-8D3F-41C2-BFA7-BECD8D672845}" srcOrd="4" destOrd="0" presId="urn:microsoft.com/office/officeart/2018/2/layout/IconLabelDescriptionList"/>
    <dgm:cxn modelId="{E48B8BA1-7EBE-4C8B-967B-0FBC20FC7C70}" type="presParOf" srcId="{12F36A0A-8D3F-41C2-BFA7-BECD8D672845}" destId="{BBF105EC-EF0D-4524-BCF2-108F6ADE446D}" srcOrd="0" destOrd="0" presId="urn:microsoft.com/office/officeart/2018/2/layout/IconLabelDescriptionList"/>
    <dgm:cxn modelId="{2BB9F3E9-7864-47BF-86A5-82015BA7F41B}" type="presParOf" srcId="{12F36A0A-8D3F-41C2-BFA7-BECD8D672845}" destId="{38D07596-FD5F-426D-9258-251633308DFC}" srcOrd="1" destOrd="0" presId="urn:microsoft.com/office/officeart/2018/2/layout/IconLabelDescriptionList"/>
    <dgm:cxn modelId="{5BD14FC5-70A9-43C0-BA64-90ADA21AAF52}" type="presParOf" srcId="{12F36A0A-8D3F-41C2-BFA7-BECD8D672845}" destId="{25FBE309-4292-42CA-ABB3-4E054F13F005}" srcOrd="2" destOrd="0" presId="urn:microsoft.com/office/officeart/2018/2/layout/IconLabelDescriptionList"/>
    <dgm:cxn modelId="{DEA77A9B-1854-4943-9EAA-4380A830C885}" type="presParOf" srcId="{12F36A0A-8D3F-41C2-BFA7-BECD8D672845}" destId="{896DF02C-84C8-42D9-B174-955AA1375D25}" srcOrd="3" destOrd="0" presId="urn:microsoft.com/office/officeart/2018/2/layout/IconLabelDescriptionList"/>
    <dgm:cxn modelId="{DC10ED47-A382-430F-BEE1-529C4187CDC8}" type="presParOf" srcId="{12F36A0A-8D3F-41C2-BFA7-BECD8D672845}" destId="{016975F9-9068-43F2-BA41-2BBD3FF4485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77324-CD4A-44C0-9E3D-8F5A6D8342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E31F1-1F4D-403E-AEB5-2B8EAF4B1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route combination dictionary provided a first attempt at identifying route concepts within the dataset</a:t>
          </a:r>
        </a:p>
      </dgm:t>
    </dgm:pt>
    <dgm:pt modelId="{4697DBDE-B1A8-46D6-8128-3E9AF2D9853B}" type="parTrans" cxnId="{9CD1167F-BE03-4678-A64E-70AD76545AE5}">
      <dgm:prSet/>
      <dgm:spPr/>
      <dgm:t>
        <a:bodyPr/>
        <a:lstStyle/>
        <a:p>
          <a:endParaRPr lang="en-US"/>
        </a:p>
      </dgm:t>
    </dgm:pt>
    <dgm:pt modelId="{F885E778-77FE-446D-883F-0F46379D99A0}" type="sibTrans" cxnId="{9CD1167F-BE03-4678-A64E-70AD76545AE5}">
      <dgm:prSet/>
      <dgm:spPr/>
      <dgm:t>
        <a:bodyPr/>
        <a:lstStyle/>
        <a:p>
          <a:endParaRPr lang="en-US"/>
        </a:p>
      </dgm:t>
    </dgm:pt>
    <dgm:pt modelId="{880CD534-BD18-41DB-B7F6-8BAE90DB4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 concepts were identified for 11,580 plays of our dataset</a:t>
          </a:r>
        </a:p>
      </dgm:t>
    </dgm:pt>
    <dgm:pt modelId="{B9D21AD2-F8AE-46E5-9B00-6B6E8001A0BD}" type="parTrans" cxnId="{2A605BEB-DF53-441C-BE8F-8AC48B26F0F5}">
      <dgm:prSet/>
      <dgm:spPr/>
      <dgm:t>
        <a:bodyPr/>
        <a:lstStyle/>
        <a:p>
          <a:endParaRPr lang="en-US"/>
        </a:p>
      </dgm:t>
    </dgm:pt>
    <dgm:pt modelId="{530A42F9-72EF-4C48-A4AF-2F08A16EABE5}" type="sibTrans" cxnId="{2A605BEB-DF53-441C-BE8F-8AC48B26F0F5}">
      <dgm:prSet/>
      <dgm:spPr/>
      <dgm:t>
        <a:bodyPr/>
        <a:lstStyle/>
        <a:p>
          <a:endParaRPr lang="en-US"/>
        </a:p>
      </dgm:t>
    </dgm:pt>
    <dgm:pt modelId="{C27412C7-8CD3-4956-83A9-8785236BC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But for the other ~30% of our dataset (4,768 plays) no route concept was identified</a:t>
          </a:r>
        </a:p>
      </dgm:t>
    </dgm:pt>
    <dgm:pt modelId="{059C2E52-F94A-4690-AC78-511B9C5D9021}" type="parTrans" cxnId="{42967D79-693F-4CAF-9A7D-583ACF6EAC57}">
      <dgm:prSet/>
      <dgm:spPr/>
      <dgm:t>
        <a:bodyPr/>
        <a:lstStyle/>
        <a:p>
          <a:endParaRPr lang="en-US"/>
        </a:p>
      </dgm:t>
    </dgm:pt>
    <dgm:pt modelId="{D86F9560-0B79-4CA6-A8EC-A3D8529FA621}" type="sibTrans" cxnId="{42967D79-693F-4CAF-9A7D-583ACF6EAC57}">
      <dgm:prSet/>
      <dgm:spPr/>
      <dgm:t>
        <a:bodyPr/>
        <a:lstStyle/>
        <a:p>
          <a:endParaRPr lang="en-US"/>
        </a:p>
      </dgm:t>
    </dgm:pt>
    <dgm:pt modelId="{0D50B2C2-2BD3-43E1-B325-4E4E0F03CD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overcome this limitation, techniques from computer vision methods were used to visually identify route concepts for every play in the dataset</a:t>
          </a:r>
        </a:p>
      </dgm:t>
    </dgm:pt>
    <dgm:pt modelId="{C126A2EC-B3C7-44F5-9F33-57BA69706935}" type="parTrans" cxnId="{52E3BD0D-C089-4E42-8184-AFBF251ED4CF}">
      <dgm:prSet/>
      <dgm:spPr/>
      <dgm:t>
        <a:bodyPr/>
        <a:lstStyle/>
        <a:p>
          <a:endParaRPr lang="en-US"/>
        </a:p>
      </dgm:t>
    </dgm:pt>
    <dgm:pt modelId="{265D66F3-D9DE-41D6-A52B-787DC0171368}" type="sibTrans" cxnId="{52E3BD0D-C089-4E42-8184-AFBF251ED4CF}">
      <dgm:prSet/>
      <dgm:spPr/>
      <dgm:t>
        <a:bodyPr/>
        <a:lstStyle/>
        <a:p>
          <a:endParaRPr lang="en-US"/>
        </a:p>
      </dgm:t>
    </dgm:pt>
    <dgm:pt modelId="{BA41C0D6-8173-489A-8FE0-FEA0E63E4AD0}" type="pres">
      <dgm:prSet presAssocID="{1AB77324-CD4A-44C0-9E3D-8F5A6D834238}" presName="root" presStyleCnt="0">
        <dgm:presLayoutVars>
          <dgm:dir/>
          <dgm:resizeHandles val="exact"/>
        </dgm:presLayoutVars>
      </dgm:prSet>
      <dgm:spPr/>
    </dgm:pt>
    <dgm:pt modelId="{14EE909C-D104-4DEE-8323-569DAF1C27C5}" type="pres">
      <dgm:prSet presAssocID="{433E31F1-1F4D-403E-AEB5-2B8EAF4B1026}" presName="compNode" presStyleCnt="0"/>
      <dgm:spPr/>
    </dgm:pt>
    <dgm:pt modelId="{85C9D676-9793-46D1-AE39-E9FDCB75C889}" type="pres">
      <dgm:prSet presAssocID="{433E31F1-1F4D-403E-AEB5-2B8EAF4B1026}" presName="bgRect" presStyleLbl="bgShp" presStyleIdx="0" presStyleCnt="4"/>
      <dgm:spPr/>
    </dgm:pt>
    <dgm:pt modelId="{C6D8C12A-3728-453F-BC07-D41B1AD281E4}" type="pres">
      <dgm:prSet presAssocID="{433E31F1-1F4D-403E-AEB5-2B8EAF4B10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B44D563E-B6E1-42EF-BF18-F3CD8A6D1000}" type="pres">
      <dgm:prSet presAssocID="{433E31F1-1F4D-403E-AEB5-2B8EAF4B1026}" presName="spaceRect" presStyleCnt="0"/>
      <dgm:spPr/>
    </dgm:pt>
    <dgm:pt modelId="{0F509887-6080-455C-863E-5DB8A5C8A743}" type="pres">
      <dgm:prSet presAssocID="{433E31F1-1F4D-403E-AEB5-2B8EAF4B1026}" presName="parTx" presStyleLbl="revTx" presStyleIdx="0" presStyleCnt="4">
        <dgm:presLayoutVars>
          <dgm:chMax val="0"/>
          <dgm:chPref val="0"/>
        </dgm:presLayoutVars>
      </dgm:prSet>
      <dgm:spPr/>
    </dgm:pt>
    <dgm:pt modelId="{680941FF-4F71-4B71-A433-339BFEEDA005}" type="pres">
      <dgm:prSet presAssocID="{F885E778-77FE-446D-883F-0F46379D99A0}" presName="sibTrans" presStyleCnt="0"/>
      <dgm:spPr/>
    </dgm:pt>
    <dgm:pt modelId="{5820BF81-CD2E-4A4E-9B28-5AEA6107D21D}" type="pres">
      <dgm:prSet presAssocID="{880CD534-BD18-41DB-B7F6-8BAE90DB42EC}" presName="compNode" presStyleCnt="0"/>
      <dgm:spPr/>
    </dgm:pt>
    <dgm:pt modelId="{D9A1B12B-76FF-4D41-9D9D-5AD403E5F222}" type="pres">
      <dgm:prSet presAssocID="{880CD534-BD18-41DB-B7F6-8BAE90DB42EC}" presName="bgRect" presStyleLbl="bgShp" presStyleIdx="1" presStyleCnt="4"/>
      <dgm:spPr/>
    </dgm:pt>
    <dgm:pt modelId="{D16074A2-79BB-4F84-8949-DEB8AA40A7A4}" type="pres">
      <dgm:prSet presAssocID="{880CD534-BD18-41DB-B7F6-8BAE90DB42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DBAA5A19-1693-4809-839B-3E543AA21233}" type="pres">
      <dgm:prSet presAssocID="{880CD534-BD18-41DB-B7F6-8BAE90DB42EC}" presName="spaceRect" presStyleCnt="0"/>
      <dgm:spPr/>
    </dgm:pt>
    <dgm:pt modelId="{EE9783E5-5DF9-4B50-A26D-AB7757689BFE}" type="pres">
      <dgm:prSet presAssocID="{880CD534-BD18-41DB-B7F6-8BAE90DB42EC}" presName="parTx" presStyleLbl="revTx" presStyleIdx="1" presStyleCnt="4">
        <dgm:presLayoutVars>
          <dgm:chMax val="0"/>
          <dgm:chPref val="0"/>
        </dgm:presLayoutVars>
      </dgm:prSet>
      <dgm:spPr/>
    </dgm:pt>
    <dgm:pt modelId="{2C3C504F-9A6C-4575-994F-667F8CBA59AD}" type="pres">
      <dgm:prSet presAssocID="{530A42F9-72EF-4C48-A4AF-2F08A16EABE5}" presName="sibTrans" presStyleCnt="0"/>
      <dgm:spPr/>
    </dgm:pt>
    <dgm:pt modelId="{DD2E38C4-31BC-439F-B3CC-EBEA438E5999}" type="pres">
      <dgm:prSet presAssocID="{C27412C7-8CD3-4956-83A9-8785236BCAA3}" presName="compNode" presStyleCnt="0"/>
      <dgm:spPr/>
    </dgm:pt>
    <dgm:pt modelId="{086D6EF1-A53D-4D76-8AF7-41B70E921DA3}" type="pres">
      <dgm:prSet presAssocID="{C27412C7-8CD3-4956-83A9-8785236BCAA3}" presName="bgRect" presStyleLbl="bgShp" presStyleIdx="2" presStyleCnt="4"/>
      <dgm:spPr/>
    </dgm:pt>
    <dgm:pt modelId="{0474A77C-0E34-4177-B3E0-C5F6436091D4}" type="pres">
      <dgm:prSet presAssocID="{C27412C7-8CD3-4956-83A9-8785236BCA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35% with solid fill"/>
        </a:ext>
      </dgm:extLst>
    </dgm:pt>
    <dgm:pt modelId="{0975A674-07D8-45D2-8A1B-7D9665989307}" type="pres">
      <dgm:prSet presAssocID="{C27412C7-8CD3-4956-83A9-8785236BCAA3}" presName="spaceRect" presStyleCnt="0"/>
      <dgm:spPr/>
    </dgm:pt>
    <dgm:pt modelId="{6D3455FF-D1C0-4786-A057-8C8F47F21B32}" type="pres">
      <dgm:prSet presAssocID="{C27412C7-8CD3-4956-83A9-8785236BCAA3}" presName="parTx" presStyleLbl="revTx" presStyleIdx="2" presStyleCnt="4">
        <dgm:presLayoutVars>
          <dgm:chMax val="0"/>
          <dgm:chPref val="0"/>
        </dgm:presLayoutVars>
      </dgm:prSet>
      <dgm:spPr/>
    </dgm:pt>
    <dgm:pt modelId="{E9570CA0-A632-4526-9C8E-468DD94B2799}" type="pres">
      <dgm:prSet presAssocID="{D86F9560-0B79-4CA6-A8EC-A3D8529FA621}" presName="sibTrans" presStyleCnt="0"/>
      <dgm:spPr/>
    </dgm:pt>
    <dgm:pt modelId="{85D7623B-B71C-45B0-8E47-E373C4F82CCA}" type="pres">
      <dgm:prSet presAssocID="{0D50B2C2-2BD3-43E1-B325-4E4E0F03CD90}" presName="compNode" presStyleCnt="0"/>
      <dgm:spPr/>
    </dgm:pt>
    <dgm:pt modelId="{89BCECBD-3C18-413C-932C-E95C1BB837EA}" type="pres">
      <dgm:prSet presAssocID="{0D50B2C2-2BD3-43E1-B325-4E4E0F03CD90}" presName="bgRect" presStyleLbl="bgShp" presStyleIdx="3" presStyleCnt="4"/>
      <dgm:spPr/>
    </dgm:pt>
    <dgm:pt modelId="{74A91083-6139-4E98-8B04-F623CAB16161}" type="pres">
      <dgm:prSet presAssocID="{0D50B2C2-2BD3-43E1-B325-4E4E0F03CD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069726BB-E2A7-40A2-B573-1BC580E2AA6D}" type="pres">
      <dgm:prSet presAssocID="{0D50B2C2-2BD3-43E1-B325-4E4E0F03CD90}" presName="spaceRect" presStyleCnt="0"/>
      <dgm:spPr/>
    </dgm:pt>
    <dgm:pt modelId="{CB410156-FB3A-4135-BF49-16B592842F5E}" type="pres">
      <dgm:prSet presAssocID="{0D50B2C2-2BD3-43E1-B325-4E4E0F03CD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E3BD0D-C089-4E42-8184-AFBF251ED4CF}" srcId="{1AB77324-CD4A-44C0-9E3D-8F5A6D834238}" destId="{0D50B2C2-2BD3-43E1-B325-4E4E0F03CD90}" srcOrd="3" destOrd="0" parTransId="{C126A2EC-B3C7-44F5-9F33-57BA69706935}" sibTransId="{265D66F3-D9DE-41D6-A52B-787DC0171368}"/>
    <dgm:cxn modelId="{86154224-39D2-4D17-A99D-DDDE0BEAF2DA}" type="presOf" srcId="{433E31F1-1F4D-403E-AEB5-2B8EAF4B1026}" destId="{0F509887-6080-455C-863E-5DB8A5C8A743}" srcOrd="0" destOrd="0" presId="urn:microsoft.com/office/officeart/2018/2/layout/IconVerticalSolidList"/>
    <dgm:cxn modelId="{42967D79-693F-4CAF-9A7D-583ACF6EAC57}" srcId="{1AB77324-CD4A-44C0-9E3D-8F5A6D834238}" destId="{C27412C7-8CD3-4956-83A9-8785236BCAA3}" srcOrd="2" destOrd="0" parTransId="{059C2E52-F94A-4690-AC78-511B9C5D9021}" sibTransId="{D86F9560-0B79-4CA6-A8EC-A3D8529FA621}"/>
    <dgm:cxn modelId="{9CD1167F-BE03-4678-A64E-70AD76545AE5}" srcId="{1AB77324-CD4A-44C0-9E3D-8F5A6D834238}" destId="{433E31F1-1F4D-403E-AEB5-2B8EAF4B1026}" srcOrd="0" destOrd="0" parTransId="{4697DBDE-B1A8-46D6-8128-3E9AF2D9853B}" sibTransId="{F885E778-77FE-446D-883F-0F46379D99A0}"/>
    <dgm:cxn modelId="{0A7F2B92-3B56-44EB-83EA-10F530511BB3}" type="presOf" srcId="{880CD534-BD18-41DB-B7F6-8BAE90DB42EC}" destId="{EE9783E5-5DF9-4B50-A26D-AB7757689BFE}" srcOrd="0" destOrd="0" presId="urn:microsoft.com/office/officeart/2018/2/layout/IconVerticalSolidList"/>
    <dgm:cxn modelId="{038A5794-3A2E-491D-88DE-847795444C6E}" type="presOf" srcId="{C27412C7-8CD3-4956-83A9-8785236BCAA3}" destId="{6D3455FF-D1C0-4786-A057-8C8F47F21B32}" srcOrd="0" destOrd="0" presId="urn:microsoft.com/office/officeart/2018/2/layout/IconVerticalSolidList"/>
    <dgm:cxn modelId="{1F7AB89C-B103-46BA-BD5B-2D871C717C93}" type="presOf" srcId="{0D50B2C2-2BD3-43E1-B325-4E4E0F03CD90}" destId="{CB410156-FB3A-4135-BF49-16B592842F5E}" srcOrd="0" destOrd="0" presId="urn:microsoft.com/office/officeart/2018/2/layout/IconVerticalSolidList"/>
    <dgm:cxn modelId="{ED72AAD3-249E-44AA-891E-D29A31790C5A}" type="presOf" srcId="{1AB77324-CD4A-44C0-9E3D-8F5A6D834238}" destId="{BA41C0D6-8173-489A-8FE0-FEA0E63E4AD0}" srcOrd="0" destOrd="0" presId="urn:microsoft.com/office/officeart/2018/2/layout/IconVerticalSolidList"/>
    <dgm:cxn modelId="{2A605BEB-DF53-441C-BE8F-8AC48B26F0F5}" srcId="{1AB77324-CD4A-44C0-9E3D-8F5A6D834238}" destId="{880CD534-BD18-41DB-B7F6-8BAE90DB42EC}" srcOrd="1" destOrd="0" parTransId="{B9D21AD2-F8AE-46E5-9B00-6B6E8001A0BD}" sibTransId="{530A42F9-72EF-4C48-A4AF-2F08A16EABE5}"/>
    <dgm:cxn modelId="{64B8F293-8DD3-4B4D-9A2D-A12D06CD9B1B}" type="presParOf" srcId="{BA41C0D6-8173-489A-8FE0-FEA0E63E4AD0}" destId="{14EE909C-D104-4DEE-8323-569DAF1C27C5}" srcOrd="0" destOrd="0" presId="urn:microsoft.com/office/officeart/2018/2/layout/IconVerticalSolidList"/>
    <dgm:cxn modelId="{80CBAB6B-0415-42A2-8224-CB7C30BBE326}" type="presParOf" srcId="{14EE909C-D104-4DEE-8323-569DAF1C27C5}" destId="{85C9D676-9793-46D1-AE39-E9FDCB75C889}" srcOrd="0" destOrd="0" presId="urn:microsoft.com/office/officeart/2018/2/layout/IconVerticalSolidList"/>
    <dgm:cxn modelId="{C6EFB5FF-1740-43C6-BF4E-F74C9FB6039A}" type="presParOf" srcId="{14EE909C-D104-4DEE-8323-569DAF1C27C5}" destId="{C6D8C12A-3728-453F-BC07-D41B1AD281E4}" srcOrd="1" destOrd="0" presId="urn:microsoft.com/office/officeart/2018/2/layout/IconVerticalSolidList"/>
    <dgm:cxn modelId="{77817372-1C40-46BB-9F5B-634ACD189B5B}" type="presParOf" srcId="{14EE909C-D104-4DEE-8323-569DAF1C27C5}" destId="{B44D563E-B6E1-42EF-BF18-F3CD8A6D1000}" srcOrd="2" destOrd="0" presId="urn:microsoft.com/office/officeart/2018/2/layout/IconVerticalSolidList"/>
    <dgm:cxn modelId="{5FF3BF4C-F7C6-4875-BD77-D7775573E6A8}" type="presParOf" srcId="{14EE909C-D104-4DEE-8323-569DAF1C27C5}" destId="{0F509887-6080-455C-863E-5DB8A5C8A743}" srcOrd="3" destOrd="0" presId="urn:microsoft.com/office/officeart/2018/2/layout/IconVerticalSolidList"/>
    <dgm:cxn modelId="{422EE869-3AF7-4B40-96B4-EF18D1677C2C}" type="presParOf" srcId="{BA41C0D6-8173-489A-8FE0-FEA0E63E4AD0}" destId="{680941FF-4F71-4B71-A433-339BFEEDA005}" srcOrd="1" destOrd="0" presId="urn:microsoft.com/office/officeart/2018/2/layout/IconVerticalSolidList"/>
    <dgm:cxn modelId="{A1DA1779-4F4F-4411-B38E-EB5E978F789B}" type="presParOf" srcId="{BA41C0D6-8173-489A-8FE0-FEA0E63E4AD0}" destId="{5820BF81-CD2E-4A4E-9B28-5AEA6107D21D}" srcOrd="2" destOrd="0" presId="urn:microsoft.com/office/officeart/2018/2/layout/IconVerticalSolidList"/>
    <dgm:cxn modelId="{EDE9DD82-5029-44C9-9E95-23019BD9F848}" type="presParOf" srcId="{5820BF81-CD2E-4A4E-9B28-5AEA6107D21D}" destId="{D9A1B12B-76FF-4D41-9D9D-5AD403E5F222}" srcOrd="0" destOrd="0" presId="urn:microsoft.com/office/officeart/2018/2/layout/IconVerticalSolidList"/>
    <dgm:cxn modelId="{E39DA052-F1CC-43C0-BACA-B817CD354019}" type="presParOf" srcId="{5820BF81-CD2E-4A4E-9B28-5AEA6107D21D}" destId="{D16074A2-79BB-4F84-8949-DEB8AA40A7A4}" srcOrd="1" destOrd="0" presId="urn:microsoft.com/office/officeart/2018/2/layout/IconVerticalSolidList"/>
    <dgm:cxn modelId="{7F0D636A-AFE4-4EBF-A008-2350D6C37152}" type="presParOf" srcId="{5820BF81-CD2E-4A4E-9B28-5AEA6107D21D}" destId="{DBAA5A19-1693-4809-839B-3E543AA21233}" srcOrd="2" destOrd="0" presId="urn:microsoft.com/office/officeart/2018/2/layout/IconVerticalSolidList"/>
    <dgm:cxn modelId="{E1C60B3C-ED0A-4074-96C8-31AF8AC79381}" type="presParOf" srcId="{5820BF81-CD2E-4A4E-9B28-5AEA6107D21D}" destId="{EE9783E5-5DF9-4B50-A26D-AB7757689BFE}" srcOrd="3" destOrd="0" presId="urn:microsoft.com/office/officeart/2018/2/layout/IconVerticalSolidList"/>
    <dgm:cxn modelId="{26FEBA49-A362-4217-8678-74C718EDEFAD}" type="presParOf" srcId="{BA41C0D6-8173-489A-8FE0-FEA0E63E4AD0}" destId="{2C3C504F-9A6C-4575-994F-667F8CBA59AD}" srcOrd="3" destOrd="0" presId="urn:microsoft.com/office/officeart/2018/2/layout/IconVerticalSolidList"/>
    <dgm:cxn modelId="{CCAA0366-C251-450C-A42B-5DD9C72AA72F}" type="presParOf" srcId="{BA41C0D6-8173-489A-8FE0-FEA0E63E4AD0}" destId="{DD2E38C4-31BC-439F-B3CC-EBEA438E5999}" srcOrd="4" destOrd="0" presId="urn:microsoft.com/office/officeart/2018/2/layout/IconVerticalSolidList"/>
    <dgm:cxn modelId="{0E5B6622-E01B-4EAD-AC5A-46787D9159D6}" type="presParOf" srcId="{DD2E38C4-31BC-439F-B3CC-EBEA438E5999}" destId="{086D6EF1-A53D-4D76-8AF7-41B70E921DA3}" srcOrd="0" destOrd="0" presId="urn:microsoft.com/office/officeart/2018/2/layout/IconVerticalSolidList"/>
    <dgm:cxn modelId="{825EC934-0785-42EB-AD94-1BA464623E20}" type="presParOf" srcId="{DD2E38C4-31BC-439F-B3CC-EBEA438E5999}" destId="{0474A77C-0E34-4177-B3E0-C5F6436091D4}" srcOrd="1" destOrd="0" presId="urn:microsoft.com/office/officeart/2018/2/layout/IconVerticalSolidList"/>
    <dgm:cxn modelId="{0239EFAE-3F1D-4135-A3B4-8A3EC4F332DC}" type="presParOf" srcId="{DD2E38C4-31BC-439F-B3CC-EBEA438E5999}" destId="{0975A674-07D8-45D2-8A1B-7D9665989307}" srcOrd="2" destOrd="0" presId="urn:microsoft.com/office/officeart/2018/2/layout/IconVerticalSolidList"/>
    <dgm:cxn modelId="{271D012C-DEA8-4186-A065-18C68E2AB02F}" type="presParOf" srcId="{DD2E38C4-31BC-439F-B3CC-EBEA438E5999}" destId="{6D3455FF-D1C0-4786-A057-8C8F47F21B32}" srcOrd="3" destOrd="0" presId="urn:microsoft.com/office/officeart/2018/2/layout/IconVerticalSolidList"/>
    <dgm:cxn modelId="{13FFEF20-4108-4354-9286-CF030F758AB4}" type="presParOf" srcId="{BA41C0D6-8173-489A-8FE0-FEA0E63E4AD0}" destId="{E9570CA0-A632-4526-9C8E-468DD94B2799}" srcOrd="5" destOrd="0" presId="urn:microsoft.com/office/officeart/2018/2/layout/IconVerticalSolidList"/>
    <dgm:cxn modelId="{60DAD5E1-EEF6-4B58-AF23-F29C8BB45DDA}" type="presParOf" srcId="{BA41C0D6-8173-489A-8FE0-FEA0E63E4AD0}" destId="{85D7623B-B71C-45B0-8E47-E373C4F82CCA}" srcOrd="6" destOrd="0" presId="urn:microsoft.com/office/officeart/2018/2/layout/IconVerticalSolidList"/>
    <dgm:cxn modelId="{8296D8BD-43E8-4364-9C48-AE8F24D5440D}" type="presParOf" srcId="{85D7623B-B71C-45B0-8E47-E373C4F82CCA}" destId="{89BCECBD-3C18-413C-932C-E95C1BB837EA}" srcOrd="0" destOrd="0" presId="urn:microsoft.com/office/officeart/2018/2/layout/IconVerticalSolidList"/>
    <dgm:cxn modelId="{39B431E5-01D2-41DC-AFE1-3C69C72C0F86}" type="presParOf" srcId="{85D7623B-B71C-45B0-8E47-E373C4F82CCA}" destId="{74A91083-6139-4E98-8B04-F623CAB16161}" srcOrd="1" destOrd="0" presId="urn:microsoft.com/office/officeart/2018/2/layout/IconVerticalSolidList"/>
    <dgm:cxn modelId="{D292F7E1-5846-4BC2-8BD7-2C701A47BA7E}" type="presParOf" srcId="{85D7623B-B71C-45B0-8E47-E373C4F82CCA}" destId="{069726BB-E2A7-40A2-B573-1BC580E2AA6D}" srcOrd="2" destOrd="0" presId="urn:microsoft.com/office/officeart/2018/2/layout/IconVerticalSolidList"/>
    <dgm:cxn modelId="{B192EED7-43DA-4FAE-8F04-9A883B614ECA}" type="presParOf" srcId="{85D7623B-B71C-45B0-8E47-E373C4F82CCA}" destId="{CB410156-FB3A-4135-BF49-16B592842F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D2CC28-497B-4097-81DA-4DCFD0D68EF2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04238-5732-4185-A0DD-421D878496B0}">
      <dgm:prSet phldrT="[Text]"/>
      <dgm:spPr/>
      <dgm:t>
        <a:bodyPr/>
        <a:lstStyle/>
        <a:p>
          <a:r>
            <a:rPr lang="en-US" dirty="0"/>
            <a:t>“the number five”</a:t>
          </a:r>
        </a:p>
      </dgm:t>
    </dgm:pt>
    <dgm:pt modelId="{FE60A900-76AC-43C2-AC31-C6BEB30E9B06}" type="parTrans" cxnId="{2421C3DC-F066-4598-8994-CBA2F465E0A0}">
      <dgm:prSet/>
      <dgm:spPr/>
      <dgm:t>
        <a:bodyPr/>
        <a:lstStyle/>
        <a:p>
          <a:endParaRPr lang="en-US"/>
        </a:p>
      </dgm:t>
    </dgm:pt>
    <dgm:pt modelId="{19B4F1AB-2CB0-422D-83F3-A32D001F2C37}" type="sibTrans" cxnId="{2421C3DC-F066-4598-8994-CBA2F465E0A0}">
      <dgm:prSet/>
      <dgm:spPr/>
      <dgm:t>
        <a:bodyPr/>
        <a:lstStyle/>
        <a:p>
          <a:endParaRPr lang="en-US"/>
        </a:p>
      </dgm:t>
    </dgm:pt>
    <dgm:pt modelId="{3902C6D5-0BBC-4517-AFCC-3D40909E5C56}">
      <dgm:prSet phldrT="[Text]"/>
      <dgm:spPr/>
      <dgm:t>
        <a:bodyPr/>
        <a:lstStyle/>
        <a:p>
          <a:r>
            <a:rPr lang="en-US" dirty="0"/>
            <a:t>“parrot”</a:t>
          </a:r>
        </a:p>
      </dgm:t>
    </dgm:pt>
    <dgm:pt modelId="{04A88737-72E0-4DBA-96EE-65F778571154}" type="parTrans" cxnId="{E0059F82-5ACE-4172-AA35-32DBFB8B12C9}">
      <dgm:prSet/>
      <dgm:spPr/>
      <dgm:t>
        <a:bodyPr/>
        <a:lstStyle/>
        <a:p>
          <a:endParaRPr lang="en-US"/>
        </a:p>
      </dgm:t>
    </dgm:pt>
    <dgm:pt modelId="{04F9C4EB-33D4-45EF-95F3-BEE63398CD13}" type="sibTrans" cxnId="{E0059F82-5ACE-4172-AA35-32DBFB8B12C9}">
      <dgm:prSet/>
      <dgm:spPr/>
      <dgm:t>
        <a:bodyPr/>
        <a:lstStyle/>
        <a:p>
          <a:endParaRPr lang="en-US"/>
        </a:p>
      </dgm:t>
    </dgm:pt>
    <dgm:pt modelId="{C40636D6-CE21-4A04-B55D-95CF79241827}">
      <dgm:prSet phldrT="[Text]"/>
      <dgm:spPr/>
      <dgm:t>
        <a:bodyPr/>
        <a:lstStyle/>
        <a:p>
          <a:r>
            <a:rPr lang="en-US" dirty="0"/>
            <a:t>“hoss + </a:t>
          </a:r>
          <a:r>
            <a:rPr lang="en-US" dirty="0" err="1"/>
            <a:t>ohio</a:t>
          </a:r>
          <a:r>
            <a:rPr lang="en-US" dirty="0"/>
            <a:t> + curls”</a:t>
          </a:r>
        </a:p>
      </dgm:t>
    </dgm:pt>
    <dgm:pt modelId="{C9D719E1-B66A-42B3-80D1-BE083E1DA955}" type="parTrans" cxnId="{BC6D1CD6-0018-41E5-A52A-C122F8EFE42A}">
      <dgm:prSet/>
      <dgm:spPr/>
      <dgm:t>
        <a:bodyPr/>
        <a:lstStyle/>
        <a:p>
          <a:endParaRPr lang="en-US"/>
        </a:p>
      </dgm:t>
    </dgm:pt>
    <dgm:pt modelId="{D3A86673-978D-4267-9829-4954C8044C70}" type="sibTrans" cxnId="{BC6D1CD6-0018-41E5-A52A-C122F8EFE42A}">
      <dgm:prSet/>
      <dgm:spPr/>
      <dgm:t>
        <a:bodyPr/>
        <a:lstStyle/>
        <a:p>
          <a:endParaRPr lang="en-US"/>
        </a:p>
      </dgm:t>
    </dgm:pt>
    <dgm:pt modelId="{9B7CEF1B-7FA7-4D99-898F-8B8870226F6F}" type="pres">
      <dgm:prSet presAssocID="{85D2CC28-497B-4097-81DA-4DCFD0D68EF2}" presName="Name0" presStyleCnt="0">
        <dgm:presLayoutVars>
          <dgm:dir/>
          <dgm:resizeHandles val="exact"/>
        </dgm:presLayoutVars>
      </dgm:prSet>
      <dgm:spPr/>
    </dgm:pt>
    <dgm:pt modelId="{5267A6E5-72FB-4818-AB32-A5FE437D59CF}" type="pres">
      <dgm:prSet presAssocID="{97C04238-5732-4185-A0DD-421D878496B0}" presName="composite" presStyleCnt="0"/>
      <dgm:spPr/>
    </dgm:pt>
    <dgm:pt modelId="{193039AC-6469-4050-8F9C-06C49BAC1D92}" type="pres">
      <dgm:prSet presAssocID="{97C04238-5732-4185-A0DD-421D878496B0}" presName="rect1" presStyleLbl="b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4F80C5EA-4FC1-4E56-824A-86FD1A5D5E2A}" type="pres">
      <dgm:prSet presAssocID="{97C04238-5732-4185-A0DD-421D878496B0}" presName="wedgeRectCallout1" presStyleLbl="node1" presStyleIdx="0" presStyleCnt="3">
        <dgm:presLayoutVars>
          <dgm:bulletEnabled val="1"/>
        </dgm:presLayoutVars>
      </dgm:prSet>
      <dgm:spPr/>
    </dgm:pt>
    <dgm:pt modelId="{23CAE49E-70E3-4E67-BDF2-4CB413B1DA9D}" type="pres">
      <dgm:prSet presAssocID="{19B4F1AB-2CB0-422D-83F3-A32D001F2C37}" presName="sibTrans" presStyleCnt="0"/>
      <dgm:spPr/>
    </dgm:pt>
    <dgm:pt modelId="{9AEE4F48-1093-40B6-8723-4EDC38254794}" type="pres">
      <dgm:prSet presAssocID="{3902C6D5-0BBC-4517-AFCC-3D40909E5C56}" presName="composite" presStyleCnt="0"/>
      <dgm:spPr/>
    </dgm:pt>
    <dgm:pt modelId="{A33E7D86-1C47-4B7F-9F37-DF7BCF56C87A}" type="pres">
      <dgm:prSet presAssocID="{3902C6D5-0BBC-4517-AFCC-3D40909E5C56}" presName="rect1" presStyleLbl="bgImgPlac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6AF13728-72C6-4B1D-A554-B7CE7CA9DA63}" type="pres">
      <dgm:prSet presAssocID="{3902C6D5-0BBC-4517-AFCC-3D40909E5C56}" presName="wedgeRectCallout1" presStyleLbl="node1" presStyleIdx="1" presStyleCnt="3">
        <dgm:presLayoutVars>
          <dgm:bulletEnabled val="1"/>
        </dgm:presLayoutVars>
      </dgm:prSet>
      <dgm:spPr/>
    </dgm:pt>
    <dgm:pt modelId="{B5B117D7-4BBD-435A-93F6-F883C2780123}" type="pres">
      <dgm:prSet presAssocID="{04F9C4EB-33D4-45EF-95F3-BEE63398CD13}" presName="sibTrans" presStyleCnt="0"/>
      <dgm:spPr/>
    </dgm:pt>
    <dgm:pt modelId="{E1D357C8-1D8A-4AB7-AEF1-4F213E497C1E}" type="pres">
      <dgm:prSet presAssocID="{C40636D6-CE21-4A04-B55D-95CF79241827}" presName="composite" presStyleCnt="0"/>
      <dgm:spPr/>
    </dgm:pt>
    <dgm:pt modelId="{CF5E2E23-4645-4116-85BC-A8184E3BEA4F}" type="pres">
      <dgm:prSet presAssocID="{C40636D6-CE21-4A04-B55D-95CF79241827}" presName="rect1" presStyleLbl="b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60" t="16141" r="-13331" b="23261"/>
          </a:stretch>
        </a:blipFill>
      </dgm:spPr>
    </dgm:pt>
    <dgm:pt modelId="{1F5A802E-E8F5-42ED-A191-567479FB9E62}" type="pres">
      <dgm:prSet presAssocID="{C40636D6-CE21-4A04-B55D-95CF79241827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E0059F82-5ACE-4172-AA35-32DBFB8B12C9}" srcId="{85D2CC28-497B-4097-81DA-4DCFD0D68EF2}" destId="{3902C6D5-0BBC-4517-AFCC-3D40909E5C56}" srcOrd="1" destOrd="0" parTransId="{04A88737-72E0-4DBA-96EE-65F778571154}" sibTransId="{04F9C4EB-33D4-45EF-95F3-BEE63398CD13}"/>
    <dgm:cxn modelId="{1F8EC79F-0B48-45C8-B66C-B9BAFEF2304A}" type="presOf" srcId="{85D2CC28-497B-4097-81DA-4DCFD0D68EF2}" destId="{9B7CEF1B-7FA7-4D99-898F-8B8870226F6F}" srcOrd="0" destOrd="0" presId="urn:microsoft.com/office/officeart/2008/layout/BendingPictureCaptionList"/>
    <dgm:cxn modelId="{614E4CCC-5EAB-4202-9821-CEC5159969C8}" type="presOf" srcId="{97C04238-5732-4185-A0DD-421D878496B0}" destId="{4F80C5EA-4FC1-4E56-824A-86FD1A5D5E2A}" srcOrd="0" destOrd="0" presId="urn:microsoft.com/office/officeart/2008/layout/BendingPictureCaptionList"/>
    <dgm:cxn modelId="{BC6D1CD6-0018-41E5-A52A-C122F8EFE42A}" srcId="{85D2CC28-497B-4097-81DA-4DCFD0D68EF2}" destId="{C40636D6-CE21-4A04-B55D-95CF79241827}" srcOrd="2" destOrd="0" parTransId="{C9D719E1-B66A-42B3-80D1-BE083E1DA955}" sibTransId="{D3A86673-978D-4267-9829-4954C8044C70}"/>
    <dgm:cxn modelId="{2421C3DC-F066-4598-8994-CBA2F465E0A0}" srcId="{85D2CC28-497B-4097-81DA-4DCFD0D68EF2}" destId="{97C04238-5732-4185-A0DD-421D878496B0}" srcOrd="0" destOrd="0" parTransId="{FE60A900-76AC-43C2-AC31-C6BEB30E9B06}" sibTransId="{19B4F1AB-2CB0-422D-83F3-A32D001F2C37}"/>
    <dgm:cxn modelId="{778745EF-D157-4186-BCDE-8D945B2BD8D9}" type="presOf" srcId="{C40636D6-CE21-4A04-B55D-95CF79241827}" destId="{1F5A802E-E8F5-42ED-A191-567479FB9E62}" srcOrd="0" destOrd="0" presId="urn:microsoft.com/office/officeart/2008/layout/BendingPictureCaptionList"/>
    <dgm:cxn modelId="{95E865FE-DFEF-4459-9AB8-7534982BB37D}" type="presOf" srcId="{3902C6D5-0BBC-4517-AFCC-3D40909E5C56}" destId="{6AF13728-72C6-4B1D-A554-B7CE7CA9DA63}" srcOrd="0" destOrd="0" presId="urn:microsoft.com/office/officeart/2008/layout/BendingPictureCaptionList"/>
    <dgm:cxn modelId="{4CFDDEF7-D5A6-427F-A3A9-E63D0D451E9B}" type="presParOf" srcId="{9B7CEF1B-7FA7-4D99-898F-8B8870226F6F}" destId="{5267A6E5-72FB-4818-AB32-A5FE437D59CF}" srcOrd="0" destOrd="0" presId="urn:microsoft.com/office/officeart/2008/layout/BendingPictureCaptionList"/>
    <dgm:cxn modelId="{7A86C8B0-B7D9-4048-8D9F-DFD6D2E4952E}" type="presParOf" srcId="{5267A6E5-72FB-4818-AB32-A5FE437D59CF}" destId="{193039AC-6469-4050-8F9C-06C49BAC1D92}" srcOrd="0" destOrd="0" presId="urn:microsoft.com/office/officeart/2008/layout/BendingPictureCaptionList"/>
    <dgm:cxn modelId="{1DC029CC-5978-4071-B0D3-A09EE617A4AA}" type="presParOf" srcId="{5267A6E5-72FB-4818-AB32-A5FE437D59CF}" destId="{4F80C5EA-4FC1-4E56-824A-86FD1A5D5E2A}" srcOrd="1" destOrd="0" presId="urn:microsoft.com/office/officeart/2008/layout/BendingPictureCaptionList"/>
    <dgm:cxn modelId="{64B78D62-271A-4281-8FA4-09373143579A}" type="presParOf" srcId="{9B7CEF1B-7FA7-4D99-898F-8B8870226F6F}" destId="{23CAE49E-70E3-4E67-BDF2-4CB413B1DA9D}" srcOrd="1" destOrd="0" presId="urn:microsoft.com/office/officeart/2008/layout/BendingPictureCaptionList"/>
    <dgm:cxn modelId="{EDED829D-EE63-4484-AEC5-2B39811B09DD}" type="presParOf" srcId="{9B7CEF1B-7FA7-4D99-898F-8B8870226F6F}" destId="{9AEE4F48-1093-40B6-8723-4EDC38254794}" srcOrd="2" destOrd="0" presId="urn:microsoft.com/office/officeart/2008/layout/BendingPictureCaptionList"/>
    <dgm:cxn modelId="{CD27F23F-5E7B-417A-84EE-31D54891ABBF}" type="presParOf" srcId="{9AEE4F48-1093-40B6-8723-4EDC38254794}" destId="{A33E7D86-1C47-4B7F-9F37-DF7BCF56C87A}" srcOrd="0" destOrd="0" presId="urn:microsoft.com/office/officeart/2008/layout/BendingPictureCaptionList"/>
    <dgm:cxn modelId="{D53FB89C-856B-4D07-8DB1-A4FFD2893E3A}" type="presParOf" srcId="{9AEE4F48-1093-40B6-8723-4EDC38254794}" destId="{6AF13728-72C6-4B1D-A554-B7CE7CA9DA63}" srcOrd="1" destOrd="0" presId="urn:microsoft.com/office/officeart/2008/layout/BendingPictureCaptionList"/>
    <dgm:cxn modelId="{DC587BD0-E1AD-42D8-B2BE-25A57AF79DAA}" type="presParOf" srcId="{9B7CEF1B-7FA7-4D99-898F-8B8870226F6F}" destId="{B5B117D7-4BBD-435A-93F6-F883C2780123}" srcOrd="3" destOrd="0" presId="urn:microsoft.com/office/officeart/2008/layout/BendingPictureCaptionList"/>
    <dgm:cxn modelId="{B92BB18E-8D1C-424A-86A2-DF1FA2A03460}" type="presParOf" srcId="{9B7CEF1B-7FA7-4D99-898F-8B8870226F6F}" destId="{E1D357C8-1D8A-4AB7-AEF1-4F213E497C1E}" srcOrd="4" destOrd="0" presId="urn:microsoft.com/office/officeart/2008/layout/BendingPictureCaptionList"/>
    <dgm:cxn modelId="{38EA5D7F-5787-4E31-8955-C09B7D7C6365}" type="presParOf" srcId="{E1D357C8-1D8A-4AB7-AEF1-4F213E497C1E}" destId="{CF5E2E23-4645-4116-85BC-A8184E3BEA4F}" srcOrd="0" destOrd="0" presId="urn:microsoft.com/office/officeart/2008/layout/BendingPictureCaptionList"/>
    <dgm:cxn modelId="{D0521D91-54E2-4C9F-B509-EB6DD3671550}" type="presParOf" srcId="{E1D357C8-1D8A-4AB7-AEF1-4F213E497C1E}" destId="{1F5A802E-E8F5-42ED-A191-567479FB9E62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8B0A28-5F63-463A-B563-1205953C991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0E3E9-3F40-4BA5-B5D2-DC077C1311FD}">
      <dgm:prSet phldrT="[Text]"/>
      <dgm:spPr/>
      <dgm:t>
        <a:bodyPr/>
        <a:lstStyle/>
        <a:p>
          <a:r>
            <a:rPr lang="en-US" dirty="0"/>
            <a:t>play images</a:t>
          </a:r>
        </a:p>
      </dgm:t>
    </dgm:pt>
    <dgm:pt modelId="{4AE68AC4-C7D4-4B28-8A97-401B627D0394}" type="parTrans" cxnId="{B5ECCE82-3F15-444B-8EDE-51AAD8D79F9A}">
      <dgm:prSet/>
      <dgm:spPr/>
      <dgm:t>
        <a:bodyPr/>
        <a:lstStyle/>
        <a:p>
          <a:endParaRPr lang="en-US"/>
        </a:p>
      </dgm:t>
    </dgm:pt>
    <dgm:pt modelId="{94E46D93-3A96-48BE-8787-0D5AD3078169}" type="sibTrans" cxnId="{B5ECCE82-3F15-444B-8EDE-51AAD8D79F9A}">
      <dgm:prSet/>
      <dgm:spPr/>
      <dgm:t>
        <a:bodyPr/>
        <a:lstStyle/>
        <a:p>
          <a:endParaRPr lang="en-US"/>
        </a:p>
      </dgm:t>
    </dgm:pt>
    <dgm:pt modelId="{29CF483C-777E-4A63-8DD4-87C619239EA2}">
      <dgm:prSet phldrT="[Text]"/>
      <dgm:spPr/>
      <dgm:t>
        <a:bodyPr/>
        <a:lstStyle/>
        <a:p>
          <a:endParaRPr lang="en-US" dirty="0"/>
        </a:p>
      </dgm:t>
    </dgm:pt>
    <dgm:pt modelId="{142632C2-8DC4-4698-8C5F-19BA2133C314}" type="parTrans" cxnId="{3229312D-EB73-4948-8A2A-66E203E36EFD}">
      <dgm:prSet/>
      <dgm:spPr/>
      <dgm:t>
        <a:bodyPr/>
        <a:lstStyle/>
        <a:p>
          <a:endParaRPr lang="en-US"/>
        </a:p>
      </dgm:t>
    </dgm:pt>
    <dgm:pt modelId="{F372BE27-F8BC-4687-92B9-3F3585FCBCD2}" type="sibTrans" cxnId="{3229312D-EB73-4948-8A2A-66E203E36EFD}">
      <dgm:prSet/>
      <dgm:spPr/>
      <dgm:t>
        <a:bodyPr/>
        <a:lstStyle/>
        <a:p>
          <a:endParaRPr lang="en-US"/>
        </a:p>
      </dgm:t>
    </dgm:pt>
    <dgm:pt modelId="{2D531049-BB52-42B1-8E23-EE4A8F49A085}">
      <dgm:prSet phldrT="[Text]"/>
      <dgm:spPr/>
      <dgm:t>
        <a:bodyPr/>
        <a:lstStyle/>
        <a:p>
          <a:r>
            <a:rPr lang="en-US" dirty="0"/>
            <a:t>dictionary labels</a:t>
          </a:r>
        </a:p>
      </dgm:t>
    </dgm:pt>
    <dgm:pt modelId="{25D4F1AC-451A-4293-A966-84C3A0334BB1}" type="parTrans" cxnId="{C5E1BCDC-0DB1-49E4-8654-F6084FFEA136}">
      <dgm:prSet/>
      <dgm:spPr/>
      <dgm:t>
        <a:bodyPr/>
        <a:lstStyle/>
        <a:p>
          <a:endParaRPr lang="en-US"/>
        </a:p>
      </dgm:t>
    </dgm:pt>
    <dgm:pt modelId="{4D0C1088-CFD7-41E9-BF52-C1E468E15B00}" type="sibTrans" cxnId="{C5E1BCDC-0DB1-49E4-8654-F6084FFEA136}">
      <dgm:prSet/>
      <dgm:spPr/>
      <dgm:t>
        <a:bodyPr/>
        <a:lstStyle/>
        <a:p>
          <a:endParaRPr lang="en-US"/>
        </a:p>
      </dgm:t>
    </dgm:pt>
    <dgm:pt modelId="{E0D6CC3F-A99F-4992-B598-B7550731F603}">
      <dgm:prSet phldrT="[Text]"/>
      <dgm:spPr/>
      <dgm:t>
        <a:bodyPr/>
        <a:lstStyle/>
        <a:p>
          <a:r>
            <a:rPr lang="en-US" dirty="0"/>
            <a:t>“dagger”</a:t>
          </a:r>
        </a:p>
      </dgm:t>
    </dgm:pt>
    <dgm:pt modelId="{1FDD9E59-7F56-41BE-86BB-285D88B2035D}" type="parTrans" cxnId="{15F86C04-D4C1-48AA-B109-5BE4FECC0E4D}">
      <dgm:prSet/>
      <dgm:spPr/>
      <dgm:t>
        <a:bodyPr/>
        <a:lstStyle/>
        <a:p>
          <a:endParaRPr lang="en-US"/>
        </a:p>
      </dgm:t>
    </dgm:pt>
    <dgm:pt modelId="{F397D38F-6B80-4FA8-B028-719E620DE6E8}" type="sibTrans" cxnId="{15F86C04-D4C1-48AA-B109-5BE4FECC0E4D}">
      <dgm:prSet/>
      <dgm:spPr/>
      <dgm:t>
        <a:bodyPr/>
        <a:lstStyle/>
        <a:p>
          <a:endParaRPr lang="en-US"/>
        </a:p>
      </dgm:t>
    </dgm:pt>
    <dgm:pt modelId="{51BC4DC4-DC41-48CD-86C6-FC05604F4A9B}">
      <dgm:prSet phldrT="[Text]"/>
      <dgm:spPr/>
      <dgm:t>
        <a:bodyPr/>
        <a:lstStyle/>
        <a:p>
          <a:r>
            <a:rPr lang="en-US" dirty="0"/>
            <a:t>“y-cross”</a:t>
          </a:r>
        </a:p>
      </dgm:t>
    </dgm:pt>
    <dgm:pt modelId="{56F99F4B-7A96-4E7F-B681-770666B52070}" type="parTrans" cxnId="{11C06C78-3236-4A6C-8F07-EC148BEC4F58}">
      <dgm:prSet/>
      <dgm:spPr/>
      <dgm:t>
        <a:bodyPr/>
        <a:lstStyle/>
        <a:p>
          <a:endParaRPr lang="en-US"/>
        </a:p>
      </dgm:t>
    </dgm:pt>
    <dgm:pt modelId="{21A73A29-B7A5-4359-857F-1409A030455E}" type="sibTrans" cxnId="{11C06C78-3236-4A6C-8F07-EC148BEC4F58}">
      <dgm:prSet/>
      <dgm:spPr/>
      <dgm:t>
        <a:bodyPr/>
        <a:lstStyle/>
        <a:p>
          <a:endParaRPr lang="en-US"/>
        </a:p>
      </dgm:t>
    </dgm:pt>
    <dgm:pt modelId="{D55E7EC2-3647-4F46-99EF-9F00ADAD6A8A}">
      <dgm:prSet phldrT="[Text]"/>
      <dgm:spPr/>
      <dgm:t>
        <a:bodyPr/>
        <a:lstStyle/>
        <a:p>
          <a:r>
            <a:rPr lang="en-US" dirty="0"/>
            <a:t>CNN Model</a:t>
          </a:r>
        </a:p>
      </dgm:t>
    </dgm:pt>
    <dgm:pt modelId="{5CDBA2EF-05C7-4ED6-A89B-4C2D332FF98F}" type="parTrans" cxnId="{510F5F1E-9730-41C6-AF6E-CE51954B073C}">
      <dgm:prSet/>
      <dgm:spPr/>
      <dgm:t>
        <a:bodyPr/>
        <a:lstStyle/>
        <a:p>
          <a:endParaRPr lang="en-US"/>
        </a:p>
      </dgm:t>
    </dgm:pt>
    <dgm:pt modelId="{AD841915-2039-4E74-BEB9-2EF1A7A19E9D}" type="sibTrans" cxnId="{510F5F1E-9730-41C6-AF6E-CE51954B073C}">
      <dgm:prSet/>
      <dgm:spPr/>
      <dgm:t>
        <a:bodyPr/>
        <a:lstStyle/>
        <a:p>
          <a:endParaRPr lang="en-US"/>
        </a:p>
      </dgm:t>
    </dgm:pt>
    <dgm:pt modelId="{01CB9234-0FEB-4937-B6BF-6C831DD35AA2}">
      <dgm:prSet phldrT="[Text]"/>
      <dgm:spPr/>
      <dgm:t>
        <a:bodyPr/>
        <a:lstStyle/>
        <a:p>
          <a:r>
            <a:rPr lang="en-US" dirty="0"/>
            <a:t>trained/validated on dictionary labeled data</a:t>
          </a:r>
        </a:p>
      </dgm:t>
    </dgm:pt>
    <dgm:pt modelId="{331EAAC2-1750-4143-8A1E-65F1F5EC71FB}" type="parTrans" cxnId="{D1E64ED9-B109-437C-BA9D-0A181B83F73D}">
      <dgm:prSet/>
      <dgm:spPr/>
      <dgm:t>
        <a:bodyPr/>
        <a:lstStyle/>
        <a:p>
          <a:endParaRPr lang="en-US"/>
        </a:p>
      </dgm:t>
    </dgm:pt>
    <dgm:pt modelId="{1A834695-CD86-4165-BADE-EE0F7BDF9A00}" type="sibTrans" cxnId="{D1E64ED9-B109-437C-BA9D-0A181B83F73D}">
      <dgm:prSet/>
      <dgm:spPr/>
      <dgm:t>
        <a:bodyPr/>
        <a:lstStyle/>
        <a:p>
          <a:endParaRPr lang="en-US"/>
        </a:p>
      </dgm:t>
    </dgm:pt>
    <dgm:pt modelId="{1F78713A-AFA6-42C3-887F-841FB39CADED}">
      <dgm:prSet phldrT="[Text]"/>
      <dgm:spPr/>
      <dgm:t>
        <a:bodyPr/>
        <a:lstStyle/>
        <a:p>
          <a:r>
            <a:rPr lang="en-US" dirty="0"/>
            <a:t>expanded to identify route concepts on entire dataset</a:t>
          </a:r>
        </a:p>
      </dgm:t>
    </dgm:pt>
    <dgm:pt modelId="{A2371878-527A-4871-8CFC-E9C80D1DC4C1}" type="parTrans" cxnId="{0A8126B9-C20C-4F3F-99B1-873A7AA87E8B}">
      <dgm:prSet/>
      <dgm:spPr/>
      <dgm:t>
        <a:bodyPr/>
        <a:lstStyle/>
        <a:p>
          <a:endParaRPr lang="en-US"/>
        </a:p>
      </dgm:t>
    </dgm:pt>
    <dgm:pt modelId="{DD4D8431-A3BB-4CB8-A415-98E7BA474865}" type="sibTrans" cxnId="{0A8126B9-C20C-4F3F-99B1-873A7AA87E8B}">
      <dgm:prSet/>
      <dgm:spPr/>
      <dgm:t>
        <a:bodyPr/>
        <a:lstStyle/>
        <a:p>
          <a:endParaRPr lang="en-US"/>
        </a:p>
      </dgm:t>
    </dgm:pt>
    <dgm:pt modelId="{451FB074-B815-4718-8C8B-BEAF5CC704DD}" type="pres">
      <dgm:prSet presAssocID="{5C8B0A28-5F63-463A-B563-1205953C991F}" presName="linearFlow" presStyleCnt="0">
        <dgm:presLayoutVars>
          <dgm:dir/>
          <dgm:animLvl val="lvl"/>
          <dgm:resizeHandles val="exact"/>
        </dgm:presLayoutVars>
      </dgm:prSet>
      <dgm:spPr/>
    </dgm:pt>
    <dgm:pt modelId="{6AE3DB94-BB40-41CC-A83A-1E9FECF9E88B}" type="pres">
      <dgm:prSet presAssocID="{7CF0E3E9-3F40-4BA5-B5D2-DC077C1311FD}" presName="composite" presStyleCnt="0"/>
      <dgm:spPr/>
    </dgm:pt>
    <dgm:pt modelId="{F34D2AE0-664C-4119-80DA-D6CED188F26F}" type="pres">
      <dgm:prSet presAssocID="{7CF0E3E9-3F40-4BA5-B5D2-DC077C1311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00D841C-77D5-4B3D-BE5C-AB79C8687BF9}" type="pres">
      <dgm:prSet presAssocID="{7CF0E3E9-3F40-4BA5-B5D2-DC077C1311FD}" presName="descendantText" presStyleLbl="alignAcc1" presStyleIdx="0" presStyleCnt="3">
        <dgm:presLayoutVars>
          <dgm:bulletEnabled val="1"/>
        </dgm:presLayoutVars>
      </dgm:prSet>
      <dgm:spPr/>
    </dgm:pt>
    <dgm:pt modelId="{E1950291-0853-43D9-AFF4-FEE897FDCA14}" type="pres">
      <dgm:prSet presAssocID="{94E46D93-3A96-48BE-8787-0D5AD3078169}" presName="sp" presStyleCnt="0"/>
      <dgm:spPr/>
    </dgm:pt>
    <dgm:pt modelId="{907F26BE-AF75-41BA-A486-1B4B04FFFE69}" type="pres">
      <dgm:prSet presAssocID="{2D531049-BB52-42B1-8E23-EE4A8F49A085}" presName="composite" presStyleCnt="0"/>
      <dgm:spPr/>
    </dgm:pt>
    <dgm:pt modelId="{20896694-776E-469C-AD1D-3095A6322F43}" type="pres">
      <dgm:prSet presAssocID="{2D531049-BB52-42B1-8E23-EE4A8F49A0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65FEC5C-812E-4D39-B4AA-CFA64CFA9610}" type="pres">
      <dgm:prSet presAssocID="{2D531049-BB52-42B1-8E23-EE4A8F49A085}" presName="descendantText" presStyleLbl="alignAcc1" presStyleIdx="1" presStyleCnt="3">
        <dgm:presLayoutVars>
          <dgm:bulletEnabled val="1"/>
        </dgm:presLayoutVars>
      </dgm:prSet>
      <dgm:spPr/>
    </dgm:pt>
    <dgm:pt modelId="{CA366845-CF49-43AD-B8ED-EF34293ED918}" type="pres">
      <dgm:prSet presAssocID="{4D0C1088-CFD7-41E9-BF52-C1E468E15B00}" presName="sp" presStyleCnt="0"/>
      <dgm:spPr/>
    </dgm:pt>
    <dgm:pt modelId="{8F489D88-4267-4076-B937-2EE2B144EADA}" type="pres">
      <dgm:prSet presAssocID="{D55E7EC2-3647-4F46-99EF-9F00ADAD6A8A}" presName="composite" presStyleCnt="0"/>
      <dgm:spPr/>
    </dgm:pt>
    <dgm:pt modelId="{11C97746-805B-4013-BBC6-C11E6F81C528}" type="pres">
      <dgm:prSet presAssocID="{D55E7EC2-3647-4F46-99EF-9F00ADAD6A8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DF2826-3C39-49CF-A6DB-09F07A55CABC}" type="pres">
      <dgm:prSet presAssocID="{D55E7EC2-3647-4F46-99EF-9F00ADAD6A8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36D0904-A909-44E0-A825-627F8860E68E}" type="presOf" srcId="{01CB9234-0FEB-4937-B6BF-6C831DD35AA2}" destId="{9BDF2826-3C39-49CF-A6DB-09F07A55CABC}" srcOrd="0" destOrd="0" presId="urn:microsoft.com/office/officeart/2005/8/layout/chevron2"/>
    <dgm:cxn modelId="{15F86C04-D4C1-48AA-B109-5BE4FECC0E4D}" srcId="{2D531049-BB52-42B1-8E23-EE4A8F49A085}" destId="{E0D6CC3F-A99F-4992-B598-B7550731F603}" srcOrd="0" destOrd="0" parTransId="{1FDD9E59-7F56-41BE-86BB-285D88B2035D}" sibTransId="{F397D38F-6B80-4FA8-B028-719E620DE6E8}"/>
    <dgm:cxn modelId="{510F5F1E-9730-41C6-AF6E-CE51954B073C}" srcId="{5C8B0A28-5F63-463A-B563-1205953C991F}" destId="{D55E7EC2-3647-4F46-99EF-9F00ADAD6A8A}" srcOrd="2" destOrd="0" parTransId="{5CDBA2EF-05C7-4ED6-A89B-4C2D332FF98F}" sibTransId="{AD841915-2039-4E74-BEB9-2EF1A7A19E9D}"/>
    <dgm:cxn modelId="{3229312D-EB73-4948-8A2A-66E203E36EFD}" srcId="{7CF0E3E9-3F40-4BA5-B5D2-DC077C1311FD}" destId="{29CF483C-777E-4A63-8DD4-87C619239EA2}" srcOrd="0" destOrd="0" parTransId="{142632C2-8DC4-4698-8C5F-19BA2133C314}" sibTransId="{F372BE27-F8BC-4687-92B9-3F3585FCBCD2}"/>
    <dgm:cxn modelId="{D47CDC2D-EA5B-4DE3-836F-4679EF0E60B6}" type="presOf" srcId="{7CF0E3E9-3F40-4BA5-B5D2-DC077C1311FD}" destId="{F34D2AE0-664C-4119-80DA-D6CED188F26F}" srcOrd="0" destOrd="0" presId="urn:microsoft.com/office/officeart/2005/8/layout/chevron2"/>
    <dgm:cxn modelId="{11C06C78-3236-4A6C-8F07-EC148BEC4F58}" srcId="{2D531049-BB52-42B1-8E23-EE4A8F49A085}" destId="{51BC4DC4-DC41-48CD-86C6-FC05604F4A9B}" srcOrd="1" destOrd="0" parTransId="{56F99F4B-7A96-4E7F-B681-770666B52070}" sibTransId="{21A73A29-B7A5-4359-857F-1409A030455E}"/>
    <dgm:cxn modelId="{B5ECCE82-3F15-444B-8EDE-51AAD8D79F9A}" srcId="{5C8B0A28-5F63-463A-B563-1205953C991F}" destId="{7CF0E3E9-3F40-4BA5-B5D2-DC077C1311FD}" srcOrd="0" destOrd="0" parTransId="{4AE68AC4-C7D4-4B28-8A97-401B627D0394}" sibTransId="{94E46D93-3A96-48BE-8787-0D5AD3078169}"/>
    <dgm:cxn modelId="{C1BEF782-8E6C-423A-A59B-CD01EAE97EB4}" type="presOf" srcId="{51BC4DC4-DC41-48CD-86C6-FC05604F4A9B}" destId="{565FEC5C-812E-4D39-B4AA-CFA64CFA9610}" srcOrd="0" destOrd="1" presId="urn:microsoft.com/office/officeart/2005/8/layout/chevron2"/>
    <dgm:cxn modelId="{6F4D54AF-673B-4F58-82CB-6B4898406727}" type="presOf" srcId="{1F78713A-AFA6-42C3-887F-841FB39CADED}" destId="{9BDF2826-3C39-49CF-A6DB-09F07A55CABC}" srcOrd="0" destOrd="1" presId="urn:microsoft.com/office/officeart/2005/8/layout/chevron2"/>
    <dgm:cxn modelId="{DD48C0B2-4784-4784-B494-A09BF76249A0}" type="presOf" srcId="{2D531049-BB52-42B1-8E23-EE4A8F49A085}" destId="{20896694-776E-469C-AD1D-3095A6322F43}" srcOrd="0" destOrd="0" presId="urn:microsoft.com/office/officeart/2005/8/layout/chevron2"/>
    <dgm:cxn modelId="{7E242FB5-FA9F-4B26-B86B-83B5B385DAC7}" type="presOf" srcId="{29CF483C-777E-4A63-8DD4-87C619239EA2}" destId="{B00D841C-77D5-4B3D-BE5C-AB79C8687BF9}" srcOrd="0" destOrd="0" presId="urn:microsoft.com/office/officeart/2005/8/layout/chevron2"/>
    <dgm:cxn modelId="{0A8126B9-C20C-4F3F-99B1-873A7AA87E8B}" srcId="{D55E7EC2-3647-4F46-99EF-9F00ADAD6A8A}" destId="{1F78713A-AFA6-42C3-887F-841FB39CADED}" srcOrd="1" destOrd="0" parTransId="{A2371878-527A-4871-8CFC-E9C80D1DC4C1}" sibTransId="{DD4D8431-A3BB-4CB8-A415-98E7BA474865}"/>
    <dgm:cxn modelId="{5EA8A3C9-2A81-4288-83EC-16EFB29D4B18}" type="presOf" srcId="{5C8B0A28-5F63-463A-B563-1205953C991F}" destId="{451FB074-B815-4718-8C8B-BEAF5CC704DD}" srcOrd="0" destOrd="0" presId="urn:microsoft.com/office/officeart/2005/8/layout/chevron2"/>
    <dgm:cxn modelId="{D1E64ED9-B109-437C-BA9D-0A181B83F73D}" srcId="{D55E7EC2-3647-4F46-99EF-9F00ADAD6A8A}" destId="{01CB9234-0FEB-4937-B6BF-6C831DD35AA2}" srcOrd="0" destOrd="0" parTransId="{331EAAC2-1750-4143-8A1E-65F1F5EC71FB}" sibTransId="{1A834695-CD86-4165-BADE-EE0F7BDF9A00}"/>
    <dgm:cxn modelId="{C5E1BCDC-0DB1-49E4-8654-F6084FFEA136}" srcId="{5C8B0A28-5F63-463A-B563-1205953C991F}" destId="{2D531049-BB52-42B1-8E23-EE4A8F49A085}" srcOrd="1" destOrd="0" parTransId="{25D4F1AC-451A-4293-A966-84C3A0334BB1}" sibTransId="{4D0C1088-CFD7-41E9-BF52-C1E468E15B00}"/>
    <dgm:cxn modelId="{84458AE6-AE6C-4597-9D20-FC02085A4A00}" type="presOf" srcId="{E0D6CC3F-A99F-4992-B598-B7550731F603}" destId="{565FEC5C-812E-4D39-B4AA-CFA64CFA9610}" srcOrd="0" destOrd="0" presId="urn:microsoft.com/office/officeart/2005/8/layout/chevron2"/>
    <dgm:cxn modelId="{4B6C41F1-AA90-42B4-AC31-F2F56C3504A1}" type="presOf" srcId="{D55E7EC2-3647-4F46-99EF-9F00ADAD6A8A}" destId="{11C97746-805B-4013-BBC6-C11E6F81C528}" srcOrd="0" destOrd="0" presId="urn:microsoft.com/office/officeart/2005/8/layout/chevron2"/>
    <dgm:cxn modelId="{27E45ED3-3855-4F0A-A98B-953A7FCC38E5}" type="presParOf" srcId="{451FB074-B815-4718-8C8B-BEAF5CC704DD}" destId="{6AE3DB94-BB40-41CC-A83A-1E9FECF9E88B}" srcOrd="0" destOrd="0" presId="urn:microsoft.com/office/officeart/2005/8/layout/chevron2"/>
    <dgm:cxn modelId="{3FFD16DC-0D32-46E7-A688-29F9169EBA55}" type="presParOf" srcId="{6AE3DB94-BB40-41CC-A83A-1E9FECF9E88B}" destId="{F34D2AE0-664C-4119-80DA-D6CED188F26F}" srcOrd="0" destOrd="0" presId="urn:microsoft.com/office/officeart/2005/8/layout/chevron2"/>
    <dgm:cxn modelId="{7EDF1133-0119-49E6-9787-86A057B97BC5}" type="presParOf" srcId="{6AE3DB94-BB40-41CC-A83A-1E9FECF9E88B}" destId="{B00D841C-77D5-4B3D-BE5C-AB79C8687BF9}" srcOrd="1" destOrd="0" presId="urn:microsoft.com/office/officeart/2005/8/layout/chevron2"/>
    <dgm:cxn modelId="{CA788EBE-7625-4732-A7D4-FB352E46E6B0}" type="presParOf" srcId="{451FB074-B815-4718-8C8B-BEAF5CC704DD}" destId="{E1950291-0853-43D9-AFF4-FEE897FDCA14}" srcOrd="1" destOrd="0" presId="urn:microsoft.com/office/officeart/2005/8/layout/chevron2"/>
    <dgm:cxn modelId="{8AF594FE-8CD9-468D-9FAF-0E471D374FBA}" type="presParOf" srcId="{451FB074-B815-4718-8C8B-BEAF5CC704DD}" destId="{907F26BE-AF75-41BA-A486-1B4B04FFFE69}" srcOrd="2" destOrd="0" presId="urn:microsoft.com/office/officeart/2005/8/layout/chevron2"/>
    <dgm:cxn modelId="{182214A7-3C62-44B4-8CAF-02BE28E0B2C0}" type="presParOf" srcId="{907F26BE-AF75-41BA-A486-1B4B04FFFE69}" destId="{20896694-776E-469C-AD1D-3095A6322F43}" srcOrd="0" destOrd="0" presId="urn:microsoft.com/office/officeart/2005/8/layout/chevron2"/>
    <dgm:cxn modelId="{6AE20567-1D1A-4F42-9F72-C0D8B50C4583}" type="presParOf" srcId="{907F26BE-AF75-41BA-A486-1B4B04FFFE69}" destId="{565FEC5C-812E-4D39-B4AA-CFA64CFA9610}" srcOrd="1" destOrd="0" presId="urn:microsoft.com/office/officeart/2005/8/layout/chevron2"/>
    <dgm:cxn modelId="{8E4D46DB-E909-45F5-9C3A-23048E92A281}" type="presParOf" srcId="{451FB074-B815-4718-8C8B-BEAF5CC704DD}" destId="{CA366845-CF49-43AD-B8ED-EF34293ED918}" srcOrd="3" destOrd="0" presId="urn:microsoft.com/office/officeart/2005/8/layout/chevron2"/>
    <dgm:cxn modelId="{31CD8EE8-1352-4E25-BED3-1037CA60B22E}" type="presParOf" srcId="{451FB074-B815-4718-8C8B-BEAF5CC704DD}" destId="{8F489D88-4267-4076-B937-2EE2B144EADA}" srcOrd="4" destOrd="0" presId="urn:microsoft.com/office/officeart/2005/8/layout/chevron2"/>
    <dgm:cxn modelId="{929E1F19-BF17-4DF5-BAD8-265D8851987B}" type="presParOf" srcId="{8F489D88-4267-4076-B937-2EE2B144EADA}" destId="{11C97746-805B-4013-BBC6-C11E6F81C528}" srcOrd="0" destOrd="0" presId="urn:microsoft.com/office/officeart/2005/8/layout/chevron2"/>
    <dgm:cxn modelId="{196CF4A0-0C27-4375-AABD-CD675C0BE342}" type="presParOf" srcId="{8F489D88-4267-4076-B937-2EE2B144EADA}" destId="{9BDF2826-3C39-49CF-A6DB-09F07A55CA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196DC7-0A68-4259-ADDC-740298BB6F0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CDE17B-6FBA-4CFA-A8DA-EFA92846240D}">
      <dgm:prSet/>
      <dgm:spPr/>
      <dgm:t>
        <a:bodyPr/>
        <a:lstStyle/>
        <a:p>
          <a:r>
            <a:rPr lang="en-US" dirty="0"/>
            <a:t>The CNN model was used to identify route concepts</a:t>
          </a:r>
        </a:p>
      </dgm:t>
    </dgm:pt>
    <dgm:pt modelId="{683EECD9-3C43-4AA5-A74F-50355FEA5A52}" type="parTrans" cxnId="{830A227D-6F99-4061-B039-56AF1EDC0BDB}">
      <dgm:prSet/>
      <dgm:spPr/>
      <dgm:t>
        <a:bodyPr/>
        <a:lstStyle/>
        <a:p>
          <a:endParaRPr lang="en-US"/>
        </a:p>
      </dgm:t>
    </dgm:pt>
    <dgm:pt modelId="{F96FD6AB-6B8D-426A-BC77-0541A46973A6}" type="sibTrans" cxnId="{830A227D-6F99-4061-B039-56AF1EDC0BDB}">
      <dgm:prSet/>
      <dgm:spPr/>
      <dgm:t>
        <a:bodyPr/>
        <a:lstStyle/>
        <a:p>
          <a:endParaRPr lang="en-US"/>
        </a:p>
      </dgm:t>
    </dgm:pt>
    <dgm:pt modelId="{9E6E49A9-49AE-4F7A-A742-C4E67277EAAC}">
      <dgm:prSet/>
      <dgm:spPr/>
      <dgm:t>
        <a:bodyPr/>
        <a:lstStyle/>
        <a:p>
          <a:r>
            <a:rPr lang="en-US" dirty="0"/>
            <a:t>Advantage: </a:t>
          </a:r>
        </a:p>
      </dgm:t>
    </dgm:pt>
    <dgm:pt modelId="{C7602F18-4DD2-4BDF-81F2-C7B7588B562C}" type="parTrans" cxnId="{ED573696-98CC-4102-9443-C372B1A6D62B}">
      <dgm:prSet/>
      <dgm:spPr/>
      <dgm:t>
        <a:bodyPr/>
        <a:lstStyle/>
        <a:p>
          <a:endParaRPr lang="en-US"/>
        </a:p>
      </dgm:t>
    </dgm:pt>
    <dgm:pt modelId="{B5C8A71A-80A8-4650-929E-5BF2F819551F}" type="sibTrans" cxnId="{ED573696-98CC-4102-9443-C372B1A6D62B}">
      <dgm:prSet/>
      <dgm:spPr/>
      <dgm:t>
        <a:bodyPr/>
        <a:lstStyle/>
        <a:p>
          <a:endParaRPr lang="en-US"/>
        </a:p>
      </dgm:t>
    </dgm:pt>
    <dgm:pt modelId="{84AEC6C7-3904-4486-99EA-6B02321B624D}">
      <dgm:prSet/>
      <dgm:spPr/>
      <dgm:t>
        <a:bodyPr/>
        <a:lstStyle/>
        <a:p>
          <a:r>
            <a:rPr lang="en-US"/>
            <a:t>Larger dataset</a:t>
          </a:r>
        </a:p>
      </dgm:t>
    </dgm:pt>
    <dgm:pt modelId="{3E31CB1C-BF20-493D-B197-DDFE0D4C99E2}" type="parTrans" cxnId="{EAAA9B29-F785-4278-9B8E-0FFDCF6BC915}">
      <dgm:prSet/>
      <dgm:spPr/>
      <dgm:t>
        <a:bodyPr/>
        <a:lstStyle/>
        <a:p>
          <a:endParaRPr lang="en-US"/>
        </a:p>
      </dgm:t>
    </dgm:pt>
    <dgm:pt modelId="{56040C4F-812F-4F7C-87D8-55DBFB9873D6}" type="sibTrans" cxnId="{EAAA9B29-F785-4278-9B8E-0FFDCF6BC915}">
      <dgm:prSet/>
      <dgm:spPr/>
      <dgm:t>
        <a:bodyPr/>
        <a:lstStyle/>
        <a:p>
          <a:endParaRPr lang="en-US"/>
        </a:p>
      </dgm:t>
    </dgm:pt>
    <dgm:pt modelId="{864BE9A8-1A40-42D2-9BCB-A8641D1E73C7}">
      <dgm:prSet/>
      <dgm:spPr/>
      <dgm:t>
        <a:bodyPr/>
        <a:lstStyle/>
        <a:p>
          <a:r>
            <a:rPr lang="en-US"/>
            <a:t>Route concepts identified based on spatial characteristics, not strict dictionary rules</a:t>
          </a:r>
        </a:p>
      </dgm:t>
    </dgm:pt>
    <dgm:pt modelId="{1C33B137-C58F-4F53-94D4-3ED91896B8A2}" type="parTrans" cxnId="{07442A22-A220-48D7-ADE1-82E8091CEA65}">
      <dgm:prSet/>
      <dgm:spPr/>
      <dgm:t>
        <a:bodyPr/>
        <a:lstStyle/>
        <a:p>
          <a:endParaRPr lang="en-US"/>
        </a:p>
      </dgm:t>
    </dgm:pt>
    <dgm:pt modelId="{FA1D2ECB-2C71-4CD2-A98F-365EC277B07C}" type="sibTrans" cxnId="{07442A22-A220-48D7-ADE1-82E8091CEA65}">
      <dgm:prSet/>
      <dgm:spPr/>
      <dgm:t>
        <a:bodyPr/>
        <a:lstStyle/>
        <a:p>
          <a:endParaRPr lang="en-US"/>
        </a:p>
      </dgm:t>
    </dgm:pt>
    <dgm:pt modelId="{A27CDBCB-F748-4DC6-A658-31D80D0DE5DF}">
      <dgm:prSet/>
      <dgm:spPr/>
      <dgm:t>
        <a:bodyPr/>
        <a:lstStyle/>
        <a:p>
          <a:r>
            <a:rPr lang="en-US"/>
            <a:t>Captures “Novel” atypical versions of route combination concepts </a:t>
          </a:r>
        </a:p>
      </dgm:t>
    </dgm:pt>
    <dgm:pt modelId="{12402382-84A2-487C-A891-A465B91A4EE6}" type="parTrans" cxnId="{806F4D8A-D4BA-4B95-A661-EEB9E6338F03}">
      <dgm:prSet/>
      <dgm:spPr/>
      <dgm:t>
        <a:bodyPr/>
        <a:lstStyle/>
        <a:p>
          <a:endParaRPr lang="en-US"/>
        </a:p>
      </dgm:t>
    </dgm:pt>
    <dgm:pt modelId="{AD0A18B6-59E5-41E9-A304-F423A7D4DBCB}" type="sibTrans" cxnId="{806F4D8A-D4BA-4B95-A661-EEB9E6338F03}">
      <dgm:prSet/>
      <dgm:spPr/>
      <dgm:t>
        <a:bodyPr/>
        <a:lstStyle/>
        <a:p>
          <a:endParaRPr lang="en-US"/>
        </a:p>
      </dgm:t>
    </dgm:pt>
    <dgm:pt modelId="{15E02D36-E34A-4AD6-89AD-335C03929E7F}">
      <dgm:prSet/>
      <dgm:spPr/>
      <dgm:t>
        <a:bodyPr/>
        <a:lstStyle/>
        <a:p>
          <a:r>
            <a:rPr lang="en-US" dirty="0"/>
            <a:t>Disadvantage: </a:t>
          </a:r>
        </a:p>
      </dgm:t>
    </dgm:pt>
    <dgm:pt modelId="{4A58D41B-9B8F-4148-89B4-29C555CF8451}" type="parTrans" cxnId="{A309CF33-6A46-4749-BBAE-9B0BF9C76D62}">
      <dgm:prSet/>
      <dgm:spPr/>
      <dgm:t>
        <a:bodyPr/>
        <a:lstStyle/>
        <a:p>
          <a:endParaRPr lang="en-US"/>
        </a:p>
      </dgm:t>
    </dgm:pt>
    <dgm:pt modelId="{B1AEE888-7D78-4223-8F29-F044159FB862}" type="sibTrans" cxnId="{A309CF33-6A46-4749-BBAE-9B0BF9C76D62}">
      <dgm:prSet/>
      <dgm:spPr/>
      <dgm:t>
        <a:bodyPr/>
        <a:lstStyle/>
        <a:p>
          <a:endParaRPr lang="en-US"/>
        </a:p>
      </dgm:t>
    </dgm:pt>
    <dgm:pt modelId="{A2E54954-9DF8-4160-AA06-1C87881FABAB}">
      <dgm:prSet/>
      <dgm:spPr/>
      <dgm:t>
        <a:bodyPr/>
        <a:lstStyle/>
        <a:p>
          <a:r>
            <a:rPr lang="en-US" dirty="0"/>
            <a:t>~20% error rate</a:t>
          </a:r>
        </a:p>
      </dgm:t>
    </dgm:pt>
    <dgm:pt modelId="{C47283E5-4B2D-4C44-A119-BB53A49D31FB}" type="parTrans" cxnId="{CBA4CC69-AE71-487D-927C-B0BA706B704C}">
      <dgm:prSet/>
      <dgm:spPr/>
      <dgm:t>
        <a:bodyPr/>
        <a:lstStyle/>
        <a:p>
          <a:endParaRPr lang="en-US"/>
        </a:p>
      </dgm:t>
    </dgm:pt>
    <dgm:pt modelId="{3EBD302C-977A-444C-AD50-FCBB4C0B7FB0}" type="sibTrans" cxnId="{CBA4CC69-AE71-487D-927C-B0BA706B704C}">
      <dgm:prSet/>
      <dgm:spPr/>
      <dgm:t>
        <a:bodyPr/>
        <a:lstStyle/>
        <a:p>
          <a:endParaRPr lang="en-US"/>
        </a:p>
      </dgm:t>
    </dgm:pt>
    <dgm:pt modelId="{2D9804AA-67C3-4324-8BDA-4ADE079611B4}">
      <dgm:prSet/>
      <dgm:spPr/>
      <dgm:t>
        <a:bodyPr/>
        <a:lstStyle/>
        <a:p>
          <a:r>
            <a:rPr lang="en-US" dirty="0"/>
            <a:t>Applied to the entire 16,348 play dataset</a:t>
          </a:r>
        </a:p>
      </dgm:t>
    </dgm:pt>
    <dgm:pt modelId="{58BE58DE-C21A-467E-9E46-724309C454DA}" type="parTrans" cxnId="{7E893BB2-3BBB-4DDE-8596-3BEFBB461AFD}">
      <dgm:prSet/>
      <dgm:spPr/>
      <dgm:t>
        <a:bodyPr/>
        <a:lstStyle/>
        <a:p>
          <a:endParaRPr lang="en-US"/>
        </a:p>
      </dgm:t>
    </dgm:pt>
    <dgm:pt modelId="{F5AAD13F-EDBD-4E3F-BFA4-169FB3DF7585}" type="sibTrans" cxnId="{7E893BB2-3BBB-4DDE-8596-3BEFBB461AFD}">
      <dgm:prSet/>
      <dgm:spPr/>
      <dgm:t>
        <a:bodyPr/>
        <a:lstStyle/>
        <a:p>
          <a:endParaRPr lang="en-US"/>
        </a:p>
      </dgm:t>
    </dgm:pt>
    <dgm:pt modelId="{2447636F-9BE0-45DF-BA60-036D43AECAE6}">
      <dgm:prSet/>
      <dgm:spPr/>
      <dgm:t>
        <a:bodyPr/>
        <a:lstStyle/>
        <a:p>
          <a:r>
            <a:rPr lang="en-US" dirty="0"/>
            <a:t>Identified the 1-3 route concepts which best characterized the play</a:t>
          </a:r>
        </a:p>
      </dgm:t>
    </dgm:pt>
    <dgm:pt modelId="{F4D5A640-FBD1-4904-AB4C-F8E790DB9D5A}" type="parTrans" cxnId="{7FC61564-B738-4A52-9C54-FA58D5C762F6}">
      <dgm:prSet/>
      <dgm:spPr/>
      <dgm:t>
        <a:bodyPr/>
        <a:lstStyle/>
        <a:p>
          <a:endParaRPr lang="en-US"/>
        </a:p>
      </dgm:t>
    </dgm:pt>
    <dgm:pt modelId="{1672BDF9-3F85-450E-82B6-99F59BAE55DC}" type="sibTrans" cxnId="{7FC61564-B738-4A52-9C54-FA58D5C762F6}">
      <dgm:prSet/>
      <dgm:spPr/>
      <dgm:t>
        <a:bodyPr/>
        <a:lstStyle/>
        <a:p>
          <a:endParaRPr lang="en-US"/>
        </a:p>
      </dgm:t>
    </dgm:pt>
    <dgm:pt modelId="{5CE11C86-5894-420C-8DCD-88C90E804D99}">
      <dgm:prSet/>
      <dgm:spPr/>
      <dgm:t>
        <a:bodyPr/>
        <a:lstStyle/>
        <a:p>
          <a:r>
            <a:rPr lang="en-US" dirty="0"/>
            <a:t>May over/under-estimate frequency of some route concepts</a:t>
          </a:r>
        </a:p>
      </dgm:t>
    </dgm:pt>
    <dgm:pt modelId="{85E0BDF8-5685-41B7-929C-EA5F01AEA4C1}" type="parTrans" cxnId="{0B5AA3BC-6DED-4682-B539-4C2B563AB593}">
      <dgm:prSet/>
      <dgm:spPr/>
      <dgm:t>
        <a:bodyPr/>
        <a:lstStyle/>
        <a:p>
          <a:endParaRPr lang="en-US"/>
        </a:p>
      </dgm:t>
    </dgm:pt>
    <dgm:pt modelId="{8FCF7D5F-8BC9-4CEC-B551-69F7106E27AB}" type="sibTrans" cxnId="{0B5AA3BC-6DED-4682-B539-4C2B563AB593}">
      <dgm:prSet/>
      <dgm:spPr/>
      <dgm:t>
        <a:bodyPr/>
        <a:lstStyle/>
        <a:p>
          <a:endParaRPr lang="en-US"/>
        </a:p>
      </dgm:t>
    </dgm:pt>
    <dgm:pt modelId="{2ECD4811-0683-47CF-A301-A248D6417FEC}" type="pres">
      <dgm:prSet presAssocID="{DD196DC7-0A68-4259-ADDC-740298BB6F0E}" presName="Name0" presStyleCnt="0">
        <dgm:presLayoutVars>
          <dgm:dir/>
          <dgm:animLvl val="lvl"/>
          <dgm:resizeHandles val="exact"/>
        </dgm:presLayoutVars>
      </dgm:prSet>
      <dgm:spPr/>
    </dgm:pt>
    <dgm:pt modelId="{F75661CF-04C9-4D63-BA31-921FBB348A76}" type="pres">
      <dgm:prSet presAssocID="{A6CDE17B-6FBA-4CFA-A8DA-EFA92846240D}" presName="composite" presStyleCnt="0"/>
      <dgm:spPr/>
    </dgm:pt>
    <dgm:pt modelId="{B39CED33-14E2-4910-B76C-8C0A0FD44F55}" type="pres">
      <dgm:prSet presAssocID="{A6CDE17B-6FBA-4CFA-A8DA-EFA9284624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DDA0AAC-9A5A-47DA-B5B6-A13320CB6B60}" type="pres">
      <dgm:prSet presAssocID="{A6CDE17B-6FBA-4CFA-A8DA-EFA92846240D}" presName="desTx" presStyleLbl="alignAccFollowNode1" presStyleIdx="0" presStyleCnt="3">
        <dgm:presLayoutVars>
          <dgm:bulletEnabled val="1"/>
        </dgm:presLayoutVars>
      </dgm:prSet>
      <dgm:spPr/>
    </dgm:pt>
    <dgm:pt modelId="{926D9470-EE6A-4F62-9335-135BEE8A2CD2}" type="pres">
      <dgm:prSet presAssocID="{F96FD6AB-6B8D-426A-BC77-0541A46973A6}" presName="space" presStyleCnt="0"/>
      <dgm:spPr/>
    </dgm:pt>
    <dgm:pt modelId="{2AA3CF73-AF29-49B5-9A3A-B63C67CD05E8}" type="pres">
      <dgm:prSet presAssocID="{9E6E49A9-49AE-4F7A-A742-C4E67277EAAC}" presName="composite" presStyleCnt="0"/>
      <dgm:spPr/>
    </dgm:pt>
    <dgm:pt modelId="{CC44A652-4CB1-4E83-A73A-07ADF138B0B1}" type="pres">
      <dgm:prSet presAssocID="{9E6E49A9-49AE-4F7A-A742-C4E67277EAA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6A43AA-CE7D-4F97-89F1-69F5D9E44119}" type="pres">
      <dgm:prSet presAssocID="{9E6E49A9-49AE-4F7A-A742-C4E67277EAAC}" presName="desTx" presStyleLbl="alignAccFollowNode1" presStyleIdx="1" presStyleCnt="3">
        <dgm:presLayoutVars>
          <dgm:bulletEnabled val="1"/>
        </dgm:presLayoutVars>
      </dgm:prSet>
      <dgm:spPr/>
    </dgm:pt>
    <dgm:pt modelId="{0AC092B8-BEA0-4371-B168-B0A097C07C63}" type="pres">
      <dgm:prSet presAssocID="{B5C8A71A-80A8-4650-929E-5BF2F819551F}" presName="space" presStyleCnt="0"/>
      <dgm:spPr/>
    </dgm:pt>
    <dgm:pt modelId="{53D9743C-46D4-4A32-8336-869D40A19795}" type="pres">
      <dgm:prSet presAssocID="{15E02D36-E34A-4AD6-89AD-335C03929E7F}" presName="composite" presStyleCnt="0"/>
      <dgm:spPr/>
    </dgm:pt>
    <dgm:pt modelId="{EA92140A-B7BA-43C5-9961-093AF368DE91}" type="pres">
      <dgm:prSet presAssocID="{15E02D36-E34A-4AD6-89AD-335C03929E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26F0D40-D4C9-4D6E-BA96-E6578A3E0D37}" type="pres">
      <dgm:prSet presAssocID="{15E02D36-E34A-4AD6-89AD-335C03929E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D3AB0E-15EE-4C20-A0EB-0A8F22EAC73B}" type="presOf" srcId="{A27CDBCB-F748-4DC6-A658-31D80D0DE5DF}" destId="{6C6A43AA-CE7D-4F97-89F1-69F5D9E44119}" srcOrd="0" destOrd="2" presId="urn:microsoft.com/office/officeart/2005/8/layout/hList1"/>
    <dgm:cxn modelId="{37041611-669A-4897-93ED-F0B2D4BFB967}" type="presOf" srcId="{DD196DC7-0A68-4259-ADDC-740298BB6F0E}" destId="{2ECD4811-0683-47CF-A301-A248D6417FEC}" srcOrd="0" destOrd="0" presId="urn:microsoft.com/office/officeart/2005/8/layout/hList1"/>
    <dgm:cxn modelId="{92939620-E582-4861-9B51-1091D3818A92}" type="presOf" srcId="{15E02D36-E34A-4AD6-89AD-335C03929E7F}" destId="{EA92140A-B7BA-43C5-9961-093AF368DE91}" srcOrd="0" destOrd="0" presId="urn:microsoft.com/office/officeart/2005/8/layout/hList1"/>
    <dgm:cxn modelId="{07442A22-A220-48D7-ADE1-82E8091CEA65}" srcId="{9E6E49A9-49AE-4F7A-A742-C4E67277EAAC}" destId="{864BE9A8-1A40-42D2-9BCB-A8641D1E73C7}" srcOrd="1" destOrd="0" parTransId="{1C33B137-C58F-4F53-94D4-3ED91896B8A2}" sibTransId="{FA1D2ECB-2C71-4CD2-A98F-365EC277B07C}"/>
    <dgm:cxn modelId="{EAAA9B29-F785-4278-9B8E-0FFDCF6BC915}" srcId="{9E6E49A9-49AE-4F7A-A742-C4E67277EAAC}" destId="{84AEC6C7-3904-4486-99EA-6B02321B624D}" srcOrd="0" destOrd="0" parTransId="{3E31CB1C-BF20-493D-B197-DDFE0D4C99E2}" sibTransId="{56040C4F-812F-4F7C-87D8-55DBFB9873D6}"/>
    <dgm:cxn modelId="{29B5DD2C-302F-4754-8440-4222F41DE0EA}" type="presOf" srcId="{A2E54954-9DF8-4160-AA06-1C87881FABAB}" destId="{726F0D40-D4C9-4D6E-BA96-E6578A3E0D37}" srcOrd="0" destOrd="0" presId="urn:microsoft.com/office/officeart/2005/8/layout/hList1"/>
    <dgm:cxn modelId="{A309CF33-6A46-4749-BBAE-9B0BF9C76D62}" srcId="{DD196DC7-0A68-4259-ADDC-740298BB6F0E}" destId="{15E02D36-E34A-4AD6-89AD-335C03929E7F}" srcOrd="2" destOrd="0" parTransId="{4A58D41B-9B8F-4148-89B4-29C555CF8451}" sibTransId="{B1AEE888-7D78-4223-8F29-F044159FB862}"/>
    <dgm:cxn modelId="{96EA0A34-C59A-49A7-9052-43244500E8B7}" type="presOf" srcId="{2447636F-9BE0-45DF-BA60-036D43AECAE6}" destId="{0DDA0AAC-9A5A-47DA-B5B6-A13320CB6B60}" srcOrd="0" destOrd="1" presId="urn:microsoft.com/office/officeart/2005/8/layout/hList1"/>
    <dgm:cxn modelId="{7FC61564-B738-4A52-9C54-FA58D5C762F6}" srcId="{A6CDE17B-6FBA-4CFA-A8DA-EFA92846240D}" destId="{2447636F-9BE0-45DF-BA60-036D43AECAE6}" srcOrd="1" destOrd="0" parTransId="{F4D5A640-FBD1-4904-AB4C-F8E790DB9D5A}" sibTransId="{1672BDF9-3F85-450E-82B6-99F59BAE55DC}"/>
    <dgm:cxn modelId="{E6020C47-6A25-4161-B471-BA4D2934825E}" type="presOf" srcId="{5CE11C86-5894-420C-8DCD-88C90E804D99}" destId="{726F0D40-D4C9-4D6E-BA96-E6578A3E0D37}" srcOrd="0" destOrd="1" presId="urn:microsoft.com/office/officeart/2005/8/layout/hList1"/>
    <dgm:cxn modelId="{CBA4CC69-AE71-487D-927C-B0BA706B704C}" srcId="{15E02D36-E34A-4AD6-89AD-335C03929E7F}" destId="{A2E54954-9DF8-4160-AA06-1C87881FABAB}" srcOrd="0" destOrd="0" parTransId="{C47283E5-4B2D-4C44-A119-BB53A49D31FB}" sibTransId="{3EBD302C-977A-444C-AD50-FCBB4C0B7FB0}"/>
    <dgm:cxn modelId="{830A227D-6F99-4061-B039-56AF1EDC0BDB}" srcId="{DD196DC7-0A68-4259-ADDC-740298BB6F0E}" destId="{A6CDE17B-6FBA-4CFA-A8DA-EFA92846240D}" srcOrd="0" destOrd="0" parTransId="{683EECD9-3C43-4AA5-A74F-50355FEA5A52}" sibTransId="{F96FD6AB-6B8D-426A-BC77-0541A46973A6}"/>
    <dgm:cxn modelId="{A9372A81-C7BC-4ACC-9273-EED2C1D142D9}" type="presOf" srcId="{9E6E49A9-49AE-4F7A-A742-C4E67277EAAC}" destId="{CC44A652-4CB1-4E83-A73A-07ADF138B0B1}" srcOrd="0" destOrd="0" presId="urn:microsoft.com/office/officeart/2005/8/layout/hList1"/>
    <dgm:cxn modelId="{806F4D8A-D4BA-4B95-A661-EEB9E6338F03}" srcId="{9E6E49A9-49AE-4F7A-A742-C4E67277EAAC}" destId="{A27CDBCB-F748-4DC6-A658-31D80D0DE5DF}" srcOrd="2" destOrd="0" parTransId="{12402382-84A2-487C-A891-A465B91A4EE6}" sibTransId="{AD0A18B6-59E5-41E9-A304-F423A7D4DBCB}"/>
    <dgm:cxn modelId="{ED573696-98CC-4102-9443-C372B1A6D62B}" srcId="{DD196DC7-0A68-4259-ADDC-740298BB6F0E}" destId="{9E6E49A9-49AE-4F7A-A742-C4E67277EAAC}" srcOrd="1" destOrd="0" parTransId="{C7602F18-4DD2-4BDF-81F2-C7B7588B562C}" sibTransId="{B5C8A71A-80A8-4650-929E-5BF2F819551F}"/>
    <dgm:cxn modelId="{B175E2A6-DB6F-4447-8F69-6BFE28450CDC}" type="presOf" srcId="{84AEC6C7-3904-4486-99EA-6B02321B624D}" destId="{6C6A43AA-CE7D-4F97-89F1-69F5D9E44119}" srcOrd="0" destOrd="0" presId="urn:microsoft.com/office/officeart/2005/8/layout/hList1"/>
    <dgm:cxn modelId="{7E893BB2-3BBB-4DDE-8596-3BEFBB461AFD}" srcId="{A6CDE17B-6FBA-4CFA-A8DA-EFA92846240D}" destId="{2D9804AA-67C3-4324-8BDA-4ADE079611B4}" srcOrd="0" destOrd="0" parTransId="{58BE58DE-C21A-467E-9E46-724309C454DA}" sibTransId="{F5AAD13F-EDBD-4E3F-BFA4-169FB3DF7585}"/>
    <dgm:cxn modelId="{1369D6B8-09E5-4009-8953-9A888F6C4E49}" type="presOf" srcId="{2D9804AA-67C3-4324-8BDA-4ADE079611B4}" destId="{0DDA0AAC-9A5A-47DA-B5B6-A13320CB6B60}" srcOrd="0" destOrd="0" presId="urn:microsoft.com/office/officeart/2005/8/layout/hList1"/>
    <dgm:cxn modelId="{0B5AA3BC-6DED-4682-B539-4C2B563AB593}" srcId="{15E02D36-E34A-4AD6-89AD-335C03929E7F}" destId="{5CE11C86-5894-420C-8DCD-88C90E804D99}" srcOrd="1" destOrd="0" parTransId="{85E0BDF8-5685-41B7-929C-EA5F01AEA4C1}" sibTransId="{8FCF7D5F-8BC9-4CEC-B551-69F7106E27AB}"/>
    <dgm:cxn modelId="{396442F4-4C95-4F01-86BC-0A359169A208}" type="presOf" srcId="{A6CDE17B-6FBA-4CFA-A8DA-EFA92846240D}" destId="{B39CED33-14E2-4910-B76C-8C0A0FD44F55}" srcOrd="0" destOrd="0" presId="urn:microsoft.com/office/officeart/2005/8/layout/hList1"/>
    <dgm:cxn modelId="{0AF1F1F8-5A5F-4ED3-AF41-303D9EC4255D}" type="presOf" srcId="{864BE9A8-1A40-42D2-9BCB-A8641D1E73C7}" destId="{6C6A43AA-CE7D-4F97-89F1-69F5D9E44119}" srcOrd="0" destOrd="1" presId="urn:microsoft.com/office/officeart/2005/8/layout/hList1"/>
    <dgm:cxn modelId="{E6D8A098-AF78-4B24-9C3A-376AB7C5BF28}" type="presParOf" srcId="{2ECD4811-0683-47CF-A301-A248D6417FEC}" destId="{F75661CF-04C9-4D63-BA31-921FBB348A76}" srcOrd="0" destOrd="0" presId="urn:microsoft.com/office/officeart/2005/8/layout/hList1"/>
    <dgm:cxn modelId="{5F69FF8F-7783-4A8C-B719-3535BD44750E}" type="presParOf" srcId="{F75661CF-04C9-4D63-BA31-921FBB348A76}" destId="{B39CED33-14E2-4910-B76C-8C0A0FD44F55}" srcOrd="0" destOrd="0" presId="urn:microsoft.com/office/officeart/2005/8/layout/hList1"/>
    <dgm:cxn modelId="{B55798C8-E96E-45EA-A2D6-F8A292E25F0B}" type="presParOf" srcId="{F75661CF-04C9-4D63-BA31-921FBB348A76}" destId="{0DDA0AAC-9A5A-47DA-B5B6-A13320CB6B60}" srcOrd="1" destOrd="0" presId="urn:microsoft.com/office/officeart/2005/8/layout/hList1"/>
    <dgm:cxn modelId="{CDB8CDEA-38C4-4291-9701-BA0BE1753C4B}" type="presParOf" srcId="{2ECD4811-0683-47CF-A301-A248D6417FEC}" destId="{926D9470-EE6A-4F62-9335-135BEE8A2CD2}" srcOrd="1" destOrd="0" presId="urn:microsoft.com/office/officeart/2005/8/layout/hList1"/>
    <dgm:cxn modelId="{C45E216A-CC20-4C7D-82D6-8E80C8AFA16C}" type="presParOf" srcId="{2ECD4811-0683-47CF-A301-A248D6417FEC}" destId="{2AA3CF73-AF29-49B5-9A3A-B63C67CD05E8}" srcOrd="2" destOrd="0" presId="urn:microsoft.com/office/officeart/2005/8/layout/hList1"/>
    <dgm:cxn modelId="{25CA1ED2-B9AB-43C4-8F4B-AB542FCF4AF9}" type="presParOf" srcId="{2AA3CF73-AF29-49B5-9A3A-B63C67CD05E8}" destId="{CC44A652-4CB1-4E83-A73A-07ADF138B0B1}" srcOrd="0" destOrd="0" presId="urn:microsoft.com/office/officeart/2005/8/layout/hList1"/>
    <dgm:cxn modelId="{A4837A60-9C8C-42F7-A5F4-6FBF6C6D83CE}" type="presParOf" srcId="{2AA3CF73-AF29-49B5-9A3A-B63C67CD05E8}" destId="{6C6A43AA-CE7D-4F97-89F1-69F5D9E44119}" srcOrd="1" destOrd="0" presId="urn:microsoft.com/office/officeart/2005/8/layout/hList1"/>
    <dgm:cxn modelId="{810C5A2C-C84F-43AC-813C-0F1D26B4B613}" type="presParOf" srcId="{2ECD4811-0683-47CF-A301-A248D6417FEC}" destId="{0AC092B8-BEA0-4371-B168-B0A097C07C63}" srcOrd="3" destOrd="0" presId="urn:microsoft.com/office/officeart/2005/8/layout/hList1"/>
    <dgm:cxn modelId="{6CFC1926-F569-42BA-B58A-758562455808}" type="presParOf" srcId="{2ECD4811-0683-47CF-A301-A248D6417FEC}" destId="{53D9743C-46D4-4A32-8336-869D40A19795}" srcOrd="4" destOrd="0" presId="urn:microsoft.com/office/officeart/2005/8/layout/hList1"/>
    <dgm:cxn modelId="{060DA35B-6ECB-44D0-ADBD-FF6B7BEE2DC4}" type="presParOf" srcId="{53D9743C-46D4-4A32-8336-869D40A19795}" destId="{EA92140A-B7BA-43C5-9961-093AF368DE91}" srcOrd="0" destOrd="0" presId="urn:microsoft.com/office/officeart/2005/8/layout/hList1"/>
    <dgm:cxn modelId="{B4C995C1-2CC4-4CC3-BC15-89F085870DB7}" type="presParOf" srcId="{53D9743C-46D4-4A32-8336-869D40A19795}" destId="{726F0D40-D4C9-4D6E-BA96-E6578A3E0D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0B65E-645E-4130-B041-8EB93855939A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08801F7D-C06B-4707-B9D2-F561A8990B7E}">
      <dgm:prSet/>
      <dgm:spPr/>
      <dgm:t>
        <a:bodyPr/>
        <a:lstStyle/>
        <a:p>
          <a:r>
            <a:rPr lang="en-US"/>
            <a:t>There is a tradeoff between how </a:t>
          </a:r>
          <a:r>
            <a:rPr lang="en-US" u="sng"/>
            <a:t>frequently</a:t>
          </a:r>
          <a:r>
            <a:rPr lang="en-US"/>
            <a:t> a route generates a positive EPA, and the </a:t>
          </a:r>
          <a:r>
            <a:rPr lang="en-US" u="sng"/>
            <a:t>magnitude</a:t>
          </a:r>
          <a:r>
            <a:rPr lang="en-US"/>
            <a:t> of that positive EPA</a:t>
          </a:r>
        </a:p>
      </dgm:t>
    </dgm:pt>
    <dgm:pt modelId="{A1100C35-0377-49FD-83EB-3D24A5030AD2}" type="parTrans" cxnId="{CBD97968-A936-4966-9A00-D5E312374C87}">
      <dgm:prSet/>
      <dgm:spPr/>
      <dgm:t>
        <a:bodyPr/>
        <a:lstStyle/>
        <a:p>
          <a:endParaRPr lang="en-US"/>
        </a:p>
      </dgm:t>
    </dgm:pt>
    <dgm:pt modelId="{E6D77A95-7B6E-4CD3-AAF6-DA681A305975}" type="sibTrans" cxnId="{CBD97968-A936-4966-9A00-D5E312374C87}">
      <dgm:prSet/>
      <dgm:spPr/>
      <dgm:t>
        <a:bodyPr/>
        <a:lstStyle/>
        <a:p>
          <a:endParaRPr lang="en-US"/>
        </a:p>
      </dgm:t>
    </dgm:pt>
    <dgm:pt modelId="{72CDA6B3-4284-4315-8F8B-49186B94A536}">
      <dgm:prSet/>
      <dgm:spPr/>
      <dgm:t>
        <a:bodyPr/>
        <a:lstStyle/>
        <a:p>
          <a:r>
            <a:rPr lang="en-US"/>
            <a:t>Explosive Route Concepts:</a:t>
          </a:r>
        </a:p>
      </dgm:t>
    </dgm:pt>
    <dgm:pt modelId="{F313896B-53C6-40CA-9162-25DE1849AF43}" type="parTrans" cxnId="{6CF9F7EF-7EFC-46B9-89C9-52D92636FC9B}">
      <dgm:prSet/>
      <dgm:spPr/>
      <dgm:t>
        <a:bodyPr/>
        <a:lstStyle/>
        <a:p>
          <a:endParaRPr lang="en-US"/>
        </a:p>
      </dgm:t>
    </dgm:pt>
    <dgm:pt modelId="{BA7B4DC5-8BFE-450B-83D3-0E013924C54B}" type="sibTrans" cxnId="{6CF9F7EF-7EFC-46B9-89C9-52D92636FC9B}">
      <dgm:prSet/>
      <dgm:spPr/>
      <dgm:t>
        <a:bodyPr/>
        <a:lstStyle/>
        <a:p>
          <a:endParaRPr lang="en-US"/>
        </a:p>
      </dgm:t>
    </dgm:pt>
    <dgm:pt modelId="{75E3B931-DF11-41E4-963C-6138B90EA5A2}">
      <dgm:prSet/>
      <dgm:spPr/>
      <dgm:t>
        <a:bodyPr/>
        <a:lstStyle/>
        <a:p>
          <a:r>
            <a:rPr lang="en-US"/>
            <a:t>Generate positive EPA less frequently</a:t>
          </a:r>
        </a:p>
      </dgm:t>
    </dgm:pt>
    <dgm:pt modelId="{84A4DB66-9ACB-4911-8CC8-D4DDA9A3565C}" type="parTrans" cxnId="{E7056D30-DDD2-4F9C-85C5-FE0BB661EF39}">
      <dgm:prSet/>
      <dgm:spPr/>
      <dgm:t>
        <a:bodyPr/>
        <a:lstStyle/>
        <a:p>
          <a:endParaRPr lang="en-US"/>
        </a:p>
      </dgm:t>
    </dgm:pt>
    <dgm:pt modelId="{863C2D57-CF2F-463A-AFBC-51FA09EE4C86}" type="sibTrans" cxnId="{E7056D30-DDD2-4F9C-85C5-FE0BB661EF39}">
      <dgm:prSet/>
      <dgm:spPr/>
      <dgm:t>
        <a:bodyPr/>
        <a:lstStyle/>
        <a:p>
          <a:endParaRPr lang="en-US"/>
        </a:p>
      </dgm:t>
    </dgm:pt>
    <dgm:pt modelId="{2ABEE98D-8310-40DB-AD10-F4CCD9438915}">
      <dgm:prSet/>
      <dgm:spPr/>
      <dgm:t>
        <a:bodyPr/>
        <a:lstStyle/>
        <a:p>
          <a:r>
            <a:rPr lang="en-US"/>
            <a:t>Generate high amounts of EPA on successful plays</a:t>
          </a:r>
        </a:p>
      </dgm:t>
    </dgm:pt>
    <dgm:pt modelId="{902A80D6-2EF8-4AF0-B4F2-BFBC47449E5D}" type="parTrans" cxnId="{EBEB2FC4-4496-4ACD-BCC1-DBC1A00944B3}">
      <dgm:prSet/>
      <dgm:spPr/>
      <dgm:t>
        <a:bodyPr/>
        <a:lstStyle/>
        <a:p>
          <a:endParaRPr lang="en-US"/>
        </a:p>
      </dgm:t>
    </dgm:pt>
    <dgm:pt modelId="{7ED328D9-A01E-4EB6-8B6A-7DF2B1C3762B}" type="sibTrans" cxnId="{EBEB2FC4-4496-4ACD-BCC1-DBC1A00944B3}">
      <dgm:prSet/>
      <dgm:spPr/>
      <dgm:t>
        <a:bodyPr/>
        <a:lstStyle/>
        <a:p>
          <a:endParaRPr lang="en-US"/>
        </a:p>
      </dgm:t>
    </dgm:pt>
    <dgm:pt modelId="{2B59631A-1B79-4803-AFCC-D22BFC754C20}">
      <dgm:prSet/>
      <dgm:spPr/>
      <dgm:t>
        <a:bodyPr/>
        <a:lstStyle/>
        <a:p>
          <a:r>
            <a:rPr lang="en-US"/>
            <a:t>High risk + high reward plays, often vertical passing concepts that are either no gains or big gains</a:t>
          </a:r>
        </a:p>
      </dgm:t>
    </dgm:pt>
    <dgm:pt modelId="{97711089-6245-48AC-87B0-92D0FD3190E9}" type="parTrans" cxnId="{DDE37904-E4B2-425D-A519-C622696CE80F}">
      <dgm:prSet/>
      <dgm:spPr/>
      <dgm:t>
        <a:bodyPr/>
        <a:lstStyle/>
        <a:p>
          <a:endParaRPr lang="en-US"/>
        </a:p>
      </dgm:t>
    </dgm:pt>
    <dgm:pt modelId="{3DA242DA-AE72-41BB-BEB5-26EA84EA8C5B}" type="sibTrans" cxnId="{DDE37904-E4B2-425D-A519-C622696CE80F}">
      <dgm:prSet/>
      <dgm:spPr/>
      <dgm:t>
        <a:bodyPr/>
        <a:lstStyle/>
        <a:p>
          <a:endParaRPr lang="en-US"/>
        </a:p>
      </dgm:t>
    </dgm:pt>
    <dgm:pt modelId="{5E9D90E6-BA7C-4C48-B8C1-10083A440C60}">
      <dgm:prSet/>
      <dgm:spPr/>
      <dgm:t>
        <a:bodyPr/>
        <a:lstStyle/>
        <a:p>
          <a:r>
            <a:rPr lang="en-US" dirty="0"/>
            <a:t>Example Concepts</a:t>
          </a:r>
        </a:p>
      </dgm:t>
    </dgm:pt>
    <dgm:pt modelId="{A11B3362-AD6D-4B7B-87B8-6D5A74E564F7}" type="parTrans" cxnId="{2BDA9773-56F1-4CF3-B091-06EFFACE89D0}">
      <dgm:prSet/>
      <dgm:spPr/>
      <dgm:t>
        <a:bodyPr/>
        <a:lstStyle/>
        <a:p>
          <a:endParaRPr lang="en-US"/>
        </a:p>
      </dgm:t>
    </dgm:pt>
    <dgm:pt modelId="{96109898-100D-48A9-9FC6-E045B8E245EE}" type="sibTrans" cxnId="{2BDA9773-56F1-4CF3-B091-06EFFACE89D0}">
      <dgm:prSet/>
      <dgm:spPr/>
      <dgm:t>
        <a:bodyPr/>
        <a:lstStyle/>
        <a:p>
          <a:endParaRPr lang="en-US"/>
        </a:p>
      </dgm:t>
    </dgm:pt>
    <dgm:pt modelId="{3EFF3F5B-84DE-4746-80D2-6EC010157853}">
      <dgm:prSet/>
      <dgm:spPr/>
      <dgm:t>
        <a:bodyPr/>
        <a:lstStyle/>
        <a:p>
          <a:r>
            <a:rPr lang="en-US" dirty="0"/>
            <a:t>Verticals</a:t>
          </a:r>
        </a:p>
      </dgm:t>
    </dgm:pt>
    <dgm:pt modelId="{5129284D-B7A7-4228-B641-BAC0332D945B}" type="parTrans" cxnId="{AE2A90F3-55D1-4BC3-9832-74456FAF247A}">
      <dgm:prSet/>
      <dgm:spPr/>
      <dgm:t>
        <a:bodyPr/>
        <a:lstStyle/>
        <a:p>
          <a:endParaRPr lang="en-US"/>
        </a:p>
      </dgm:t>
    </dgm:pt>
    <dgm:pt modelId="{1FCB8634-F1B2-43B6-B807-1DCE377F68D4}" type="sibTrans" cxnId="{AE2A90F3-55D1-4BC3-9832-74456FAF247A}">
      <dgm:prSet/>
      <dgm:spPr/>
      <dgm:t>
        <a:bodyPr/>
        <a:lstStyle/>
        <a:p>
          <a:endParaRPr lang="en-US"/>
        </a:p>
      </dgm:t>
    </dgm:pt>
    <dgm:pt modelId="{EF545370-7607-449C-B6D6-83D45067143C}">
      <dgm:prSet/>
      <dgm:spPr/>
      <dgm:t>
        <a:bodyPr/>
        <a:lstStyle/>
        <a:p>
          <a:r>
            <a:rPr lang="en-US"/>
            <a:t>Dagger</a:t>
          </a:r>
        </a:p>
      </dgm:t>
    </dgm:pt>
    <dgm:pt modelId="{56A6B775-1866-4862-BE5B-EE518B455C85}" type="parTrans" cxnId="{228E7E18-A1AE-4363-A624-FCDEB9375812}">
      <dgm:prSet/>
      <dgm:spPr/>
      <dgm:t>
        <a:bodyPr/>
        <a:lstStyle/>
        <a:p>
          <a:endParaRPr lang="en-US"/>
        </a:p>
      </dgm:t>
    </dgm:pt>
    <dgm:pt modelId="{BE8907D0-27CB-40C4-8C9E-CAF13069321F}" type="sibTrans" cxnId="{228E7E18-A1AE-4363-A624-FCDEB9375812}">
      <dgm:prSet/>
      <dgm:spPr/>
      <dgm:t>
        <a:bodyPr/>
        <a:lstStyle/>
        <a:p>
          <a:endParaRPr lang="en-US"/>
        </a:p>
      </dgm:t>
    </dgm:pt>
    <dgm:pt modelId="{736AF367-F919-4FCB-9184-874B13F9870C}">
      <dgm:prSet/>
      <dgm:spPr/>
      <dgm:t>
        <a:bodyPr/>
        <a:lstStyle/>
        <a:p>
          <a:r>
            <a:rPr lang="en-US"/>
            <a:t>Mills</a:t>
          </a:r>
        </a:p>
      </dgm:t>
    </dgm:pt>
    <dgm:pt modelId="{06B50A2B-CDC1-4E6F-B4D0-ABF89C53836B}" type="parTrans" cxnId="{DEEA6377-D597-43F5-A72D-F7C35C240D37}">
      <dgm:prSet/>
      <dgm:spPr/>
      <dgm:t>
        <a:bodyPr/>
        <a:lstStyle/>
        <a:p>
          <a:endParaRPr lang="en-US"/>
        </a:p>
      </dgm:t>
    </dgm:pt>
    <dgm:pt modelId="{CC2ADF5C-2754-49A8-9C41-12495B72DA99}" type="sibTrans" cxnId="{DEEA6377-D597-43F5-A72D-F7C35C240D37}">
      <dgm:prSet/>
      <dgm:spPr/>
      <dgm:t>
        <a:bodyPr/>
        <a:lstStyle/>
        <a:p>
          <a:endParaRPr lang="en-US"/>
        </a:p>
      </dgm:t>
    </dgm:pt>
    <dgm:pt modelId="{07DBEB41-37D1-4DEE-9949-458FF1A1F090}">
      <dgm:prSet/>
      <dgm:spPr/>
      <dgm:t>
        <a:bodyPr/>
        <a:lstStyle/>
        <a:p>
          <a:r>
            <a:rPr lang="en-US"/>
            <a:t>On-Schedule Route Concepts:</a:t>
          </a:r>
        </a:p>
      </dgm:t>
    </dgm:pt>
    <dgm:pt modelId="{053D04D9-8816-4FC6-BBA3-2B03643D58AE}" type="parTrans" cxnId="{057C08C1-EC3E-4DC3-A1F4-53891332AFB0}">
      <dgm:prSet/>
      <dgm:spPr/>
      <dgm:t>
        <a:bodyPr/>
        <a:lstStyle/>
        <a:p>
          <a:endParaRPr lang="en-US"/>
        </a:p>
      </dgm:t>
    </dgm:pt>
    <dgm:pt modelId="{80DB0722-F481-4AE3-AB59-92A8D7C700AA}" type="sibTrans" cxnId="{057C08C1-EC3E-4DC3-A1F4-53891332AFB0}">
      <dgm:prSet/>
      <dgm:spPr/>
      <dgm:t>
        <a:bodyPr/>
        <a:lstStyle/>
        <a:p>
          <a:endParaRPr lang="en-US"/>
        </a:p>
      </dgm:t>
    </dgm:pt>
    <dgm:pt modelId="{0239151A-2867-40FF-99F3-ECC3EDED5CA8}">
      <dgm:prSet/>
      <dgm:spPr/>
      <dgm:t>
        <a:bodyPr/>
        <a:lstStyle/>
        <a:p>
          <a:r>
            <a:rPr lang="en-US"/>
            <a:t>Generate positive EPA plays more often</a:t>
          </a:r>
        </a:p>
      </dgm:t>
    </dgm:pt>
    <dgm:pt modelId="{43A772DC-35FF-45AB-8F22-A835084A5CCB}" type="parTrans" cxnId="{512C4A43-86E8-4102-8849-ECFA4FF2C6AF}">
      <dgm:prSet/>
      <dgm:spPr/>
      <dgm:t>
        <a:bodyPr/>
        <a:lstStyle/>
        <a:p>
          <a:endParaRPr lang="en-US"/>
        </a:p>
      </dgm:t>
    </dgm:pt>
    <dgm:pt modelId="{CB0036F0-ECD7-40A2-A5CF-72DF47A7705B}" type="sibTrans" cxnId="{512C4A43-86E8-4102-8849-ECFA4FF2C6AF}">
      <dgm:prSet/>
      <dgm:spPr/>
      <dgm:t>
        <a:bodyPr/>
        <a:lstStyle/>
        <a:p>
          <a:endParaRPr lang="en-US"/>
        </a:p>
      </dgm:t>
    </dgm:pt>
    <dgm:pt modelId="{9F78856F-3609-4C7B-A732-46A8DA0AE070}">
      <dgm:prSet/>
      <dgm:spPr/>
      <dgm:t>
        <a:bodyPr/>
        <a:lstStyle/>
        <a:p>
          <a:r>
            <a:rPr lang="en-US"/>
            <a:t>Generally have lower EPA on successful plays </a:t>
          </a:r>
        </a:p>
      </dgm:t>
    </dgm:pt>
    <dgm:pt modelId="{B359FE4D-967F-458E-ACC4-004848290B46}" type="parTrans" cxnId="{C2F84770-0593-4909-97D6-5FD91C4FF510}">
      <dgm:prSet/>
      <dgm:spPr/>
      <dgm:t>
        <a:bodyPr/>
        <a:lstStyle/>
        <a:p>
          <a:endParaRPr lang="en-US"/>
        </a:p>
      </dgm:t>
    </dgm:pt>
    <dgm:pt modelId="{C3F99B90-4382-4978-96DC-75F36A6D330A}" type="sibTrans" cxnId="{C2F84770-0593-4909-97D6-5FD91C4FF510}">
      <dgm:prSet/>
      <dgm:spPr/>
      <dgm:t>
        <a:bodyPr/>
        <a:lstStyle/>
        <a:p>
          <a:endParaRPr lang="en-US"/>
        </a:p>
      </dgm:t>
    </dgm:pt>
    <dgm:pt modelId="{64AA9093-4C29-4CB3-9BE9-2A46494ABD37}">
      <dgm:prSet/>
      <dgm:spPr/>
      <dgm:t>
        <a:bodyPr/>
        <a:lstStyle/>
        <a:p>
          <a:r>
            <a:rPr lang="en-US"/>
            <a:t>Quick, reliable concepts that the defense tends to contain</a:t>
          </a:r>
        </a:p>
      </dgm:t>
    </dgm:pt>
    <dgm:pt modelId="{0F8E35F9-BE58-4491-8DA9-5281A4808530}" type="parTrans" cxnId="{C36F6E2D-0AE4-4813-B533-ED3864A367B7}">
      <dgm:prSet/>
      <dgm:spPr/>
      <dgm:t>
        <a:bodyPr/>
        <a:lstStyle/>
        <a:p>
          <a:endParaRPr lang="en-US"/>
        </a:p>
      </dgm:t>
    </dgm:pt>
    <dgm:pt modelId="{978574DE-BA22-47F6-8113-F16C1E239B9F}" type="sibTrans" cxnId="{C36F6E2D-0AE4-4813-B533-ED3864A367B7}">
      <dgm:prSet/>
      <dgm:spPr/>
      <dgm:t>
        <a:bodyPr/>
        <a:lstStyle/>
        <a:p>
          <a:endParaRPr lang="en-US"/>
        </a:p>
      </dgm:t>
    </dgm:pt>
    <dgm:pt modelId="{241AF99F-F68C-4D5B-BCD2-62164933027C}">
      <dgm:prSet/>
      <dgm:spPr/>
      <dgm:t>
        <a:bodyPr/>
        <a:lstStyle/>
        <a:p>
          <a:r>
            <a:rPr lang="en-US" dirty="0"/>
            <a:t>Example Concepts</a:t>
          </a:r>
        </a:p>
      </dgm:t>
    </dgm:pt>
    <dgm:pt modelId="{9658E7DF-AD67-4308-9D99-DB3CB51A237E}" type="parTrans" cxnId="{8E8E61D9-B7DD-4FED-BED5-C394FB35636F}">
      <dgm:prSet/>
      <dgm:spPr/>
      <dgm:t>
        <a:bodyPr/>
        <a:lstStyle/>
        <a:p>
          <a:endParaRPr lang="en-US"/>
        </a:p>
      </dgm:t>
    </dgm:pt>
    <dgm:pt modelId="{230C653A-5D82-4D89-A2C4-A5795567232C}" type="sibTrans" cxnId="{8E8E61D9-B7DD-4FED-BED5-C394FB35636F}">
      <dgm:prSet/>
      <dgm:spPr/>
      <dgm:t>
        <a:bodyPr/>
        <a:lstStyle/>
        <a:p>
          <a:endParaRPr lang="en-US"/>
        </a:p>
      </dgm:t>
    </dgm:pt>
    <dgm:pt modelId="{685D22A5-C431-4CF1-902A-8F8958CFD9BD}">
      <dgm:prSet/>
      <dgm:spPr/>
      <dgm:t>
        <a:bodyPr/>
        <a:lstStyle/>
        <a:p>
          <a:r>
            <a:rPr lang="en-US"/>
            <a:t>Stick</a:t>
          </a:r>
        </a:p>
      </dgm:t>
    </dgm:pt>
    <dgm:pt modelId="{CF4D48AF-ECBD-4308-AC60-94049694AFBA}" type="parTrans" cxnId="{1E0B6816-8020-4A48-86A6-FE9591B57BE4}">
      <dgm:prSet/>
      <dgm:spPr/>
      <dgm:t>
        <a:bodyPr/>
        <a:lstStyle/>
        <a:p>
          <a:endParaRPr lang="en-US"/>
        </a:p>
      </dgm:t>
    </dgm:pt>
    <dgm:pt modelId="{1A848537-B7D2-415A-B17C-AA94FB8A48F6}" type="sibTrans" cxnId="{1E0B6816-8020-4A48-86A6-FE9591B57BE4}">
      <dgm:prSet/>
      <dgm:spPr/>
      <dgm:t>
        <a:bodyPr/>
        <a:lstStyle/>
        <a:p>
          <a:endParaRPr lang="en-US"/>
        </a:p>
      </dgm:t>
    </dgm:pt>
    <dgm:pt modelId="{4EC9017B-FFB8-4BB3-80E5-74BEE25B3D8D}">
      <dgm:prSet/>
      <dgm:spPr/>
      <dgm:t>
        <a:bodyPr/>
        <a:lstStyle/>
        <a:p>
          <a:r>
            <a:rPr lang="en-US"/>
            <a:t>Outs</a:t>
          </a:r>
        </a:p>
      </dgm:t>
    </dgm:pt>
    <dgm:pt modelId="{B4E7F96C-D235-4889-A9EF-4DB5D7C570A0}" type="parTrans" cxnId="{1FC59E3B-737F-491D-92D7-AE084E89529D}">
      <dgm:prSet/>
      <dgm:spPr/>
      <dgm:t>
        <a:bodyPr/>
        <a:lstStyle/>
        <a:p>
          <a:endParaRPr lang="en-US"/>
        </a:p>
      </dgm:t>
    </dgm:pt>
    <dgm:pt modelId="{FAC1313C-BF15-4C42-9B4C-D79516BE670B}" type="sibTrans" cxnId="{1FC59E3B-737F-491D-92D7-AE084E89529D}">
      <dgm:prSet/>
      <dgm:spPr/>
      <dgm:t>
        <a:bodyPr/>
        <a:lstStyle/>
        <a:p>
          <a:endParaRPr lang="en-US"/>
        </a:p>
      </dgm:t>
    </dgm:pt>
    <dgm:pt modelId="{310D4D5A-2D3B-4ABA-B284-C0B618FF2FA9}">
      <dgm:prSet/>
      <dgm:spPr/>
      <dgm:t>
        <a:bodyPr/>
        <a:lstStyle/>
        <a:p>
          <a:r>
            <a:rPr lang="en-US"/>
            <a:t>Curl + Flat</a:t>
          </a:r>
        </a:p>
      </dgm:t>
    </dgm:pt>
    <dgm:pt modelId="{16636823-3FE1-4E48-AB10-9A96DB582521}" type="parTrans" cxnId="{BCFC6047-6093-490D-B5A1-3D41A1AB9ED6}">
      <dgm:prSet/>
      <dgm:spPr/>
      <dgm:t>
        <a:bodyPr/>
        <a:lstStyle/>
        <a:p>
          <a:endParaRPr lang="en-US"/>
        </a:p>
      </dgm:t>
    </dgm:pt>
    <dgm:pt modelId="{43925293-6C91-4CB9-BB8D-DF33FE487427}" type="sibTrans" cxnId="{BCFC6047-6093-490D-B5A1-3D41A1AB9ED6}">
      <dgm:prSet/>
      <dgm:spPr/>
      <dgm:t>
        <a:bodyPr/>
        <a:lstStyle/>
        <a:p>
          <a:endParaRPr lang="en-US"/>
        </a:p>
      </dgm:t>
    </dgm:pt>
    <dgm:pt modelId="{EA5650EC-FF22-474F-AB6F-3AFB66F31A85}" type="pres">
      <dgm:prSet presAssocID="{5BE0B65E-645E-4130-B041-8EB93855939A}" presName="linear" presStyleCnt="0">
        <dgm:presLayoutVars>
          <dgm:animLvl val="lvl"/>
          <dgm:resizeHandles val="exact"/>
        </dgm:presLayoutVars>
      </dgm:prSet>
      <dgm:spPr/>
    </dgm:pt>
    <dgm:pt modelId="{427BCC4F-1109-4965-A1B4-B9817C1E0A7D}" type="pres">
      <dgm:prSet presAssocID="{08801F7D-C06B-4707-B9D2-F561A8990B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F1CD63-0F6B-4DB0-B597-D35A55388A27}" type="pres">
      <dgm:prSet presAssocID="{E6D77A95-7B6E-4CD3-AAF6-DA681A305975}" presName="spacer" presStyleCnt="0"/>
      <dgm:spPr/>
    </dgm:pt>
    <dgm:pt modelId="{397021C1-515F-4361-BEA4-3084FCA07EDA}" type="pres">
      <dgm:prSet presAssocID="{72CDA6B3-4284-4315-8F8B-49186B94A5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37A364-6167-4436-9636-34029DC2AC84}" type="pres">
      <dgm:prSet presAssocID="{72CDA6B3-4284-4315-8F8B-49186B94A536}" presName="childText" presStyleLbl="revTx" presStyleIdx="0" presStyleCnt="2">
        <dgm:presLayoutVars>
          <dgm:bulletEnabled val="1"/>
        </dgm:presLayoutVars>
      </dgm:prSet>
      <dgm:spPr/>
    </dgm:pt>
    <dgm:pt modelId="{2BD92A89-D490-48DA-9DEC-421678B2B499}" type="pres">
      <dgm:prSet presAssocID="{07DBEB41-37D1-4DEE-9949-458FF1A1F0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215063-81AA-4DFB-A823-7F1C4D411861}" type="pres">
      <dgm:prSet presAssocID="{07DBEB41-37D1-4DEE-9949-458FF1A1F09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6AD2002-5427-45F7-A5A3-4ABF784E35F2}" type="presOf" srcId="{75E3B931-DF11-41E4-963C-6138B90EA5A2}" destId="{A537A364-6167-4436-9636-34029DC2AC84}" srcOrd="0" destOrd="0" presId="urn:microsoft.com/office/officeart/2005/8/layout/vList2"/>
    <dgm:cxn modelId="{DDE37904-E4B2-425D-A519-C622696CE80F}" srcId="{72CDA6B3-4284-4315-8F8B-49186B94A536}" destId="{2B59631A-1B79-4803-AFCC-D22BFC754C20}" srcOrd="2" destOrd="0" parTransId="{97711089-6245-48AC-87B0-92D0FD3190E9}" sibTransId="{3DA242DA-AE72-41BB-BEB5-26EA84EA8C5B}"/>
    <dgm:cxn modelId="{828B6216-0799-413F-94D4-93B3C0F53B38}" type="presOf" srcId="{9F78856F-3609-4C7B-A732-46A8DA0AE070}" destId="{27215063-81AA-4DFB-A823-7F1C4D411861}" srcOrd="0" destOrd="1" presId="urn:microsoft.com/office/officeart/2005/8/layout/vList2"/>
    <dgm:cxn modelId="{1E0B6816-8020-4A48-86A6-FE9591B57BE4}" srcId="{241AF99F-F68C-4D5B-BCD2-62164933027C}" destId="{685D22A5-C431-4CF1-902A-8F8958CFD9BD}" srcOrd="0" destOrd="0" parTransId="{CF4D48AF-ECBD-4308-AC60-94049694AFBA}" sibTransId="{1A848537-B7D2-415A-B17C-AA94FB8A48F6}"/>
    <dgm:cxn modelId="{228E7E18-A1AE-4363-A624-FCDEB9375812}" srcId="{5E9D90E6-BA7C-4C48-B8C1-10083A440C60}" destId="{EF545370-7607-449C-B6D6-83D45067143C}" srcOrd="1" destOrd="0" parTransId="{56A6B775-1866-4862-BE5B-EE518B455C85}" sibTransId="{BE8907D0-27CB-40C4-8C9E-CAF13069321F}"/>
    <dgm:cxn modelId="{517C541C-190D-46D6-B0E7-AA57257B7F17}" type="presOf" srcId="{0239151A-2867-40FF-99F3-ECC3EDED5CA8}" destId="{27215063-81AA-4DFB-A823-7F1C4D411861}" srcOrd="0" destOrd="0" presId="urn:microsoft.com/office/officeart/2005/8/layout/vList2"/>
    <dgm:cxn modelId="{C36F6E2D-0AE4-4813-B533-ED3864A367B7}" srcId="{07DBEB41-37D1-4DEE-9949-458FF1A1F090}" destId="{64AA9093-4C29-4CB3-9BE9-2A46494ABD37}" srcOrd="2" destOrd="0" parTransId="{0F8E35F9-BE58-4491-8DA9-5281A4808530}" sibTransId="{978574DE-BA22-47F6-8113-F16C1E239B9F}"/>
    <dgm:cxn modelId="{E7056D30-DDD2-4F9C-85C5-FE0BB661EF39}" srcId="{72CDA6B3-4284-4315-8F8B-49186B94A536}" destId="{75E3B931-DF11-41E4-963C-6138B90EA5A2}" srcOrd="0" destOrd="0" parTransId="{84A4DB66-9ACB-4911-8CC8-D4DDA9A3565C}" sibTransId="{863C2D57-CF2F-463A-AFBC-51FA09EE4C86}"/>
    <dgm:cxn modelId="{27BE4337-FD3F-46BA-9085-99BF1C6B4B9E}" type="presOf" srcId="{3EFF3F5B-84DE-4746-80D2-6EC010157853}" destId="{A537A364-6167-4436-9636-34029DC2AC84}" srcOrd="0" destOrd="4" presId="urn:microsoft.com/office/officeart/2005/8/layout/vList2"/>
    <dgm:cxn modelId="{1FC59E3B-737F-491D-92D7-AE084E89529D}" srcId="{241AF99F-F68C-4D5B-BCD2-62164933027C}" destId="{4EC9017B-FFB8-4BB3-80E5-74BEE25B3D8D}" srcOrd="1" destOrd="0" parTransId="{B4E7F96C-D235-4889-A9EF-4DB5D7C570A0}" sibTransId="{FAC1313C-BF15-4C42-9B4C-D79516BE670B}"/>
    <dgm:cxn modelId="{512C4A43-86E8-4102-8849-ECFA4FF2C6AF}" srcId="{07DBEB41-37D1-4DEE-9949-458FF1A1F090}" destId="{0239151A-2867-40FF-99F3-ECC3EDED5CA8}" srcOrd="0" destOrd="0" parTransId="{43A772DC-35FF-45AB-8F22-A835084A5CCB}" sibTransId="{CB0036F0-ECD7-40A2-A5CF-72DF47A7705B}"/>
    <dgm:cxn modelId="{59C1FB45-05BF-4250-A5D6-E8B460EE5177}" type="presOf" srcId="{07DBEB41-37D1-4DEE-9949-458FF1A1F090}" destId="{2BD92A89-D490-48DA-9DEC-421678B2B499}" srcOrd="0" destOrd="0" presId="urn:microsoft.com/office/officeart/2005/8/layout/vList2"/>
    <dgm:cxn modelId="{BCFC6047-6093-490D-B5A1-3D41A1AB9ED6}" srcId="{241AF99F-F68C-4D5B-BCD2-62164933027C}" destId="{310D4D5A-2D3B-4ABA-B284-C0B618FF2FA9}" srcOrd="2" destOrd="0" parTransId="{16636823-3FE1-4E48-AB10-9A96DB582521}" sibTransId="{43925293-6C91-4CB9-BB8D-DF33FE487427}"/>
    <dgm:cxn modelId="{CBD97968-A936-4966-9A00-D5E312374C87}" srcId="{5BE0B65E-645E-4130-B041-8EB93855939A}" destId="{08801F7D-C06B-4707-B9D2-F561A8990B7E}" srcOrd="0" destOrd="0" parTransId="{A1100C35-0377-49FD-83EB-3D24A5030AD2}" sibTransId="{E6D77A95-7B6E-4CD3-AAF6-DA681A305975}"/>
    <dgm:cxn modelId="{C2F84770-0593-4909-97D6-5FD91C4FF510}" srcId="{07DBEB41-37D1-4DEE-9949-458FF1A1F090}" destId="{9F78856F-3609-4C7B-A732-46A8DA0AE070}" srcOrd="1" destOrd="0" parTransId="{B359FE4D-967F-458E-ACC4-004848290B46}" sibTransId="{C3F99B90-4382-4978-96DC-75F36A6D330A}"/>
    <dgm:cxn modelId="{2BDA9773-56F1-4CF3-B091-06EFFACE89D0}" srcId="{72CDA6B3-4284-4315-8F8B-49186B94A536}" destId="{5E9D90E6-BA7C-4C48-B8C1-10083A440C60}" srcOrd="3" destOrd="0" parTransId="{A11B3362-AD6D-4B7B-87B8-6D5A74E564F7}" sibTransId="{96109898-100D-48A9-9FC6-E045B8E245EE}"/>
    <dgm:cxn modelId="{AB51F374-3E12-49E6-AA43-33431352DC60}" type="presOf" srcId="{5E9D90E6-BA7C-4C48-B8C1-10083A440C60}" destId="{A537A364-6167-4436-9636-34029DC2AC84}" srcOrd="0" destOrd="3" presId="urn:microsoft.com/office/officeart/2005/8/layout/vList2"/>
    <dgm:cxn modelId="{DEEA6377-D597-43F5-A72D-F7C35C240D37}" srcId="{5E9D90E6-BA7C-4C48-B8C1-10083A440C60}" destId="{736AF367-F919-4FCB-9184-874B13F9870C}" srcOrd="2" destOrd="0" parTransId="{06B50A2B-CDC1-4E6F-B4D0-ABF89C53836B}" sibTransId="{CC2ADF5C-2754-49A8-9C41-12495B72DA99}"/>
    <dgm:cxn modelId="{38E78377-661B-4BE0-9641-1603BBBE95CC}" type="presOf" srcId="{08801F7D-C06B-4707-B9D2-F561A8990B7E}" destId="{427BCC4F-1109-4965-A1B4-B9817C1E0A7D}" srcOrd="0" destOrd="0" presId="urn:microsoft.com/office/officeart/2005/8/layout/vList2"/>
    <dgm:cxn modelId="{24A44C7F-39C6-4995-956D-71F8B186F021}" type="presOf" srcId="{310D4D5A-2D3B-4ABA-B284-C0B618FF2FA9}" destId="{27215063-81AA-4DFB-A823-7F1C4D411861}" srcOrd="0" destOrd="6" presId="urn:microsoft.com/office/officeart/2005/8/layout/vList2"/>
    <dgm:cxn modelId="{9B2D2585-04F6-4813-8B4D-8CE24A0A6DF4}" type="presOf" srcId="{2ABEE98D-8310-40DB-AD10-F4CCD9438915}" destId="{A537A364-6167-4436-9636-34029DC2AC84}" srcOrd="0" destOrd="1" presId="urn:microsoft.com/office/officeart/2005/8/layout/vList2"/>
    <dgm:cxn modelId="{7C7B3391-91E3-453F-B095-C157791BCAB6}" type="presOf" srcId="{685D22A5-C431-4CF1-902A-8F8958CFD9BD}" destId="{27215063-81AA-4DFB-A823-7F1C4D411861}" srcOrd="0" destOrd="4" presId="urn:microsoft.com/office/officeart/2005/8/layout/vList2"/>
    <dgm:cxn modelId="{E32472A5-24A5-49D2-B9DE-F06E2ACFF849}" type="presOf" srcId="{5BE0B65E-645E-4130-B041-8EB93855939A}" destId="{EA5650EC-FF22-474F-AB6F-3AFB66F31A85}" srcOrd="0" destOrd="0" presId="urn:microsoft.com/office/officeart/2005/8/layout/vList2"/>
    <dgm:cxn modelId="{801519A7-076C-4BB0-9B76-847D9A151EC1}" type="presOf" srcId="{EF545370-7607-449C-B6D6-83D45067143C}" destId="{A537A364-6167-4436-9636-34029DC2AC84}" srcOrd="0" destOrd="5" presId="urn:microsoft.com/office/officeart/2005/8/layout/vList2"/>
    <dgm:cxn modelId="{52E741BF-EC46-4554-B42D-FC85CB0AA8FD}" type="presOf" srcId="{64AA9093-4C29-4CB3-9BE9-2A46494ABD37}" destId="{27215063-81AA-4DFB-A823-7F1C4D411861}" srcOrd="0" destOrd="2" presId="urn:microsoft.com/office/officeart/2005/8/layout/vList2"/>
    <dgm:cxn modelId="{E419B1C0-CCF9-4D53-A119-3F82CC03DECE}" type="presOf" srcId="{241AF99F-F68C-4D5B-BCD2-62164933027C}" destId="{27215063-81AA-4DFB-A823-7F1C4D411861}" srcOrd="0" destOrd="3" presId="urn:microsoft.com/office/officeart/2005/8/layout/vList2"/>
    <dgm:cxn modelId="{057C08C1-EC3E-4DC3-A1F4-53891332AFB0}" srcId="{5BE0B65E-645E-4130-B041-8EB93855939A}" destId="{07DBEB41-37D1-4DEE-9949-458FF1A1F090}" srcOrd="2" destOrd="0" parTransId="{053D04D9-8816-4FC6-BBA3-2B03643D58AE}" sibTransId="{80DB0722-F481-4AE3-AB59-92A8D7C700AA}"/>
    <dgm:cxn modelId="{745308C4-7E44-4424-AF63-102DBA58AF3B}" type="presOf" srcId="{2B59631A-1B79-4803-AFCC-D22BFC754C20}" destId="{A537A364-6167-4436-9636-34029DC2AC84}" srcOrd="0" destOrd="2" presId="urn:microsoft.com/office/officeart/2005/8/layout/vList2"/>
    <dgm:cxn modelId="{EBEB2FC4-4496-4ACD-BCC1-DBC1A00944B3}" srcId="{72CDA6B3-4284-4315-8F8B-49186B94A536}" destId="{2ABEE98D-8310-40DB-AD10-F4CCD9438915}" srcOrd="1" destOrd="0" parTransId="{902A80D6-2EF8-4AF0-B4F2-BFBC47449E5D}" sibTransId="{7ED328D9-A01E-4EB6-8B6A-7DF2B1C3762B}"/>
    <dgm:cxn modelId="{615FABC4-7ADC-4ABB-9F32-34F791804AFC}" type="presOf" srcId="{4EC9017B-FFB8-4BB3-80E5-74BEE25B3D8D}" destId="{27215063-81AA-4DFB-A823-7F1C4D411861}" srcOrd="0" destOrd="5" presId="urn:microsoft.com/office/officeart/2005/8/layout/vList2"/>
    <dgm:cxn modelId="{8E8E61D9-B7DD-4FED-BED5-C394FB35636F}" srcId="{07DBEB41-37D1-4DEE-9949-458FF1A1F090}" destId="{241AF99F-F68C-4D5B-BCD2-62164933027C}" srcOrd="3" destOrd="0" parTransId="{9658E7DF-AD67-4308-9D99-DB3CB51A237E}" sibTransId="{230C653A-5D82-4D89-A2C4-A5795567232C}"/>
    <dgm:cxn modelId="{6CF9F7EF-7EFC-46B9-89C9-52D92636FC9B}" srcId="{5BE0B65E-645E-4130-B041-8EB93855939A}" destId="{72CDA6B3-4284-4315-8F8B-49186B94A536}" srcOrd="1" destOrd="0" parTransId="{F313896B-53C6-40CA-9162-25DE1849AF43}" sibTransId="{BA7B4DC5-8BFE-450B-83D3-0E013924C54B}"/>
    <dgm:cxn modelId="{AE2A90F3-55D1-4BC3-9832-74456FAF247A}" srcId="{5E9D90E6-BA7C-4C48-B8C1-10083A440C60}" destId="{3EFF3F5B-84DE-4746-80D2-6EC010157853}" srcOrd="0" destOrd="0" parTransId="{5129284D-B7A7-4228-B641-BAC0332D945B}" sibTransId="{1FCB8634-F1B2-43B6-B807-1DCE377F68D4}"/>
    <dgm:cxn modelId="{326B2DF7-8A49-478D-AEF7-3997E971AC44}" type="presOf" srcId="{72CDA6B3-4284-4315-8F8B-49186B94A536}" destId="{397021C1-515F-4361-BEA4-3084FCA07EDA}" srcOrd="0" destOrd="0" presId="urn:microsoft.com/office/officeart/2005/8/layout/vList2"/>
    <dgm:cxn modelId="{FBE63CFF-40F3-43E1-B880-BF1442B837C6}" type="presOf" srcId="{736AF367-F919-4FCB-9184-874B13F9870C}" destId="{A537A364-6167-4436-9636-34029DC2AC84}" srcOrd="0" destOrd="6" presId="urn:microsoft.com/office/officeart/2005/8/layout/vList2"/>
    <dgm:cxn modelId="{7D136751-5917-4291-8FA2-505EA8CC1FC6}" type="presParOf" srcId="{EA5650EC-FF22-474F-AB6F-3AFB66F31A85}" destId="{427BCC4F-1109-4965-A1B4-B9817C1E0A7D}" srcOrd="0" destOrd="0" presId="urn:microsoft.com/office/officeart/2005/8/layout/vList2"/>
    <dgm:cxn modelId="{843308E1-EAD7-4D44-AD33-230DF2377523}" type="presParOf" srcId="{EA5650EC-FF22-474F-AB6F-3AFB66F31A85}" destId="{2BF1CD63-0F6B-4DB0-B597-D35A55388A27}" srcOrd="1" destOrd="0" presId="urn:microsoft.com/office/officeart/2005/8/layout/vList2"/>
    <dgm:cxn modelId="{B461C272-29DD-4C58-BFC3-C6F1850BAE9D}" type="presParOf" srcId="{EA5650EC-FF22-474F-AB6F-3AFB66F31A85}" destId="{397021C1-515F-4361-BEA4-3084FCA07EDA}" srcOrd="2" destOrd="0" presId="urn:microsoft.com/office/officeart/2005/8/layout/vList2"/>
    <dgm:cxn modelId="{29EC6BA3-82C7-4BEE-A511-FD22D57E3051}" type="presParOf" srcId="{EA5650EC-FF22-474F-AB6F-3AFB66F31A85}" destId="{A537A364-6167-4436-9636-34029DC2AC84}" srcOrd="3" destOrd="0" presId="urn:microsoft.com/office/officeart/2005/8/layout/vList2"/>
    <dgm:cxn modelId="{9FC79291-D3F5-4EE3-86A3-D34227148AF5}" type="presParOf" srcId="{EA5650EC-FF22-474F-AB6F-3AFB66F31A85}" destId="{2BD92A89-D490-48DA-9DEC-421678B2B499}" srcOrd="4" destOrd="0" presId="urn:microsoft.com/office/officeart/2005/8/layout/vList2"/>
    <dgm:cxn modelId="{9F02AC3A-163B-4D10-BAAD-6C700A55010D}" type="presParOf" srcId="{EA5650EC-FF22-474F-AB6F-3AFB66F31A85}" destId="{27215063-81AA-4DFB-A823-7F1C4D41186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4FA636-7C54-4DFA-90C8-FE10051163B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30EC0B-DD2E-4E84-B9E7-1CC48BD056F9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Convolution Neural Networks can be used to identify route concepts from play diagrams</a:t>
          </a:r>
        </a:p>
      </dgm:t>
    </dgm:pt>
    <dgm:pt modelId="{443A7C93-AECA-44D6-A450-5AAF7D0D38ED}" type="par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A948F4-0136-4613-B7EC-0A26A322A33D}" type="sibTrans" cxnId="{5AC9AF56-D72C-4567-8B50-F6E09CD240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3C38B2-FE59-4085-A781-CA6E489169E5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route concepts perform well against most coverages, while others are effective only against specific coverages</a:t>
          </a:r>
        </a:p>
      </dgm:t>
    </dgm:pt>
    <dgm:pt modelId="{362D5476-3298-412D-AC29-B3BF8A0C1D13}" type="par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21863F-662E-4F7E-8479-B0C448521858}" type="sibTrans" cxnId="{160C2782-A74C-4E59-8477-D9E0DC73E9A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FB40D2-52C1-4D8A-A79A-E86B7C07FF1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“Traditional” and “Novel” route concepts perform similarly</a:t>
          </a:r>
        </a:p>
      </dgm:t>
    </dgm:pt>
    <dgm:pt modelId="{D48BD71D-3519-4919-8DC6-5655CD127669}" type="par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A7004F-B789-408C-B3E2-10ADF5B78DED}" type="sibTrans" cxnId="{4BFB3AA6-12C3-4FF3-A5FB-D1D460C660A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4AD549-E203-44FD-B2E2-08893326A53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route concepts benefited from pairing with an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C18928-9451-4FF0-9FF5-8EB0A4B5ECEC}" type="par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8B4AD73-ACCE-4DB7-899A-F58C4C0F8C99}" type="sibTrans" cxnId="{AC9ABA4A-824C-4534-94EF-B50DC13F3C6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6012DE-4E31-41AF-A258-9B80FFDF2EBC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effective passing offense should utilize a blend of Explosive and On-Schedule route concepts</a:t>
          </a:r>
        </a:p>
      </dgm:t>
    </dgm:pt>
    <dgm:pt modelId="{C732A8FF-7B88-4AD3-98B4-11BF7CD794F5}" type="par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8D3B42-E459-4CBF-A614-63EC85BA63BC}" type="sibTrans" cxnId="{8CA5EBDE-78AF-4357-A5AC-B5FC44FC9016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D3287C-1B92-4930-9CD4-DD54C184C34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vary in productivity against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</a:t>
          </a:r>
        </a:p>
      </dgm:t>
    </dgm:pt>
    <dgm:pt modelId="{E6A9E291-06D6-45F4-977C-08AF08BB3CF3}" type="par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B92464-8D3D-445F-BB2F-60F618507913}" type="sibTrans" cxnId="{03A3A13E-CD11-493F-8F26-054AC07F5465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39A8E2-BF53-4D1C-AC75-78B73D9F261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concepts pair well with other concepts; while others are limited in their complimentary ability</a:t>
          </a:r>
        </a:p>
      </dgm:t>
    </dgm:pt>
    <dgm:pt modelId="{65F3F4A4-B34A-497E-98BB-0525ADDE731E}" type="par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496D67-6815-4EA5-903F-1DF075FF6ED6}" type="sibTrans" cxnId="{EB93579A-BCEB-4DA7-9AF2-D8284202A4D9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1DC5B6-A385-400A-BFB1-65BB7C33B34D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can be classified as either “Explosive” or “On-Schedule”</a:t>
          </a:r>
        </a:p>
      </dgm:t>
    </dgm:pt>
    <dgm:pt modelId="{6CB99156-1B45-4D03-A1EB-6DADC53D57FA}" type="par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8B2F6-4280-49E8-9E6D-4D7CCBB8CA14}" type="sibTrans" cxnId="{28A902F9-AEE1-47BC-A1C3-DB6EE80A8AF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1DF8C2-BBF9-4265-BE0E-90B053C85C0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y-cross as the most popular passing offense concepts, while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dino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was the most effective</a:t>
          </a:r>
        </a:p>
      </dgm:t>
    </dgm:pt>
    <dgm:pt modelId="{90EBB1A9-7F3B-4CE1-B243-42AF5D14A59D}" type="parTrans" cxnId="{2A3A624F-FC63-4EC1-9A33-12DB451E292E}">
      <dgm:prSet/>
      <dgm:spPr/>
      <dgm:t>
        <a:bodyPr/>
        <a:lstStyle/>
        <a:p>
          <a:endParaRPr lang="en-US"/>
        </a:p>
      </dgm:t>
    </dgm:pt>
    <dgm:pt modelId="{7CADF5EC-67B7-45BA-9197-6E79BD14E441}" type="sibTrans" cxnId="{2A3A624F-FC63-4EC1-9A33-12DB451E292E}">
      <dgm:prSet/>
      <dgm:spPr/>
      <dgm:t>
        <a:bodyPr/>
        <a:lstStyle/>
        <a:p>
          <a:endParaRPr lang="en-US"/>
        </a:p>
      </dgm:t>
    </dgm:pt>
    <dgm:pt modelId="{EFA955DA-B266-453A-BDEC-4676FC1E4ECD}" type="pres">
      <dgm:prSet presAssocID="{6A4FA636-7C54-4DFA-90C8-FE10051163BC}" presName="diagram" presStyleCnt="0">
        <dgm:presLayoutVars>
          <dgm:dir/>
          <dgm:resizeHandles val="exact"/>
        </dgm:presLayoutVars>
      </dgm:prSet>
      <dgm:spPr/>
    </dgm:pt>
    <dgm:pt modelId="{755784E2-31D6-45B4-981B-C0BBF1F00F92}" type="pres">
      <dgm:prSet presAssocID="{9830EC0B-DD2E-4E84-B9E7-1CC48BD056F9}" presName="node" presStyleLbl="node1" presStyleIdx="0" presStyleCnt="9">
        <dgm:presLayoutVars>
          <dgm:bulletEnabled val="1"/>
        </dgm:presLayoutVars>
      </dgm:prSet>
      <dgm:spPr/>
    </dgm:pt>
    <dgm:pt modelId="{A1FB39E4-C34A-469B-A523-D78E99241E83}" type="pres">
      <dgm:prSet presAssocID="{0AA948F4-0136-4613-B7EC-0A26A322A33D}" presName="sibTrans" presStyleCnt="0"/>
      <dgm:spPr/>
    </dgm:pt>
    <dgm:pt modelId="{4737FDF5-6AB8-499C-9E03-630ED53007F3}" type="pres">
      <dgm:prSet presAssocID="{FB1DF8C2-BBF9-4265-BE0E-90B053C85C0A}" presName="node" presStyleLbl="node1" presStyleIdx="1" presStyleCnt="9">
        <dgm:presLayoutVars>
          <dgm:bulletEnabled val="1"/>
        </dgm:presLayoutVars>
      </dgm:prSet>
      <dgm:spPr/>
    </dgm:pt>
    <dgm:pt modelId="{03DBFC93-018F-4169-912E-F772A3E793C4}" type="pres">
      <dgm:prSet presAssocID="{7CADF5EC-67B7-45BA-9197-6E79BD14E441}" presName="sibTrans" presStyleCnt="0"/>
      <dgm:spPr/>
    </dgm:pt>
    <dgm:pt modelId="{BDB82203-8E47-442B-ACEA-8B9E715FBE9F}" type="pres">
      <dgm:prSet presAssocID="{E13C38B2-FE59-4085-A781-CA6E489169E5}" presName="node" presStyleLbl="node1" presStyleIdx="2" presStyleCnt="9">
        <dgm:presLayoutVars>
          <dgm:bulletEnabled val="1"/>
        </dgm:presLayoutVars>
      </dgm:prSet>
      <dgm:spPr/>
    </dgm:pt>
    <dgm:pt modelId="{98EBEC87-2BDE-4CB3-BBA7-DF19FB5D828E}" type="pres">
      <dgm:prSet presAssocID="{B121863F-662E-4F7E-8479-B0C448521858}" presName="sibTrans" presStyleCnt="0"/>
      <dgm:spPr/>
    </dgm:pt>
    <dgm:pt modelId="{4F40174E-DB85-424D-A7BA-F95CCD5A07D5}" type="pres">
      <dgm:prSet presAssocID="{EBD3287C-1B92-4930-9CD4-DD54C184C34B}" presName="node" presStyleLbl="node1" presStyleIdx="3" presStyleCnt="9">
        <dgm:presLayoutVars>
          <dgm:bulletEnabled val="1"/>
        </dgm:presLayoutVars>
      </dgm:prSet>
      <dgm:spPr/>
    </dgm:pt>
    <dgm:pt modelId="{054B4062-67FF-410B-BF7B-F616C1D9849C}" type="pres">
      <dgm:prSet presAssocID="{79B92464-8D3D-445F-BB2F-60F618507913}" presName="sibTrans" presStyleCnt="0"/>
      <dgm:spPr/>
    </dgm:pt>
    <dgm:pt modelId="{9304D403-C0BA-426C-8E7A-4C3E7460D24C}" type="pres">
      <dgm:prSet presAssocID="{5839A8E2-BF53-4D1C-AC75-78B73D9F2617}" presName="node" presStyleLbl="node1" presStyleIdx="4" presStyleCnt="9">
        <dgm:presLayoutVars>
          <dgm:bulletEnabled val="1"/>
        </dgm:presLayoutVars>
      </dgm:prSet>
      <dgm:spPr/>
    </dgm:pt>
    <dgm:pt modelId="{C6F47913-5024-4B4B-B712-43F22761A0E6}" type="pres">
      <dgm:prSet presAssocID="{65496D67-6815-4EA5-903F-1DF075FF6ED6}" presName="sibTrans" presStyleCnt="0"/>
      <dgm:spPr/>
    </dgm:pt>
    <dgm:pt modelId="{C6C5829D-1234-4A6E-89F1-E23FA5448B50}" type="pres">
      <dgm:prSet presAssocID="{E0FB40D2-52C1-4D8A-A79A-E86B7C07FF1D}" presName="node" presStyleLbl="node1" presStyleIdx="5" presStyleCnt="9">
        <dgm:presLayoutVars>
          <dgm:bulletEnabled val="1"/>
        </dgm:presLayoutVars>
      </dgm:prSet>
      <dgm:spPr/>
    </dgm:pt>
    <dgm:pt modelId="{75106D90-064D-4738-9286-439B4CB67797}" type="pres">
      <dgm:prSet presAssocID="{0EA7004F-B789-408C-B3E2-10ADF5B78DED}" presName="sibTrans" presStyleCnt="0"/>
      <dgm:spPr/>
    </dgm:pt>
    <dgm:pt modelId="{5F09363B-05D9-4170-A89D-AE835EB8E96A}" type="pres">
      <dgm:prSet presAssocID="{454AD549-E203-44FD-B2E2-08893326A537}" presName="node" presStyleLbl="node1" presStyleIdx="6" presStyleCnt="9">
        <dgm:presLayoutVars>
          <dgm:bulletEnabled val="1"/>
        </dgm:presLayoutVars>
      </dgm:prSet>
      <dgm:spPr/>
    </dgm:pt>
    <dgm:pt modelId="{3DE63AF1-8716-4805-9256-80142B3F511E}" type="pres">
      <dgm:prSet presAssocID="{B8B4AD73-ACCE-4DB7-899A-F58C4C0F8C99}" presName="sibTrans" presStyleCnt="0"/>
      <dgm:spPr/>
    </dgm:pt>
    <dgm:pt modelId="{966D3EA5-8A3C-4A6C-9827-388671E50439}" type="pres">
      <dgm:prSet presAssocID="{BC1DC5B6-A385-400A-BFB1-65BB7C33B34D}" presName="node" presStyleLbl="node1" presStyleIdx="7" presStyleCnt="9">
        <dgm:presLayoutVars>
          <dgm:bulletEnabled val="1"/>
        </dgm:presLayoutVars>
      </dgm:prSet>
      <dgm:spPr/>
    </dgm:pt>
    <dgm:pt modelId="{52F43632-5656-49DA-BD2F-06C434C8786E}" type="pres">
      <dgm:prSet presAssocID="{E378B2F6-4280-49E8-9E6D-4D7CCBB8CA14}" presName="sibTrans" presStyleCnt="0"/>
      <dgm:spPr/>
    </dgm:pt>
    <dgm:pt modelId="{51CEF94B-B0A6-418B-A1F0-A5EFE5E26038}" type="pres">
      <dgm:prSet presAssocID="{EA6012DE-4E31-41AF-A258-9B80FFDF2EBC}" presName="node" presStyleLbl="node1" presStyleIdx="8" presStyleCnt="9">
        <dgm:presLayoutVars>
          <dgm:bulletEnabled val="1"/>
        </dgm:presLayoutVars>
      </dgm:prSet>
      <dgm:spPr/>
    </dgm:pt>
  </dgm:ptLst>
  <dgm:cxnLst>
    <dgm:cxn modelId="{E22B8517-1F50-4659-BDE5-BD9FEFA0C449}" type="presOf" srcId="{EA6012DE-4E31-41AF-A258-9B80FFDF2EBC}" destId="{51CEF94B-B0A6-418B-A1F0-A5EFE5E26038}" srcOrd="0" destOrd="0" presId="urn:microsoft.com/office/officeart/2005/8/layout/default"/>
    <dgm:cxn modelId="{03A3A13E-CD11-493F-8F26-054AC07F5465}" srcId="{6A4FA636-7C54-4DFA-90C8-FE10051163BC}" destId="{EBD3287C-1B92-4930-9CD4-DD54C184C34B}" srcOrd="3" destOrd="0" parTransId="{E6A9E291-06D6-45F4-977C-08AF08BB3CF3}" sibTransId="{79B92464-8D3D-445F-BB2F-60F618507913}"/>
    <dgm:cxn modelId="{3F53B75D-A436-40BB-BC6A-0D4A516898E8}" type="presOf" srcId="{BC1DC5B6-A385-400A-BFB1-65BB7C33B34D}" destId="{966D3EA5-8A3C-4A6C-9827-388671E50439}" srcOrd="0" destOrd="0" presId="urn:microsoft.com/office/officeart/2005/8/layout/default"/>
    <dgm:cxn modelId="{028BD066-C13E-4BB2-873D-8089631CA183}" type="presOf" srcId="{5839A8E2-BF53-4D1C-AC75-78B73D9F2617}" destId="{9304D403-C0BA-426C-8E7A-4C3E7460D24C}" srcOrd="0" destOrd="0" presId="urn:microsoft.com/office/officeart/2005/8/layout/default"/>
    <dgm:cxn modelId="{AC9ABA4A-824C-4534-94EF-B50DC13F3C62}" srcId="{6A4FA636-7C54-4DFA-90C8-FE10051163BC}" destId="{454AD549-E203-44FD-B2E2-08893326A537}" srcOrd="6" destOrd="0" parTransId="{19C18928-9451-4FF0-9FF5-8EB0A4B5ECEC}" sibTransId="{B8B4AD73-ACCE-4DB7-899A-F58C4C0F8C99}"/>
    <dgm:cxn modelId="{2A3A624F-FC63-4EC1-9A33-12DB451E292E}" srcId="{6A4FA636-7C54-4DFA-90C8-FE10051163BC}" destId="{FB1DF8C2-BBF9-4265-BE0E-90B053C85C0A}" srcOrd="1" destOrd="0" parTransId="{90EBB1A9-7F3B-4CE1-B243-42AF5D14A59D}" sibTransId="{7CADF5EC-67B7-45BA-9197-6E79BD14E441}"/>
    <dgm:cxn modelId="{ED8B1050-8383-419B-A3D9-F4660AEA774E}" type="presOf" srcId="{6A4FA636-7C54-4DFA-90C8-FE10051163BC}" destId="{EFA955DA-B266-453A-BDEC-4676FC1E4ECD}" srcOrd="0" destOrd="0" presId="urn:microsoft.com/office/officeart/2005/8/layout/default"/>
    <dgm:cxn modelId="{5AC9AF56-D72C-4567-8B50-F6E09CD24070}" srcId="{6A4FA636-7C54-4DFA-90C8-FE10051163BC}" destId="{9830EC0B-DD2E-4E84-B9E7-1CC48BD056F9}" srcOrd="0" destOrd="0" parTransId="{443A7C93-AECA-44D6-A450-5AAF7D0D38ED}" sibTransId="{0AA948F4-0136-4613-B7EC-0A26A322A33D}"/>
    <dgm:cxn modelId="{160C2782-A74C-4E59-8477-D9E0DC73E9AF}" srcId="{6A4FA636-7C54-4DFA-90C8-FE10051163BC}" destId="{E13C38B2-FE59-4085-A781-CA6E489169E5}" srcOrd="2" destOrd="0" parTransId="{362D5476-3298-412D-AC29-B3BF8A0C1D13}" sibTransId="{B121863F-662E-4F7E-8479-B0C448521858}"/>
    <dgm:cxn modelId="{1FBB0C93-B27D-46BF-B081-CA82E1105B97}" type="presOf" srcId="{9830EC0B-DD2E-4E84-B9E7-1CC48BD056F9}" destId="{755784E2-31D6-45B4-981B-C0BBF1F00F92}" srcOrd="0" destOrd="0" presId="urn:microsoft.com/office/officeart/2005/8/layout/default"/>
    <dgm:cxn modelId="{EB93579A-BCEB-4DA7-9AF2-D8284202A4D9}" srcId="{6A4FA636-7C54-4DFA-90C8-FE10051163BC}" destId="{5839A8E2-BF53-4D1C-AC75-78B73D9F2617}" srcOrd="4" destOrd="0" parTransId="{65F3F4A4-B34A-497E-98BB-0525ADDE731E}" sibTransId="{65496D67-6815-4EA5-903F-1DF075FF6ED6}"/>
    <dgm:cxn modelId="{4BFB3AA6-12C3-4FF3-A5FB-D1D460C660AA}" srcId="{6A4FA636-7C54-4DFA-90C8-FE10051163BC}" destId="{E0FB40D2-52C1-4D8A-A79A-E86B7C07FF1D}" srcOrd="5" destOrd="0" parTransId="{D48BD71D-3519-4919-8DC6-5655CD127669}" sibTransId="{0EA7004F-B789-408C-B3E2-10ADF5B78DED}"/>
    <dgm:cxn modelId="{FD4A8DAE-3D42-48C4-A0AC-AE3E0C45115D}" type="presOf" srcId="{EBD3287C-1B92-4930-9CD4-DD54C184C34B}" destId="{4F40174E-DB85-424D-A7BA-F95CCD5A07D5}" srcOrd="0" destOrd="0" presId="urn:microsoft.com/office/officeart/2005/8/layout/default"/>
    <dgm:cxn modelId="{72A86AC2-83BE-4F3C-94C2-D95D187B6901}" type="presOf" srcId="{E13C38B2-FE59-4085-A781-CA6E489169E5}" destId="{BDB82203-8E47-442B-ACEA-8B9E715FBE9F}" srcOrd="0" destOrd="0" presId="urn:microsoft.com/office/officeart/2005/8/layout/default"/>
    <dgm:cxn modelId="{E6E7C1C7-2D7A-4AF5-BC15-193116E64929}" type="presOf" srcId="{454AD549-E203-44FD-B2E2-08893326A537}" destId="{5F09363B-05D9-4170-A89D-AE835EB8E96A}" srcOrd="0" destOrd="0" presId="urn:microsoft.com/office/officeart/2005/8/layout/default"/>
    <dgm:cxn modelId="{38440FCE-F3E4-49E9-8696-3729466E2081}" type="presOf" srcId="{FB1DF8C2-BBF9-4265-BE0E-90B053C85C0A}" destId="{4737FDF5-6AB8-499C-9E03-630ED53007F3}" srcOrd="0" destOrd="0" presId="urn:microsoft.com/office/officeart/2005/8/layout/default"/>
    <dgm:cxn modelId="{A884C2D3-A297-4AAA-9192-57454C7B785A}" type="presOf" srcId="{E0FB40D2-52C1-4D8A-A79A-E86B7C07FF1D}" destId="{C6C5829D-1234-4A6E-89F1-E23FA5448B50}" srcOrd="0" destOrd="0" presId="urn:microsoft.com/office/officeart/2005/8/layout/default"/>
    <dgm:cxn modelId="{8CA5EBDE-78AF-4357-A5AC-B5FC44FC9016}" srcId="{6A4FA636-7C54-4DFA-90C8-FE10051163BC}" destId="{EA6012DE-4E31-41AF-A258-9B80FFDF2EBC}" srcOrd="8" destOrd="0" parTransId="{C732A8FF-7B88-4AD3-98B4-11BF7CD794F5}" sibTransId="{B28D3B42-E459-4CBF-A614-63EC85BA63BC}"/>
    <dgm:cxn modelId="{28A902F9-AEE1-47BC-A1C3-DB6EE80A8AF4}" srcId="{6A4FA636-7C54-4DFA-90C8-FE10051163BC}" destId="{BC1DC5B6-A385-400A-BFB1-65BB7C33B34D}" srcOrd="7" destOrd="0" parTransId="{6CB99156-1B45-4D03-A1EB-6DADC53D57FA}" sibTransId="{E378B2F6-4280-49E8-9E6D-4D7CCBB8CA14}"/>
    <dgm:cxn modelId="{B2ADF4C4-7539-4E4F-AC8F-C48CCDA0B317}" type="presParOf" srcId="{EFA955DA-B266-453A-BDEC-4676FC1E4ECD}" destId="{755784E2-31D6-45B4-981B-C0BBF1F00F92}" srcOrd="0" destOrd="0" presId="urn:microsoft.com/office/officeart/2005/8/layout/default"/>
    <dgm:cxn modelId="{0B31A4D3-DC9E-4955-B62E-9DFC523277F9}" type="presParOf" srcId="{EFA955DA-B266-453A-BDEC-4676FC1E4ECD}" destId="{A1FB39E4-C34A-469B-A523-D78E99241E83}" srcOrd="1" destOrd="0" presId="urn:microsoft.com/office/officeart/2005/8/layout/default"/>
    <dgm:cxn modelId="{8A069582-90FB-4F63-A2F8-36CC5E00E593}" type="presParOf" srcId="{EFA955DA-B266-453A-BDEC-4676FC1E4ECD}" destId="{4737FDF5-6AB8-499C-9E03-630ED53007F3}" srcOrd="2" destOrd="0" presId="urn:microsoft.com/office/officeart/2005/8/layout/default"/>
    <dgm:cxn modelId="{E31DEA22-2B2D-426D-AA6E-3E18CE1005DF}" type="presParOf" srcId="{EFA955DA-B266-453A-BDEC-4676FC1E4ECD}" destId="{03DBFC93-018F-4169-912E-F772A3E793C4}" srcOrd="3" destOrd="0" presId="urn:microsoft.com/office/officeart/2005/8/layout/default"/>
    <dgm:cxn modelId="{BA1F0A83-075A-4F92-AFCC-08F13FCC3D3B}" type="presParOf" srcId="{EFA955DA-B266-453A-BDEC-4676FC1E4ECD}" destId="{BDB82203-8E47-442B-ACEA-8B9E715FBE9F}" srcOrd="4" destOrd="0" presId="urn:microsoft.com/office/officeart/2005/8/layout/default"/>
    <dgm:cxn modelId="{F233F24E-2F3B-44F1-AE29-47B89FF2269D}" type="presParOf" srcId="{EFA955DA-B266-453A-BDEC-4676FC1E4ECD}" destId="{98EBEC87-2BDE-4CB3-BBA7-DF19FB5D828E}" srcOrd="5" destOrd="0" presId="urn:microsoft.com/office/officeart/2005/8/layout/default"/>
    <dgm:cxn modelId="{5ADAE609-DE3E-4750-8879-DF4945798ACF}" type="presParOf" srcId="{EFA955DA-B266-453A-BDEC-4676FC1E4ECD}" destId="{4F40174E-DB85-424D-A7BA-F95CCD5A07D5}" srcOrd="6" destOrd="0" presId="urn:microsoft.com/office/officeart/2005/8/layout/default"/>
    <dgm:cxn modelId="{CE9C15B8-D368-46C6-8562-B8C0891D7092}" type="presParOf" srcId="{EFA955DA-B266-453A-BDEC-4676FC1E4ECD}" destId="{054B4062-67FF-410B-BF7B-F616C1D9849C}" srcOrd="7" destOrd="0" presId="urn:microsoft.com/office/officeart/2005/8/layout/default"/>
    <dgm:cxn modelId="{54F9F660-6AD4-4B6B-B693-D489BC53014D}" type="presParOf" srcId="{EFA955DA-B266-453A-BDEC-4676FC1E4ECD}" destId="{9304D403-C0BA-426C-8E7A-4C3E7460D24C}" srcOrd="8" destOrd="0" presId="urn:microsoft.com/office/officeart/2005/8/layout/default"/>
    <dgm:cxn modelId="{A1762652-F717-461D-BDD3-F72FA84CAE82}" type="presParOf" srcId="{EFA955DA-B266-453A-BDEC-4676FC1E4ECD}" destId="{C6F47913-5024-4B4B-B712-43F22761A0E6}" srcOrd="9" destOrd="0" presId="urn:microsoft.com/office/officeart/2005/8/layout/default"/>
    <dgm:cxn modelId="{24E39BD9-B5C9-464B-94E7-781EFF8C078B}" type="presParOf" srcId="{EFA955DA-B266-453A-BDEC-4676FC1E4ECD}" destId="{C6C5829D-1234-4A6E-89F1-E23FA5448B50}" srcOrd="10" destOrd="0" presId="urn:microsoft.com/office/officeart/2005/8/layout/default"/>
    <dgm:cxn modelId="{B1C8FDBE-A380-4B0F-BA06-1A7D52D207F3}" type="presParOf" srcId="{EFA955DA-B266-453A-BDEC-4676FC1E4ECD}" destId="{75106D90-064D-4738-9286-439B4CB67797}" srcOrd="11" destOrd="0" presId="urn:microsoft.com/office/officeart/2005/8/layout/default"/>
    <dgm:cxn modelId="{FD7E27C8-1308-4660-8115-ED2FB3EE2DCE}" type="presParOf" srcId="{EFA955DA-B266-453A-BDEC-4676FC1E4ECD}" destId="{5F09363B-05D9-4170-A89D-AE835EB8E96A}" srcOrd="12" destOrd="0" presId="urn:microsoft.com/office/officeart/2005/8/layout/default"/>
    <dgm:cxn modelId="{D91B2FE3-4842-4DA1-BBA1-F78749506716}" type="presParOf" srcId="{EFA955DA-B266-453A-BDEC-4676FC1E4ECD}" destId="{3DE63AF1-8716-4805-9256-80142B3F511E}" srcOrd="13" destOrd="0" presId="urn:microsoft.com/office/officeart/2005/8/layout/default"/>
    <dgm:cxn modelId="{55F04D72-C016-44AA-AA2B-915E0FF80788}" type="presParOf" srcId="{EFA955DA-B266-453A-BDEC-4676FC1E4ECD}" destId="{966D3EA5-8A3C-4A6C-9827-388671E50439}" srcOrd="14" destOrd="0" presId="urn:microsoft.com/office/officeart/2005/8/layout/default"/>
    <dgm:cxn modelId="{8B893F63-71D6-4138-9BA9-F6FC218CEF1B}" type="presParOf" srcId="{EFA955DA-B266-453A-BDEC-4676FC1E4ECD}" destId="{52F43632-5656-49DA-BD2F-06C434C8786E}" srcOrd="15" destOrd="0" presId="urn:microsoft.com/office/officeart/2005/8/layout/default"/>
    <dgm:cxn modelId="{8127149B-4399-4C59-A72A-21DB4435F6C8}" type="presParOf" srcId="{EFA955DA-B266-453A-BDEC-4676FC1E4ECD}" destId="{51CEF94B-B0A6-418B-A1F0-A5EFE5E2603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8CB12-6D70-46AB-9634-CE407B8DEE3F}">
      <dsp:nvSpPr>
        <dsp:cNvPr id="0" name=""/>
        <dsp:cNvSpPr/>
      </dsp:nvSpPr>
      <dsp:spPr>
        <a:xfrm>
          <a:off x="0" y="85468"/>
          <a:ext cx="6797675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identified using a Convolution Neural Network model</a:t>
          </a:r>
        </a:p>
      </dsp:txBody>
      <dsp:txXfrm>
        <a:off x="27843" y="113311"/>
        <a:ext cx="6741989" cy="514689"/>
      </dsp:txXfrm>
    </dsp:sp>
    <dsp:sp modelId="{F48C0A4A-9B23-4E6E-BC7A-27CE618C216F}">
      <dsp:nvSpPr>
        <dsp:cNvPr id="0" name=""/>
        <dsp:cNvSpPr/>
      </dsp:nvSpPr>
      <dsp:spPr>
        <a:xfrm>
          <a:off x="0" y="699043"/>
          <a:ext cx="6797675" cy="570375"/>
        </a:xfrm>
        <a:prstGeom prst="roundRect">
          <a:avLst/>
        </a:prstGeom>
        <a:solidFill>
          <a:schemeClr val="accent2">
            <a:hueOff val="149450"/>
            <a:satOff val="92"/>
            <a:lumOff val="12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route concepts were the most popular and effective</a:t>
          </a:r>
        </a:p>
      </dsp:txBody>
      <dsp:txXfrm>
        <a:off x="27843" y="726886"/>
        <a:ext cx="6741989" cy="514689"/>
      </dsp:txXfrm>
    </dsp:sp>
    <dsp:sp modelId="{6CD6005B-636D-4B7F-946E-2046499C1A34}">
      <dsp:nvSpPr>
        <dsp:cNvPr id="0" name=""/>
        <dsp:cNvSpPr/>
      </dsp:nvSpPr>
      <dsp:spPr>
        <a:xfrm>
          <a:off x="0" y="1312618"/>
          <a:ext cx="6797675" cy="570375"/>
        </a:xfrm>
        <a:prstGeom prst="roundRect">
          <a:avLst/>
        </a:prstGeom>
        <a:solidFill>
          <a:schemeClr val="accent2">
            <a:hueOff val="298900"/>
            <a:satOff val="184"/>
            <a:lumOff val="24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Quantified concept performance against specific coverages</a:t>
          </a:r>
        </a:p>
      </dsp:txBody>
      <dsp:txXfrm>
        <a:off x="27843" y="1340461"/>
        <a:ext cx="6741989" cy="514689"/>
      </dsp:txXfrm>
    </dsp:sp>
    <dsp:sp modelId="{0B5AF5E8-A000-452B-A0DF-A3416B2987F6}">
      <dsp:nvSpPr>
        <dsp:cNvPr id="0" name=""/>
        <dsp:cNvSpPr/>
      </dsp:nvSpPr>
      <dsp:spPr>
        <a:xfrm>
          <a:off x="0" y="1926193"/>
          <a:ext cx="6797675" cy="570375"/>
        </a:xfrm>
        <a:prstGeom prst="roundRect">
          <a:avLst/>
        </a:prstGeom>
        <a:solidFill>
          <a:schemeClr val="accent2">
            <a:hueOff val="448350"/>
            <a:satOff val="276"/>
            <a:lumOff val="360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Compared concept performance in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 against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coverages</a:t>
          </a:r>
        </a:p>
      </dsp:txBody>
      <dsp:txXfrm>
        <a:off x="27843" y="1954036"/>
        <a:ext cx="6741989" cy="514689"/>
      </dsp:txXfrm>
    </dsp:sp>
    <dsp:sp modelId="{4EA4B709-086D-4C27-8305-36142FDAB348}">
      <dsp:nvSpPr>
        <dsp:cNvPr id="0" name=""/>
        <dsp:cNvSpPr/>
      </dsp:nvSpPr>
      <dsp:spPr>
        <a:xfrm>
          <a:off x="0" y="2539768"/>
          <a:ext cx="6797675" cy="570375"/>
        </a:xfrm>
        <a:prstGeom prst="roundRect">
          <a:avLst/>
        </a:prstGeom>
        <a:solidFill>
          <a:schemeClr val="accent2">
            <a:hueOff val="597799"/>
            <a:satOff val="368"/>
            <a:lumOff val="4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Distinguished which route concepts paired well together</a:t>
          </a:r>
        </a:p>
      </dsp:txBody>
      <dsp:txXfrm>
        <a:off x="27843" y="2567611"/>
        <a:ext cx="6741989" cy="514689"/>
      </dsp:txXfrm>
    </dsp:sp>
    <dsp:sp modelId="{C7BB7AF9-18C9-4371-ADA0-25D7B513742A}">
      <dsp:nvSpPr>
        <dsp:cNvPr id="0" name=""/>
        <dsp:cNvSpPr/>
      </dsp:nvSpPr>
      <dsp:spPr>
        <a:xfrm>
          <a:off x="0" y="3153343"/>
          <a:ext cx="6797675" cy="570375"/>
        </a:xfrm>
        <a:prstGeom prst="roundRect">
          <a:avLst/>
        </a:prstGeom>
        <a:solidFill>
          <a:schemeClr val="accent2">
            <a:hueOff val="747249"/>
            <a:satOff val="459"/>
            <a:lumOff val="60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Found that “Novel” route concept variations performed similarly to “Traditional” route concepts</a:t>
          </a:r>
        </a:p>
      </dsp:txBody>
      <dsp:txXfrm>
        <a:off x="27843" y="3181186"/>
        <a:ext cx="6741989" cy="514689"/>
      </dsp:txXfrm>
    </dsp:sp>
    <dsp:sp modelId="{880DCA19-7411-4830-9913-04DFC15F8F37}">
      <dsp:nvSpPr>
        <dsp:cNvPr id="0" name=""/>
        <dsp:cNvSpPr/>
      </dsp:nvSpPr>
      <dsp:spPr>
        <a:xfrm>
          <a:off x="0" y="3766918"/>
          <a:ext cx="6797675" cy="570375"/>
        </a:xfrm>
        <a:prstGeom prst="roundRect">
          <a:avLst/>
        </a:prstGeom>
        <a:solidFill>
          <a:schemeClr val="accent2">
            <a:hueOff val="896699"/>
            <a:satOff val="551"/>
            <a:lumOff val="72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which concepts performed best as an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5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843" y="3794761"/>
        <a:ext cx="6741989" cy="514689"/>
      </dsp:txXfrm>
    </dsp:sp>
    <dsp:sp modelId="{63F02F90-A52F-438E-9825-C36DD6385BF4}">
      <dsp:nvSpPr>
        <dsp:cNvPr id="0" name=""/>
        <dsp:cNvSpPr/>
      </dsp:nvSpPr>
      <dsp:spPr>
        <a:xfrm>
          <a:off x="0" y="4380493"/>
          <a:ext cx="6797675" cy="570375"/>
        </a:xfrm>
        <a:prstGeom prst="roundRect">
          <a:avLst/>
        </a:prstGeom>
        <a:solidFill>
          <a:schemeClr val="accent2">
            <a:hueOff val="1046149"/>
            <a:satOff val="643"/>
            <a:lumOff val="84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Characterized route concepts as either “Explosive” or “On-Schedule”</a:t>
          </a:r>
        </a:p>
      </dsp:txBody>
      <dsp:txXfrm>
        <a:off x="27843" y="4408336"/>
        <a:ext cx="6741989" cy="514689"/>
      </dsp:txXfrm>
    </dsp:sp>
    <dsp:sp modelId="{6AC1171E-12C4-43CD-AD35-FBD1FFA2946B}">
      <dsp:nvSpPr>
        <dsp:cNvPr id="0" name=""/>
        <dsp:cNvSpPr/>
      </dsp:nvSpPr>
      <dsp:spPr>
        <a:xfrm>
          <a:off x="0" y="4994068"/>
          <a:ext cx="6797675" cy="570375"/>
        </a:xfrm>
        <a:prstGeom prst="roundRect">
          <a:avLst/>
        </a:prstGeom>
        <a:solidFill>
          <a:schemeClr val="accent2">
            <a:hueOff val="1195599"/>
            <a:satOff val="735"/>
            <a:lumOff val="96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most effective 2020 NFL passing offenses utilized a blend of Explosive and On-Schedule route concepts</a:t>
          </a:r>
        </a:p>
      </dsp:txBody>
      <dsp:txXfrm>
        <a:off x="27843" y="5021911"/>
        <a:ext cx="6741989" cy="51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CEE9F-5152-4323-9D97-F6684FB9899C}">
      <dsp:nvSpPr>
        <dsp:cNvPr id="0" name=""/>
        <dsp:cNvSpPr/>
      </dsp:nvSpPr>
      <dsp:spPr>
        <a:xfrm>
          <a:off x="9891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0E942-6222-470C-AB79-DB7F7EB2302D}">
      <dsp:nvSpPr>
        <dsp:cNvPr id="0" name=""/>
        <dsp:cNvSpPr/>
      </dsp:nvSpPr>
      <dsp:spPr>
        <a:xfrm>
          <a:off x="9891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Initial Dataset contained 32,170 plays</a:t>
          </a:r>
        </a:p>
      </dsp:txBody>
      <dsp:txXfrm>
        <a:off x="9891" y="1708548"/>
        <a:ext cx="2996602" cy="449490"/>
      </dsp:txXfrm>
    </dsp:sp>
    <dsp:sp modelId="{5D9724CD-26D2-4F49-99B6-D0F5B65B7995}">
      <dsp:nvSpPr>
        <dsp:cNvPr id="0" name=""/>
        <dsp:cNvSpPr/>
      </dsp:nvSpPr>
      <dsp:spPr>
        <a:xfrm>
          <a:off x="9891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86AB-BA57-4F2A-9BC2-7C44479ACF15}">
      <dsp:nvSpPr>
        <dsp:cNvPr id="0" name=""/>
        <dsp:cNvSpPr/>
      </dsp:nvSpPr>
      <dsp:spPr>
        <a:xfrm>
          <a:off x="3530898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A1E1-2A6B-4171-84E1-F253A76F21F7}">
      <dsp:nvSpPr>
        <dsp:cNvPr id="0" name=""/>
        <dsp:cNvSpPr/>
      </dsp:nvSpPr>
      <dsp:spPr>
        <a:xfrm>
          <a:off x="3530898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Dataset reduced to 16,348 plays of interest</a:t>
          </a:r>
        </a:p>
      </dsp:txBody>
      <dsp:txXfrm>
        <a:off x="3530898" y="1708548"/>
        <a:ext cx="2996602" cy="449490"/>
      </dsp:txXfrm>
    </dsp:sp>
    <dsp:sp modelId="{DD699FE5-783E-4A06-8168-423ADE827A7D}">
      <dsp:nvSpPr>
        <dsp:cNvPr id="0" name=""/>
        <dsp:cNvSpPr/>
      </dsp:nvSpPr>
      <dsp:spPr>
        <a:xfrm>
          <a:off x="3530898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Filtered out: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non-passing plays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screen plays,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plays without defensive coverage assignment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plays w/ only non-route skill information (e.g., blocking, run fake)</a:t>
          </a:r>
        </a:p>
      </dsp:txBody>
      <dsp:txXfrm>
        <a:off x="3530898" y="2212012"/>
        <a:ext cx="2996602" cy="1030372"/>
      </dsp:txXfrm>
    </dsp:sp>
    <dsp:sp modelId="{BBF105EC-EF0D-4524-BCF2-108F6ADE446D}">
      <dsp:nvSpPr>
        <dsp:cNvPr id="0" name=""/>
        <dsp:cNvSpPr/>
      </dsp:nvSpPr>
      <dsp:spPr>
        <a:xfrm>
          <a:off x="7051906" y="543694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E309-4292-42CA-ABB3-4E054F13F005}">
      <dsp:nvSpPr>
        <dsp:cNvPr id="0" name=""/>
        <dsp:cNvSpPr/>
      </dsp:nvSpPr>
      <dsp:spPr>
        <a:xfrm>
          <a:off x="7051906" y="1708548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Dataset focused on typical passing plays with quality route information</a:t>
          </a:r>
        </a:p>
      </dsp:txBody>
      <dsp:txXfrm>
        <a:off x="7051906" y="1708548"/>
        <a:ext cx="2996602" cy="449490"/>
      </dsp:txXfrm>
    </dsp:sp>
    <dsp:sp modelId="{016975F9-9068-43F2-BA41-2BBD3FF44855}">
      <dsp:nvSpPr>
        <dsp:cNvPr id="0" name=""/>
        <dsp:cNvSpPr/>
      </dsp:nvSpPr>
      <dsp:spPr>
        <a:xfrm>
          <a:off x="7051906" y="2212012"/>
          <a:ext cx="2996602" cy="1030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9D676-9793-46D1-AE39-E9FDCB75C889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C12A-3728-453F-BC07-D41B1AD281E4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09887-6080-455C-863E-5DB8A5C8A743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route combination dictionary provided a first attempt at identifying route concepts within the dataset</a:t>
          </a:r>
        </a:p>
      </dsp:txBody>
      <dsp:txXfrm>
        <a:off x="977499" y="1669"/>
        <a:ext cx="9080900" cy="846320"/>
      </dsp:txXfrm>
    </dsp:sp>
    <dsp:sp modelId="{D9A1B12B-76FF-4D41-9D9D-5AD403E5F222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074A2-79BB-4F84-8949-DEB8AA40A7A4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783E5-5DF9-4B50-A26D-AB7757689BFE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 concepts were identified for 11,580 plays of our dataset</a:t>
          </a:r>
        </a:p>
      </dsp:txBody>
      <dsp:txXfrm>
        <a:off x="977499" y="1059569"/>
        <a:ext cx="9080900" cy="846320"/>
      </dsp:txXfrm>
    </dsp:sp>
    <dsp:sp modelId="{086D6EF1-A53D-4D76-8AF7-41B70E921DA3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4A77C-0E34-4177-B3E0-C5F6436091D4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455FF-D1C0-4786-A057-8C8F47F21B32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But for the other ~30% of our dataset (4,768 plays) no route concept was identified</a:t>
          </a:r>
        </a:p>
      </dsp:txBody>
      <dsp:txXfrm>
        <a:off x="977499" y="2117470"/>
        <a:ext cx="9080900" cy="846320"/>
      </dsp:txXfrm>
    </dsp:sp>
    <dsp:sp modelId="{89BCECBD-3C18-413C-932C-E95C1BB837EA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1083-6139-4E98-8B04-F623CAB16161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10156-FB3A-4135-BF49-16B592842F5E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overcome this limitation, techniques from computer vision methods were used to visually identify route concepts for every play in the dataset</a:t>
          </a:r>
        </a:p>
      </dsp:txBody>
      <dsp:txXfrm>
        <a:off x="977499" y="3175370"/>
        <a:ext cx="9080900" cy="84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039AC-6469-4050-8F9C-06C49BAC1D92}">
      <dsp:nvSpPr>
        <dsp:cNvPr id="0" name=""/>
        <dsp:cNvSpPr/>
      </dsp:nvSpPr>
      <dsp:spPr>
        <a:xfrm>
          <a:off x="0" y="435486"/>
          <a:ext cx="2349823" cy="187985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0C5EA-4FC1-4E56-824A-86FD1A5D5E2A}">
      <dsp:nvSpPr>
        <dsp:cNvPr id="0" name=""/>
        <dsp:cNvSpPr/>
      </dsp:nvSpPr>
      <dsp:spPr>
        <a:xfrm>
          <a:off x="211484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“the number five”</a:t>
          </a:r>
        </a:p>
      </dsp:txBody>
      <dsp:txXfrm>
        <a:off x="211484" y="2127359"/>
        <a:ext cx="2091342" cy="657950"/>
      </dsp:txXfrm>
    </dsp:sp>
    <dsp:sp modelId="{A33E7D86-1C47-4B7F-9F37-DF7BCF56C87A}">
      <dsp:nvSpPr>
        <dsp:cNvPr id="0" name=""/>
        <dsp:cNvSpPr/>
      </dsp:nvSpPr>
      <dsp:spPr>
        <a:xfrm>
          <a:off x="2584805" y="435486"/>
          <a:ext cx="2349823" cy="1879858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13728-72C6-4B1D-A554-B7CE7CA9DA63}">
      <dsp:nvSpPr>
        <dsp:cNvPr id="0" name=""/>
        <dsp:cNvSpPr/>
      </dsp:nvSpPr>
      <dsp:spPr>
        <a:xfrm>
          <a:off x="2796289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“parrot”</a:t>
          </a:r>
        </a:p>
      </dsp:txBody>
      <dsp:txXfrm>
        <a:off x="2796289" y="2127359"/>
        <a:ext cx="2091342" cy="657950"/>
      </dsp:txXfrm>
    </dsp:sp>
    <dsp:sp modelId="{CF5E2E23-4645-4116-85BC-A8184E3BEA4F}">
      <dsp:nvSpPr>
        <dsp:cNvPr id="0" name=""/>
        <dsp:cNvSpPr/>
      </dsp:nvSpPr>
      <dsp:spPr>
        <a:xfrm>
          <a:off x="5169611" y="435486"/>
          <a:ext cx="2349823" cy="1879858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560" t="16141" r="-13331" b="23261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A802E-E8F5-42ED-A191-567479FB9E62}">
      <dsp:nvSpPr>
        <dsp:cNvPr id="0" name=""/>
        <dsp:cNvSpPr/>
      </dsp:nvSpPr>
      <dsp:spPr>
        <a:xfrm>
          <a:off x="5381095" y="2127359"/>
          <a:ext cx="2091342" cy="6579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“hoss + </a:t>
          </a:r>
          <a:r>
            <a:rPr lang="en-US" sz="1900" kern="1200" dirty="0" err="1"/>
            <a:t>ohio</a:t>
          </a:r>
          <a:r>
            <a:rPr lang="en-US" sz="1900" kern="1200" dirty="0"/>
            <a:t> + curls”</a:t>
          </a:r>
        </a:p>
      </dsp:txBody>
      <dsp:txXfrm>
        <a:off x="5381095" y="2127359"/>
        <a:ext cx="2091342" cy="657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D2AE0-664C-4119-80DA-D6CED188F26F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play images</a:t>
          </a:r>
        </a:p>
      </dsp:txBody>
      <dsp:txXfrm rot="-5400000">
        <a:off x="1" y="515391"/>
        <a:ext cx="1029841" cy="441360"/>
      </dsp:txXfrm>
    </dsp:sp>
    <dsp:sp modelId="{B00D841C-77D5-4B3D-BE5C-AB79C8687BF9}">
      <dsp:nvSpPr>
        <dsp:cNvPr id="0" name=""/>
        <dsp:cNvSpPr/>
      </dsp:nvSpPr>
      <dsp:spPr>
        <a:xfrm rot="5400000">
          <a:off x="2505342" y="-147503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-5400000">
        <a:off x="1029841" y="47152"/>
        <a:ext cx="3860601" cy="862917"/>
      </dsp:txXfrm>
    </dsp:sp>
    <dsp:sp modelId="{20896694-776E-469C-AD1D-3095A6322F43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dictionary labels</a:t>
          </a:r>
        </a:p>
      </dsp:txBody>
      <dsp:txXfrm rot="-5400000">
        <a:off x="1" y="1790682"/>
        <a:ext cx="1029841" cy="441360"/>
      </dsp:txXfrm>
    </dsp:sp>
    <dsp:sp modelId="{565FEC5C-812E-4D39-B4AA-CFA64CFA9610}">
      <dsp:nvSpPr>
        <dsp:cNvPr id="0" name=""/>
        <dsp:cNvSpPr/>
      </dsp:nvSpPr>
      <dsp:spPr>
        <a:xfrm rot="5400000">
          <a:off x="2505342" y="-199739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“dagger”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“y-cross”</a:t>
          </a:r>
        </a:p>
      </dsp:txBody>
      <dsp:txXfrm rot="-5400000">
        <a:off x="1029841" y="1322444"/>
        <a:ext cx="3860601" cy="862917"/>
      </dsp:txXfrm>
    </dsp:sp>
    <dsp:sp modelId="{11C97746-805B-4013-BBC6-C11E6F81C528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CNN Model</a:t>
          </a:r>
        </a:p>
      </dsp:txBody>
      <dsp:txXfrm rot="-5400000">
        <a:off x="1" y="3065974"/>
        <a:ext cx="1029841" cy="441360"/>
      </dsp:txXfrm>
    </dsp:sp>
    <dsp:sp modelId="{9BDF2826-3C39-49CF-A6DB-09F07A55CABC}">
      <dsp:nvSpPr>
        <dsp:cNvPr id="0" name=""/>
        <dsp:cNvSpPr/>
      </dsp:nvSpPr>
      <dsp:spPr>
        <a:xfrm rot="5400000">
          <a:off x="2505342" y="1075551"/>
          <a:ext cx="956281" cy="3907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trained/validated on dictionary labeled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expanded to identify route concepts on entire dataset</a:t>
          </a:r>
        </a:p>
      </dsp:txBody>
      <dsp:txXfrm rot="-5400000">
        <a:off x="1029841" y="2597734"/>
        <a:ext cx="3860601" cy="862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CED33-14E2-4910-B76C-8C0A0FD44F55}">
      <dsp:nvSpPr>
        <dsp:cNvPr id="0" name=""/>
        <dsp:cNvSpPr/>
      </dsp:nvSpPr>
      <dsp:spPr>
        <a:xfrm>
          <a:off x="3143" y="25786"/>
          <a:ext cx="3064668" cy="6978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CNN model was used to identify route concepts</a:t>
          </a:r>
        </a:p>
      </dsp:txBody>
      <dsp:txXfrm>
        <a:off x="3143" y="25786"/>
        <a:ext cx="3064668" cy="697850"/>
      </dsp:txXfrm>
    </dsp:sp>
    <dsp:sp modelId="{0DDA0AAC-9A5A-47DA-B5B6-A13320CB6B60}">
      <dsp:nvSpPr>
        <dsp:cNvPr id="0" name=""/>
        <dsp:cNvSpPr/>
      </dsp:nvSpPr>
      <dsp:spPr>
        <a:xfrm>
          <a:off x="3143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Applied to the entire 16,348 play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the 1-3 route concepts which best characterized the play</a:t>
          </a:r>
        </a:p>
      </dsp:txBody>
      <dsp:txXfrm>
        <a:off x="3143" y="723636"/>
        <a:ext cx="3064668" cy="3036656"/>
      </dsp:txXfrm>
    </dsp:sp>
    <dsp:sp modelId="{CC44A652-4CB1-4E83-A73A-07ADF138B0B1}">
      <dsp:nvSpPr>
        <dsp:cNvPr id="0" name=""/>
        <dsp:cNvSpPr/>
      </dsp:nvSpPr>
      <dsp:spPr>
        <a:xfrm>
          <a:off x="3496865" y="25786"/>
          <a:ext cx="3064668" cy="697850"/>
        </a:xfrm>
        <a:prstGeom prst="rect">
          <a:avLst/>
        </a:prstGeom>
        <a:solidFill>
          <a:schemeClr val="accent5">
            <a:hueOff val="822290"/>
            <a:satOff val="17171"/>
            <a:lumOff val="-980"/>
            <a:alphaOff val="0"/>
          </a:schemeClr>
        </a:solidFill>
        <a:ln w="15875" cap="flat" cmpd="sng" algn="ctr">
          <a:solidFill>
            <a:schemeClr val="accent5">
              <a:hueOff val="822290"/>
              <a:satOff val="17171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Advantage: </a:t>
          </a:r>
        </a:p>
      </dsp:txBody>
      <dsp:txXfrm>
        <a:off x="3496865" y="25786"/>
        <a:ext cx="3064668" cy="697850"/>
      </dsp:txXfrm>
    </dsp:sp>
    <dsp:sp modelId="{6C6A43AA-CE7D-4F97-89F1-69F5D9E44119}">
      <dsp:nvSpPr>
        <dsp:cNvPr id="0" name=""/>
        <dsp:cNvSpPr/>
      </dsp:nvSpPr>
      <dsp:spPr>
        <a:xfrm>
          <a:off x="3496865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930349"/>
            <a:satOff val="9510"/>
            <a:lumOff val="39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930349"/>
              <a:satOff val="9510"/>
              <a:lumOff val="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Larger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Route concepts identified based on spatial characteristics, not strict dictionary rules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Captures “Novel” atypical versions of route combination concepts </a:t>
          </a:r>
        </a:p>
      </dsp:txBody>
      <dsp:txXfrm>
        <a:off x="3496865" y="723636"/>
        <a:ext cx="3064668" cy="3036656"/>
      </dsp:txXfrm>
    </dsp:sp>
    <dsp:sp modelId="{EA92140A-B7BA-43C5-9961-093AF368DE91}">
      <dsp:nvSpPr>
        <dsp:cNvPr id="0" name=""/>
        <dsp:cNvSpPr/>
      </dsp:nvSpPr>
      <dsp:spPr>
        <a:xfrm>
          <a:off x="6990588" y="25786"/>
          <a:ext cx="3064668" cy="697850"/>
        </a:xfrm>
        <a:prstGeom prst="rect">
          <a:avLst/>
        </a:prstGeom>
        <a:solidFill>
          <a:schemeClr val="accent5">
            <a:hueOff val="1644580"/>
            <a:satOff val="34343"/>
            <a:lumOff val="-1961"/>
            <a:alphaOff val="0"/>
          </a:schemeClr>
        </a:solidFill>
        <a:ln w="15875" cap="flat" cmpd="sng" algn="ctr">
          <a:solidFill>
            <a:schemeClr val="accent5">
              <a:hueOff val="1644580"/>
              <a:satOff val="34343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Disadvantage: </a:t>
          </a:r>
        </a:p>
      </dsp:txBody>
      <dsp:txXfrm>
        <a:off x="6990588" y="25786"/>
        <a:ext cx="3064668" cy="697850"/>
      </dsp:txXfrm>
    </dsp:sp>
    <dsp:sp modelId="{726F0D40-D4C9-4D6E-BA96-E6578A3E0D37}">
      <dsp:nvSpPr>
        <dsp:cNvPr id="0" name=""/>
        <dsp:cNvSpPr/>
      </dsp:nvSpPr>
      <dsp:spPr>
        <a:xfrm>
          <a:off x="6990588" y="723636"/>
          <a:ext cx="3064668" cy="3036656"/>
        </a:xfrm>
        <a:prstGeom prst="rect">
          <a:avLst/>
        </a:prstGeom>
        <a:solidFill>
          <a:schemeClr val="accent5">
            <a:tint val="40000"/>
            <a:alpha val="90000"/>
            <a:hueOff val="1860697"/>
            <a:satOff val="19021"/>
            <a:lumOff val="79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860697"/>
              <a:satOff val="19021"/>
              <a:lumOff val="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~20% error rate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May over/under-estimate frequency of some route concepts</a:t>
          </a:r>
        </a:p>
      </dsp:txBody>
      <dsp:txXfrm>
        <a:off x="6990588" y="723636"/>
        <a:ext cx="3064668" cy="3036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BCC4F-1109-4965-A1B4-B9817C1E0A7D}">
      <dsp:nvSpPr>
        <dsp:cNvPr id="0" name=""/>
        <dsp:cNvSpPr/>
      </dsp:nvSpPr>
      <dsp:spPr>
        <a:xfrm>
          <a:off x="0" y="61235"/>
          <a:ext cx="6797675" cy="6949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 tradeoff between how </a:t>
          </a:r>
          <a:r>
            <a:rPr lang="en-US" sz="1800" u="sng" kern="1200"/>
            <a:t>frequently</a:t>
          </a:r>
          <a:r>
            <a:rPr lang="en-US" sz="1800" kern="1200"/>
            <a:t> a route generates a positive EPA, and the </a:t>
          </a:r>
          <a:r>
            <a:rPr lang="en-US" sz="1800" u="sng" kern="1200"/>
            <a:t>magnitude</a:t>
          </a:r>
          <a:r>
            <a:rPr lang="en-US" sz="1800" kern="1200"/>
            <a:t> of that positive EPA</a:t>
          </a:r>
        </a:p>
      </dsp:txBody>
      <dsp:txXfrm>
        <a:off x="33926" y="95161"/>
        <a:ext cx="6729823" cy="627128"/>
      </dsp:txXfrm>
    </dsp:sp>
    <dsp:sp modelId="{397021C1-515F-4361-BEA4-3084FCA07EDA}">
      <dsp:nvSpPr>
        <dsp:cNvPr id="0" name=""/>
        <dsp:cNvSpPr/>
      </dsp:nvSpPr>
      <dsp:spPr>
        <a:xfrm>
          <a:off x="0" y="808055"/>
          <a:ext cx="6797675" cy="694980"/>
        </a:xfrm>
        <a:prstGeom prst="roundRect">
          <a:avLst/>
        </a:prstGeom>
        <a:solidFill>
          <a:schemeClr val="accent2">
            <a:shade val="50000"/>
            <a:hueOff val="-397579"/>
            <a:satOff val="-5339"/>
            <a:lumOff val="318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Explosive Route Concepts:</a:t>
          </a:r>
        </a:p>
      </dsp:txBody>
      <dsp:txXfrm>
        <a:off x="33926" y="841981"/>
        <a:ext cx="6729823" cy="627128"/>
      </dsp:txXfrm>
    </dsp:sp>
    <dsp:sp modelId="{A537A364-6167-4436-9636-34029DC2AC84}">
      <dsp:nvSpPr>
        <dsp:cNvPr id="0" name=""/>
        <dsp:cNvSpPr/>
      </dsp:nvSpPr>
      <dsp:spPr>
        <a:xfrm>
          <a:off x="0" y="1503035"/>
          <a:ext cx="67976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positive EPA less frequently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high amounts of EPA on successful plays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High risk + high reward plays, often vertical passing concepts that are either no gains or big gains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Example Concepts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Verticals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Dagger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Mills</a:t>
          </a:r>
        </a:p>
      </dsp:txBody>
      <dsp:txXfrm>
        <a:off x="0" y="1503035"/>
        <a:ext cx="6797675" cy="1788480"/>
      </dsp:txXfrm>
    </dsp:sp>
    <dsp:sp modelId="{2BD92A89-D490-48DA-9DEC-421678B2B499}">
      <dsp:nvSpPr>
        <dsp:cNvPr id="0" name=""/>
        <dsp:cNvSpPr/>
      </dsp:nvSpPr>
      <dsp:spPr>
        <a:xfrm>
          <a:off x="0" y="3291516"/>
          <a:ext cx="6797675" cy="694980"/>
        </a:xfrm>
        <a:prstGeom prst="roundRect">
          <a:avLst/>
        </a:prstGeom>
        <a:solidFill>
          <a:schemeClr val="accent2">
            <a:shade val="50000"/>
            <a:hueOff val="-397579"/>
            <a:satOff val="-5339"/>
            <a:lumOff val="318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On-Schedule Route Concepts:</a:t>
          </a:r>
        </a:p>
      </dsp:txBody>
      <dsp:txXfrm>
        <a:off x="33926" y="3325442"/>
        <a:ext cx="6729823" cy="627128"/>
      </dsp:txXfrm>
    </dsp:sp>
    <dsp:sp modelId="{27215063-81AA-4DFB-A823-7F1C4D411861}">
      <dsp:nvSpPr>
        <dsp:cNvPr id="0" name=""/>
        <dsp:cNvSpPr/>
      </dsp:nvSpPr>
      <dsp:spPr>
        <a:xfrm>
          <a:off x="0" y="3986496"/>
          <a:ext cx="6797675" cy="160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Generate positive EPA plays more often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Generally have lower EPA on successful plays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Quick, reliable concepts that the defense tends to contain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Example Concepts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Stick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Outs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Curl + Flat</a:t>
          </a:r>
        </a:p>
      </dsp:txBody>
      <dsp:txXfrm>
        <a:off x="0" y="3986496"/>
        <a:ext cx="6797675" cy="16021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84E2-31D6-45B4-981B-C0BBF1F00F92}">
      <dsp:nvSpPr>
        <dsp:cNvPr id="0" name=""/>
        <dsp:cNvSpPr/>
      </dsp:nvSpPr>
      <dsp:spPr>
        <a:xfrm>
          <a:off x="372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Convolution Neural Networks can be used to identify route concepts from play diagrams</a:t>
          </a:r>
        </a:p>
      </dsp:txBody>
      <dsp:txXfrm>
        <a:off x="3725" y="498423"/>
        <a:ext cx="2017226" cy="1210336"/>
      </dsp:txXfrm>
    </dsp:sp>
    <dsp:sp modelId="{4737FDF5-6AB8-499C-9E03-630ED53007F3}">
      <dsp:nvSpPr>
        <dsp:cNvPr id="0" name=""/>
        <dsp:cNvSpPr/>
      </dsp:nvSpPr>
      <dsp:spPr>
        <a:xfrm>
          <a:off x="222267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Identified y-cross as the most popular passing offense concepts, while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dino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was the most effective</a:t>
          </a:r>
        </a:p>
      </dsp:txBody>
      <dsp:txXfrm>
        <a:off x="2222675" y="498423"/>
        <a:ext cx="2017226" cy="1210336"/>
      </dsp:txXfrm>
    </dsp:sp>
    <dsp:sp modelId="{BDB82203-8E47-442B-ACEA-8B9E715FBE9F}">
      <dsp:nvSpPr>
        <dsp:cNvPr id="0" name=""/>
        <dsp:cNvSpPr/>
      </dsp:nvSpPr>
      <dsp:spPr>
        <a:xfrm>
          <a:off x="4441625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route concepts perform well against most coverages, while others are effective only against specific coverages</a:t>
          </a:r>
        </a:p>
      </dsp:txBody>
      <dsp:txXfrm>
        <a:off x="4441625" y="498423"/>
        <a:ext cx="2017226" cy="1210336"/>
      </dsp:txXfrm>
    </dsp:sp>
    <dsp:sp modelId="{4F40174E-DB85-424D-A7BA-F95CCD5A07D5}">
      <dsp:nvSpPr>
        <dsp:cNvPr id="0" name=""/>
        <dsp:cNvSpPr/>
      </dsp:nvSpPr>
      <dsp:spPr>
        <a:xfrm>
          <a:off x="6660574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vary in productivity against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vs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MOFC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coverage</a:t>
          </a:r>
        </a:p>
      </dsp:txBody>
      <dsp:txXfrm>
        <a:off x="6660574" y="498423"/>
        <a:ext cx="2017226" cy="1210336"/>
      </dsp:txXfrm>
    </dsp:sp>
    <dsp:sp modelId="{9304D403-C0BA-426C-8E7A-4C3E7460D24C}">
      <dsp:nvSpPr>
        <dsp:cNvPr id="0" name=""/>
        <dsp:cNvSpPr/>
      </dsp:nvSpPr>
      <dsp:spPr>
        <a:xfrm>
          <a:off x="8879524" y="498423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concepts pair well with other concepts; while others are limited in their complimentary ability</a:t>
          </a:r>
        </a:p>
      </dsp:txBody>
      <dsp:txXfrm>
        <a:off x="8879524" y="498423"/>
        <a:ext cx="2017226" cy="1210336"/>
      </dsp:txXfrm>
    </dsp:sp>
    <dsp:sp modelId="{C6C5829D-1234-4A6E-89F1-E23FA5448B50}">
      <dsp:nvSpPr>
        <dsp:cNvPr id="0" name=""/>
        <dsp:cNvSpPr/>
      </dsp:nvSpPr>
      <dsp:spPr>
        <a:xfrm>
          <a:off x="1113200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“Traditional” and “Novel” route concepts perform similarly</a:t>
          </a:r>
        </a:p>
      </dsp:txBody>
      <dsp:txXfrm>
        <a:off x="1113200" y="1910482"/>
        <a:ext cx="2017226" cy="1210336"/>
      </dsp:txXfrm>
    </dsp:sp>
    <dsp:sp modelId="{5F09363B-05D9-4170-A89D-AE835EB8E96A}">
      <dsp:nvSpPr>
        <dsp:cNvPr id="0" name=""/>
        <dsp:cNvSpPr/>
      </dsp:nvSpPr>
      <dsp:spPr>
        <a:xfrm>
          <a:off x="3332150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Most route concepts benefited from pairing with an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RPO</a:t>
          </a: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13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dropback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32150" y="1910482"/>
        <a:ext cx="2017226" cy="1210336"/>
      </dsp:txXfrm>
    </dsp:sp>
    <dsp:sp modelId="{966D3EA5-8A3C-4A6C-9827-388671E50439}">
      <dsp:nvSpPr>
        <dsp:cNvPr id="0" name=""/>
        <dsp:cNvSpPr/>
      </dsp:nvSpPr>
      <dsp:spPr>
        <a:xfrm>
          <a:off x="5551099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Route concepts can be classified as either “Explosive” or “On-Schedule”</a:t>
          </a:r>
        </a:p>
      </dsp:txBody>
      <dsp:txXfrm>
        <a:off x="5551099" y="1910482"/>
        <a:ext cx="2017226" cy="1210336"/>
      </dsp:txXfrm>
    </dsp:sp>
    <dsp:sp modelId="{51CEF94B-B0A6-418B-A1F0-A5EFE5E26038}">
      <dsp:nvSpPr>
        <dsp:cNvPr id="0" name=""/>
        <dsp:cNvSpPr/>
      </dsp:nvSpPr>
      <dsp:spPr>
        <a:xfrm>
          <a:off x="7770049" y="1910482"/>
          <a:ext cx="2017226" cy="12103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effective passing offense should utilize a blend of Explosive and On-Schedule route concepts</a:t>
          </a:r>
        </a:p>
      </dsp:txBody>
      <dsp:txXfrm>
        <a:off x="7770049" y="1910482"/>
        <a:ext cx="2017226" cy="1210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AD2F67-DF49-43D5-B8A2-F872288EA9B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BAAA5-5DC5-4FBF-8DFA-412AE7245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B31-AB03-4E56-A020-57547C14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4" y="965199"/>
            <a:ext cx="7690321" cy="4927601"/>
          </a:xfrm>
        </p:spPr>
        <p:txBody>
          <a:bodyPr anchor="ctr">
            <a:normAutofit/>
          </a:bodyPr>
          <a:lstStyle/>
          <a:p>
            <a:r>
              <a:rPr lang="en-US" sz="4800" dirty="0"/>
              <a:t>2021 SIS Analytics Challenge: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General Track - Route Concepts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15922-B24F-4300-95FC-4613A205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7" y="965198"/>
            <a:ext cx="2895168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Keegan </a:t>
            </a:r>
            <a:r>
              <a:rPr lang="en-US" sz="2000" dirty="0" err="1"/>
              <a:t>Abdoo</a:t>
            </a:r>
            <a:r>
              <a:rPr lang="en-US" sz="2000" dirty="0"/>
              <a:t>, Dr. Bud Davis, Joey </a:t>
            </a:r>
            <a:r>
              <a:rPr lang="en-US" sz="2000" dirty="0" err="1"/>
              <a:t>Ferraiola</a:t>
            </a:r>
            <a:r>
              <a:rPr lang="en-US" sz="2000" dirty="0"/>
              <a:t>, Mark Schofield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8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D938A-5B7B-4639-962E-6404D65D58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49" y="174179"/>
            <a:ext cx="11146903" cy="600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7256AE-C667-42CB-A0AB-76B9D583648F}"/>
              </a:ext>
            </a:extLst>
          </p:cNvPr>
          <p:cNvSpPr txBox="1"/>
          <p:nvPr/>
        </p:nvSpPr>
        <p:spPr>
          <a:xfrm>
            <a:off x="4891989" y="6488668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240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4D62-7D58-400B-B79C-1CF93C92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CNN Model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ADE6D-3642-49C7-9BF8-6FF435136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9999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00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7948-421D-4B9E-92AE-02EB56A2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Examples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143B44-5701-41A4-8570-49BDE4FF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plays where the route combination dictionary failed to identify a route concept</a:t>
            </a:r>
          </a:p>
          <a:p>
            <a:r>
              <a:rPr lang="en-US" dirty="0"/>
              <a:t>But the CNN model was able to (1) assess at the spatial characteristics of the play and (2) suggest a route concept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0D2B5E1-2E48-4B83-BFCC-C85B4E44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76EF4-A746-478A-8187-ED6049B05601}"/>
              </a:ext>
            </a:extLst>
          </p:cNvPr>
          <p:cNvSpPr txBox="1"/>
          <p:nvPr/>
        </p:nvSpPr>
        <p:spPr>
          <a:xfrm>
            <a:off x="298705" y="4803305"/>
            <a:ext cx="3615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</a:t>
            </a:r>
            <a:r>
              <a:rPr lang="en-US" b="1" u="sng" dirty="0" err="1"/>
              <a:t>flatSeven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corner+flat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corner+whip</a:t>
            </a:r>
            <a:r>
              <a:rPr lang="en-US" dirty="0"/>
              <a:t>” combination</a:t>
            </a:r>
          </a:p>
        </p:txBody>
      </p:sp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B8346C-80A0-464C-A52D-BC9811FF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6C1784-E786-47EC-9DFA-7C3B21C29048}"/>
              </a:ext>
            </a:extLst>
          </p:cNvPr>
          <p:cNvSpPr txBox="1"/>
          <p:nvPr/>
        </p:nvSpPr>
        <p:spPr>
          <a:xfrm>
            <a:off x="4267200" y="4803305"/>
            <a:ext cx="36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hoss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curl+go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comeback+go</a:t>
            </a:r>
            <a:r>
              <a:rPr lang="en-US" dirty="0"/>
              <a:t>” combination</a:t>
            </a:r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F41FCB-3E43-40EA-96FE-7BED6623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448638"/>
            <a:ext cx="3657600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44931B-55A1-4DDE-9D2D-4937E34CD639}"/>
              </a:ext>
            </a:extLst>
          </p:cNvPr>
          <p:cNvSpPr txBox="1"/>
          <p:nvPr/>
        </p:nvSpPr>
        <p:spPr>
          <a:xfrm>
            <a:off x="8223505" y="4803305"/>
            <a:ext cx="3368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CNN ID: </a:t>
            </a:r>
            <a:r>
              <a:rPr lang="en-US" b="1" u="sng" dirty="0" err="1"/>
              <a:t>portland</a:t>
            </a:r>
            <a:br>
              <a:rPr lang="en-US" dirty="0"/>
            </a:br>
            <a:r>
              <a:rPr lang="en-US" dirty="0"/>
              <a:t>- usually a “</a:t>
            </a:r>
            <a:r>
              <a:rPr lang="en-US" dirty="0" err="1"/>
              <a:t>post+dig</a:t>
            </a:r>
            <a:r>
              <a:rPr lang="en-US" dirty="0"/>
              <a:t>” combination</a:t>
            </a:r>
            <a:br>
              <a:rPr lang="en-US" dirty="0"/>
            </a:br>
            <a:r>
              <a:rPr lang="en-US" dirty="0"/>
              <a:t>- here a “</a:t>
            </a:r>
            <a:r>
              <a:rPr lang="en-US" dirty="0" err="1"/>
              <a:t>post+slant</a:t>
            </a:r>
            <a:r>
              <a:rPr lang="en-US" dirty="0"/>
              <a:t>” combination</a:t>
            </a:r>
          </a:p>
        </p:txBody>
      </p:sp>
    </p:spTree>
    <p:extLst>
      <p:ext uri="{BB962C8B-B14F-4D97-AF65-F5344CB8AC3E}">
        <p14:creationId xmlns:p14="http://schemas.microsoft.com/office/powerpoint/2010/main" val="211574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7071-F8BD-42B8-B51C-BDAA7C31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A66A-C258-4539-AE87-6B6FF6D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following section we will look at how our identified route concepts performed in various situations</a:t>
            </a:r>
          </a:p>
          <a:p>
            <a:r>
              <a:rPr lang="en-US" dirty="0"/>
              <a:t>Terminology that we will use</a:t>
            </a:r>
          </a:p>
          <a:p>
            <a:pPr lvl="1"/>
            <a:r>
              <a:rPr lang="en-US" u="sng" dirty="0"/>
              <a:t>EPA/play</a:t>
            </a:r>
            <a:r>
              <a:rPr lang="en-US" dirty="0"/>
              <a:t>: average expected points for the grouped concept of interest</a:t>
            </a:r>
          </a:p>
          <a:p>
            <a:pPr lvl="1"/>
            <a:r>
              <a:rPr lang="en-US" u="sng" dirty="0" err="1"/>
              <a:t>MOFO</a:t>
            </a:r>
            <a:r>
              <a:rPr lang="en-US" dirty="0"/>
              <a:t>: Middle Of the Field Open defensive coverage (Cover 0, Cover 2, Cover 4, Cover 6, Tampa 2)</a:t>
            </a:r>
          </a:p>
          <a:p>
            <a:pPr lvl="1"/>
            <a:r>
              <a:rPr lang="en-US" u="sng" dirty="0" err="1"/>
              <a:t>MOFC</a:t>
            </a:r>
            <a:r>
              <a:rPr lang="en-US" dirty="0"/>
              <a:t>: Middle Of the Field Closed defensive coverage (Cover 1, Cover 3)</a:t>
            </a:r>
          </a:p>
          <a:p>
            <a:pPr lvl="1"/>
            <a:r>
              <a:rPr lang="en-US" u="sng" dirty="0"/>
              <a:t>Success Rate</a:t>
            </a:r>
            <a:r>
              <a:rPr lang="en-US" dirty="0"/>
              <a:t>: The percentage of plays which resulted in positive EPA</a:t>
            </a:r>
          </a:p>
          <a:p>
            <a:pPr lvl="1"/>
            <a:r>
              <a:rPr lang="en-US" u="sng" dirty="0"/>
              <a:t>Explosiveness</a:t>
            </a:r>
            <a:r>
              <a:rPr lang="en-US" dirty="0"/>
              <a:t>: The average amount of EPA generated by successful plays</a:t>
            </a:r>
          </a:p>
          <a:p>
            <a:pPr lvl="1"/>
            <a:r>
              <a:rPr lang="en-US" u="sng" dirty="0"/>
              <a:t>Traditional Route Concepts</a:t>
            </a:r>
            <a:r>
              <a:rPr lang="en-US" dirty="0"/>
              <a:t>: route concepts which fit the dictionary definition (e.g., hoss = </a:t>
            </a:r>
            <a:r>
              <a:rPr lang="en-US" dirty="0" err="1"/>
              <a:t>curl+go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Novel Route Concepts</a:t>
            </a:r>
            <a:r>
              <a:rPr lang="en-US" dirty="0"/>
              <a:t>: identified route concepts which did not fit the dictionary definition (e.g., hoss = </a:t>
            </a:r>
            <a:r>
              <a:rPr lang="en-US" dirty="0" err="1"/>
              <a:t>comeback+go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Explosive Route Concept</a:t>
            </a:r>
            <a:r>
              <a:rPr lang="en-US" dirty="0"/>
              <a:t>: route concept that generates higher-than-average Explosiveness</a:t>
            </a:r>
          </a:p>
          <a:p>
            <a:pPr lvl="1"/>
            <a:r>
              <a:rPr lang="en-US" u="sng" dirty="0"/>
              <a:t>On-Schedule Route Concept</a:t>
            </a:r>
            <a:r>
              <a:rPr lang="en-US" dirty="0"/>
              <a:t>: route concept that achieves a higher-than-average Success Rate</a:t>
            </a:r>
          </a:p>
        </p:txBody>
      </p:sp>
    </p:spTree>
    <p:extLst>
      <p:ext uri="{BB962C8B-B14F-4D97-AF65-F5344CB8AC3E}">
        <p14:creationId xmlns:p14="http://schemas.microsoft.com/office/powerpoint/2010/main" val="290542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4" t="149" r="10745" b="-149"/>
          <a:stretch/>
        </p:blipFill>
        <p:spPr>
          <a:xfrm>
            <a:off x="1155416" y="309140"/>
            <a:ext cx="9881168" cy="58403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1450" y="6035675"/>
            <a:ext cx="422910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845505" y="3804179"/>
            <a:ext cx="5307922" cy="193324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As our only one-route concept, y-cross was unsurprisingly the most popular concept in the dataset</a:t>
            </a:r>
          </a:p>
          <a:p>
            <a:pPr algn="r"/>
            <a:r>
              <a:rPr lang="en-US" dirty="0"/>
              <a:t>Portland, curls, </a:t>
            </a:r>
            <a:r>
              <a:rPr lang="en-US" dirty="0" err="1"/>
              <a:t>ohio</a:t>
            </a:r>
            <a:r>
              <a:rPr lang="en-US" dirty="0"/>
              <a:t>, hoss, and verticals were our most popular two-route concepts</a:t>
            </a:r>
          </a:p>
          <a:p>
            <a:pPr algn="r"/>
            <a:r>
              <a:rPr lang="en-US" dirty="0"/>
              <a:t>Three- route concepts like flood, spacing, and levels were the least frequently observed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4068-F157-4426-86DE-5709D8268FD9}"/>
              </a:ext>
            </a:extLst>
          </p:cNvPr>
          <p:cNvSpPr txBox="1"/>
          <p:nvPr/>
        </p:nvSpPr>
        <p:spPr>
          <a:xfrm>
            <a:off x="10231748" y="805460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22420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4" t="-149" r="10745" b="149"/>
          <a:stretch/>
        </p:blipFill>
        <p:spPr>
          <a:xfrm>
            <a:off x="1155416" y="291722"/>
            <a:ext cx="9881168" cy="58403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81450" y="6035675"/>
            <a:ext cx="422910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4068-F157-4426-86DE-5709D8268FD9}"/>
              </a:ext>
            </a:extLst>
          </p:cNvPr>
          <p:cNvSpPr txBox="1"/>
          <p:nvPr/>
        </p:nvSpPr>
        <p:spPr>
          <a:xfrm>
            <a:off x="10231748" y="805460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51EF8A-28F3-476C-8AC1-C0AED4515ADE}"/>
              </a:ext>
            </a:extLst>
          </p:cNvPr>
          <p:cNvSpPr txBox="1">
            <a:spLocks/>
          </p:cNvSpPr>
          <p:nvPr/>
        </p:nvSpPr>
        <p:spPr>
          <a:xfrm>
            <a:off x="1518830" y="465992"/>
            <a:ext cx="5307922" cy="2103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Generally, route concepts performed similarly in terms of EPA/play</a:t>
            </a:r>
          </a:p>
          <a:p>
            <a:r>
              <a:rPr lang="en-US" dirty="0"/>
              <a:t>Concepts like </a:t>
            </a:r>
            <a:r>
              <a:rPr lang="en-US" dirty="0" err="1"/>
              <a:t>dino</a:t>
            </a:r>
            <a:r>
              <a:rPr lang="en-US" dirty="0"/>
              <a:t>, scissors, drive, and smash appeared to be slightly better than average</a:t>
            </a:r>
          </a:p>
          <a:p>
            <a:r>
              <a:rPr lang="en-US" dirty="0"/>
              <a:t>While concepts like flood and pivot generally performed </a:t>
            </a:r>
            <a:r>
              <a:rPr lang="en-US"/>
              <a:t>below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5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r="9683"/>
          <a:stretch/>
        </p:blipFill>
        <p:spPr>
          <a:xfrm>
            <a:off x="2981325" y="444940"/>
            <a:ext cx="9009392" cy="54682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6759" y="6035675"/>
            <a:ext cx="10698479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vs Coverages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5250" y="704977"/>
            <a:ext cx="2886075" cy="5741860"/>
          </a:xfrm>
        </p:spPr>
        <p:txBody>
          <a:bodyPr>
            <a:normAutofit/>
          </a:bodyPr>
          <a:lstStyle/>
          <a:p>
            <a:r>
              <a:rPr lang="en-US" sz="1800" dirty="0"/>
              <a:t>EPA/play was computed for each route concept and coverage pairing</a:t>
            </a:r>
          </a:p>
          <a:p>
            <a:r>
              <a:rPr lang="en-US" sz="1800" dirty="0"/>
              <a:t>Pairings with less than 25 instances were excluded for sample-size issues</a:t>
            </a:r>
          </a:p>
          <a:p>
            <a:r>
              <a:rPr lang="en-US" sz="1800" dirty="0"/>
              <a:t>Some route concepts (</a:t>
            </a:r>
            <a:r>
              <a:rPr lang="en-US" sz="1800" dirty="0" err="1"/>
              <a:t>dino</a:t>
            </a:r>
            <a:r>
              <a:rPr lang="en-US" sz="1800" dirty="0"/>
              <a:t>) performed well against most coverages</a:t>
            </a:r>
          </a:p>
          <a:p>
            <a:r>
              <a:rPr lang="en-US" sz="1800" dirty="0"/>
              <a:t>Some coverages (Man Cover 2) performed well against most route concepts</a:t>
            </a:r>
          </a:p>
          <a:p>
            <a:r>
              <a:rPr lang="en-US" sz="1800" dirty="0"/>
              <a:t>This table can be used as a lookup for which concept performed best against which coverage &amp; vice-versa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E622-DCB5-4830-991F-162493B9A8A1}"/>
              </a:ext>
            </a:extLst>
          </p:cNvPr>
          <p:cNvSpPr txBox="1"/>
          <p:nvPr/>
        </p:nvSpPr>
        <p:spPr>
          <a:xfrm>
            <a:off x="11157987" y="944798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372996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86E084-587B-4477-9A16-20D88E90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17005F-BBD6-4572-AA66-5B53DE76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FCD635-C557-491A-B373-CA044B730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B7E8701A-52DB-48A6-ABEB-1008F57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" r="2" b="2"/>
          <a:stretch/>
        </p:blipFill>
        <p:spPr>
          <a:xfrm>
            <a:off x="287695" y="523684"/>
            <a:ext cx="7543801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4048" y="919662"/>
            <a:ext cx="3690257" cy="474402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 to concept/coverage pairings, we classified coverages 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(Prevent coverage was excluded)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then computed the EPA/play for each coverage-type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This overcomes many of the sample size issues of specific concept-coverage pairings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Concepts that perform relatively better against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snag, drive, spacing, levels, outs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Concepts that perform relatively better against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MOFO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cab, scissors, smash,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flatSeven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switch, y-cross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918AB-02A8-4827-97BF-BE020E1C3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9283AE-A8E0-48B5-BEA3-B27BC6C67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C86CCD-F292-45CE-8226-06AE2136F49E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/>
              <a:t>Route Concept vs Coverages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11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8794"/>
          <a:stretch/>
        </p:blipFill>
        <p:spPr>
          <a:xfrm>
            <a:off x="3183576" y="390684"/>
            <a:ext cx="8765143" cy="52543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6759" y="6035675"/>
            <a:ext cx="10698479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Route Concept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78" y="558070"/>
            <a:ext cx="2994242" cy="5741860"/>
          </a:xfrm>
        </p:spPr>
        <p:txBody>
          <a:bodyPr>
            <a:normAutofit/>
          </a:bodyPr>
          <a:lstStyle/>
          <a:p>
            <a:r>
              <a:rPr lang="en-US" dirty="0"/>
              <a:t>EPA/play was computed for each route concept pairing</a:t>
            </a:r>
          </a:p>
          <a:p>
            <a:r>
              <a:rPr lang="en-US" dirty="0"/>
              <a:t>Ex., Plays when cab was run in conjunction with y-cross averaged an EPA of 0.22</a:t>
            </a:r>
          </a:p>
          <a:p>
            <a:r>
              <a:rPr lang="en-US" dirty="0"/>
              <a:t>Pairings with less than 10 instances were excluded</a:t>
            </a:r>
          </a:p>
          <a:p>
            <a:r>
              <a:rPr lang="en-US" dirty="0"/>
              <a:t>Some concepts like </a:t>
            </a:r>
            <a:r>
              <a:rPr lang="en-US" dirty="0" err="1"/>
              <a:t>portland</a:t>
            </a:r>
            <a:r>
              <a:rPr lang="en-US" dirty="0"/>
              <a:t> &amp; </a:t>
            </a:r>
            <a:r>
              <a:rPr lang="en-US" dirty="0" err="1"/>
              <a:t>ohio</a:t>
            </a:r>
            <a:r>
              <a:rPr lang="en-US" dirty="0"/>
              <a:t> seemed amenable to combination with other concepts</a:t>
            </a:r>
          </a:p>
          <a:p>
            <a:r>
              <a:rPr lang="en-US" dirty="0"/>
              <a:t>Other concepts like dagger and y-cross were much more varied in their pairing success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E622-DCB5-4830-991F-162493B9A8A1}"/>
              </a:ext>
            </a:extLst>
          </p:cNvPr>
          <p:cNvSpPr txBox="1"/>
          <p:nvPr/>
        </p:nvSpPr>
        <p:spPr>
          <a:xfrm>
            <a:off x="11136259" y="740096"/>
            <a:ext cx="80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EPA/play</a:t>
            </a:r>
          </a:p>
        </p:txBody>
      </p:sp>
    </p:spTree>
    <p:extLst>
      <p:ext uri="{BB962C8B-B14F-4D97-AF65-F5344CB8AC3E}">
        <p14:creationId xmlns:p14="http://schemas.microsoft.com/office/powerpoint/2010/main" val="16236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6">
            <a:extLst>
              <a:ext uri="{FF2B5EF4-FFF2-40B4-BE49-F238E27FC236}">
                <a16:creationId xmlns:a16="http://schemas.microsoft.com/office/drawing/2014/main" id="{3D7FD4F6-5F32-4D6A-B62F-AE0D1CFA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5EA8B-B1BB-4098-9777-F528B77F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8B182-1957-4334-957C-D1A4CE39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" b="306"/>
          <a:stretch/>
        </p:blipFill>
        <p:spPr>
          <a:xfrm>
            <a:off x="334520" y="523684"/>
            <a:ext cx="7543801" cy="53144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7223" y="1551218"/>
            <a:ext cx="3690257" cy="375556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concepts saw a minor improvement in EPA/play when run as part of a Run-Pass-Option (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concepts,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y-cross demonstrated the most improvement when executed as an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Conversely, hoss &amp; mesh saw worse performance out of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execution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may suggest that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dropbacks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best compliment route concepts that attack the middle of the field at the mid-to-deep level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C5938-7E4C-4A73-AA9A-DA5C0DFC21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438264" y="1200150"/>
            <a:ext cx="1934342" cy="37490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BE163F-3967-420F-BE87-2D1C57B814D8}"/>
              </a:ext>
            </a:extLst>
          </p:cNvPr>
          <p:cNvSpPr txBox="1"/>
          <p:nvPr/>
        </p:nvSpPr>
        <p:spPr>
          <a:xfrm>
            <a:off x="3379609" y="1343958"/>
            <a:ext cx="9236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as </a:t>
            </a:r>
            <a:r>
              <a:rPr lang="en-US" sz="11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E0E08-6897-4D67-A56D-E31EE0ED2A6C}"/>
              </a:ext>
            </a:extLst>
          </p:cNvPr>
          <p:cNvSpPr txBox="1"/>
          <p:nvPr/>
        </p:nvSpPr>
        <p:spPr>
          <a:xfrm>
            <a:off x="2179648" y="1330137"/>
            <a:ext cx="9140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worse as </a:t>
            </a:r>
            <a:r>
              <a:rPr lang="en-US" sz="11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RPO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F588D1-FDC0-43DB-984F-8261C6A9C0BD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Route Concepts in RPO’s</a:t>
            </a:r>
          </a:p>
        </p:txBody>
      </p:sp>
    </p:spTree>
    <p:extLst>
      <p:ext uri="{BB962C8B-B14F-4D97-AF65-F5344CB8AC3E}">
        <p14:creationId xmlns:p14="http://schemas.microsoft.com/office/powerpoint/2010/main" val="41603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239CD-0180-4BCC-ADD1-6CA63AB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Main Takeaways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28ACF-CD94-4AB9-A717-8D18AC8FC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9871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3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1FBD9ED-634D-4A6C-B5FE-A2D45EC4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8A33AE-58B7-4282-8E4F-48244115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4D9825-BF05-4FC7-94DE-0E7C86699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B8748C6-39C0-401F-8594-1544646BC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11283" r="9332" b="-2"/>
          <a:stretch/>
        </p:blipFill>
        <p:spPr>
          <a:xfrm>
            <a:off x="253983" y="698499"/>
            <a:ext cx="8380921" cy="51278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29A7-ADCA-490E-B364-62DFB6E48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4904" y="698499"/>
            <a:ext cx="3303113" cy="527069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1500" dirty="0"/>
              <a:t>Traditional Route Concepts follow route combination dictionary (e.g., traditional hoss = </a:t>
            </a:r>
            <a:r>
              <a:rPr lang="en-US" sz="1500" dirty="0" err="1"/>
              <a:t>curl+go</a:t>
            </a:r>
            <a:r>
              <a:rPr lang="en-US" sz="1500" dirty="0"/>
              <a:t>)</a:t>
            </a:r>
          </a:p>
          <a:p>
            <a:r>
              <a:rPr lang="en-US" sz="1500" dirty="0"/>
              <a:t>Novel Route Concepts are those identified by our CV model being spatially similar to the traditional definition (e.g., novel hoss = </a:t>
            </a:r>
            <a:r>
              <a:rPr lang="en-US" sz="1500" dirty="0" err="1"/>
              <a:t>comeback+go</a:t>
            </a:r>
            <a:r>
              <a:rPr lang="en-US" sz="1500" dirty="0"/>
              <a:t>)</a:t>
            </a:r>
          </a:p>
          <a:p>
            <a:r>
              <a:rPr lang="en-US" sz="1500" dirty="0"/>
              <a:t>Plays with Novel Route Concepts (n=4,768) performed similarly to plays with Traditional Route Concepts (n=11,580)</a:t>
            </a:r>
          </a:p>
          <a:p>
            <a:r>
              <a:rPr lang="en-US" sz="1500" dirty="0"/>
              <a:t>Novels Route Concepts demonstrated:</a:t>
            </a:r>
          </a:p>
          <a:p>
            <a:pPr lvl="1"/>
            <a:r>
              <a:rPr lang="en-US" sz="1500" dirty="0"/>
              <a:t>Slightly higher EPA/play</a:t>
            </a:r>
          </a:p>
          <a:p>
            <a:pPr lvl="1"/>
            <a:r>
              <a:rPr lang="en-US" sz="1500" dirty="0"/>
              <a:t>Lower Success Rate</a:t>
            </a:r>
          </a:p>
          <a:p>
            <a:pPr lvl="1"/>
            <a:r>
              <a:rPr lang="en-US" sz="1500" dirty="0"/>
              <a:t>Identical Explosive Play Rate</a:t>
            </a:r>
          </a:p>
          <a:p>
            <a:pPr lvl="1"/>
            <a:r>
              <a:rPr lang="en-US" sz="1500" dirty="0"/>
              <a:t>Reduced impact on unsuccessful plays</a:t>
            </a:r>
          </a:p>
          <a:p>
            <a:r>
              <a:rPr lang="en-US" sz="1500" dirty="0"/>
              <a:t>No significant correlation between NFL passing offense performance and Novel Concept </a:t>
            </a:r>
            <a:r>
              <a:rPr lang="en-US" sz="1500" dirty="0" err="1"/>
              <a:t>playcall</a:t>
            </a:r>
            <a:r>
              <a:rPr lang="en-US" sz="1500" dirty="0"/>
              <a:t> rate (next slide)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D67A2-D036-4471-97DD-A100CD08879B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Novel vs Traditional Route Concepts</a:t>
            </a:r>
          </a:p>
        </p:txBody>
      </p:sp>
    </p:spTree>
    <p:extLst>
      <p:ext uri="{BB962C8B-B14F-4D97-AF65-F5344CB8AC3E}">
        <p14:creationId xmlns:p14="http://schemas.microsoft.com/office/powerpoint/2010/main" val="346464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743" y="176213"/>
            <a:ext cx="11210510" cy="603504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89F40E-2015-457D-9EC5-EC9F9D728282}"/>
              </a:ext>
            </a:extLst>
          </p:cNvPr>
          <p:cNvSpPr txBox="1">
            <a:spLocks/>
          </p:cNvSpPr>
          <p:nvPr/>
        </p:nvSpPr>
        <p:spPr>
          <a:xfrm>
            <a:off x="746759" y="6035675"/>
            <a:ext cx="10698479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Novel vs Traditional Route Concepts</a:t>
            </a:r>
          </a:p>
        </p:txBody>
      </p:sp>
    </p:spTree>
    <p:extLst>
      <p:ext uri="{BB962C8B-B14F-4D97-AF65-F5344CB8AC3E}">
        <p14:creationId xmlns:p14="http://schemas.microsoft.com/office/powerpoint/2010/main" val="405240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43CF-808A-4A61-B3BE-3F6F0513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“Explosive” and “On-Schedule” Route Concepts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F62707F-B317-4176-9EDB-3885334B7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858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1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r="602"/>
          <a:stretch/>
        </p:blipFill>
        <p:spPr>
          <a:xfrm>
            <a:off x="788536" y="236547"/>
            <a:ext cx="10632038" cy="60122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05145-9518-4D82-853E-53DBD71A2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1325" y="6035675"/>
            <a:ext cx="6229350" cy="82232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Explosive vs On-Schedule Route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5AAF5-C9F2-4FCB-BF4D-BB1461BB164A}"/>
              </a:ext>
            </a:extLst>
          </p:cNvPr>
          <p:cNvSpPr txBox="1"/>
          <p:nvPr/>
        </p:nvSpPr>
        <p:spPr>
          <a:xfrm>
            <a:off x="3734858" y="844810"/>
            <a:ext cx="1408176" cy="5788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Explosive</a:t>
            </a:r>
          </a:p>
          <a:p>
            <a:pPr algn="ctr"/>
            <a:r>
              <a:rPr lang="en-US" sz="1400" i="1" dirty="0"/>
              <a:t>Concepts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5B5D3-82FF-4DF4-8B10-D65036931E2F}"/>
              </a:ext>
            </a:extLst>
          </p:cNvPr>
          <p:cNvSpPr txBox="1"/>
          <p:nvPr/>
        </p:nvSpPr>
        <p:spPr>
          <a:xfrm>
            <a:off x="9257330" y="4105470"/>
            <a:ext cx="1407562" cy="57888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On-Schedule Concepts</a:t>
            </a:r>
          </a:p>
        </p:txBody>
      </p:sp>
    </p:spTree>
    <p:extLst>
      <p:ext uri="{BB962C8B-B14F-4D97-AF65-F5344CB8AC3E}">
        <p14:creationId xmlns:p14="http://schemas.microsoft.com/office/powerpoint/2010/main" val="63682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DBD0B4-B79D-41A3-9A49-3DC149DF6A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7821" y="436208"/>
            <a:ext cx="9440830" cy="5311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925F-411B-46EC-B1B2-769ADDD41D0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795952" y="436208"/>
            <a:ext cx="2085975" cy="554354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looked at the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playcalling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rate of Explosive &amp; On-Schedule route concepts for NFL teams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offenses called a blend of both explosive and efficient route concepts</a:t>
            </a:r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EPA/play offenses are associated with BOTH overly-conservative and overly-explosive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playcalling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DDD45-A3D6-4818-B109-CEA8A4B8E724}"/>
              </a:ext>
            </a:extLst>
          </p:cNvPr>
          <p:cNvSpPr txBox="1"/>
          <p:nvPr/>
        </p:nvSpPr>
        <p:spPr>
          <a:xfrm>
            <a:off x="1749617" y="1425188"/>
            <a:ext cx="1188720" cy="713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i="1" dirty="0"/>
              <a:t>Overly Risky</a:t>
            </a:r>
          </a:p>
          <a:p>
            <a:pPr algn="ctr"/>
            <a:r>
              <a:rPr lang="en-US" sz="1200" i="1" dirty="0" err="1"/>
              <a:t>Playcalling</a:t>
            </a:r>
            <a:endParaRPr lang="en-US" sz="1200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54F55-A502-4F38-87E3-9213983C6A05}"/>
              </a:ext>
            </a:extLst>
          </p:cNvPr>
          <p:cNvSpPr txBox="1"/>
          <p:nvPr/>
        </p:nvSpPr>
        <p:spPr>
          <a:xfrm>
            <a:off x="7835205" y="3530199"/>
            <a:ext cx="1188720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i="1" dirty="0"/>
              <a:t>Overly Conservative </a:t>
            </a:r>
            <a:r>
              <a:rPr lang="en-US" sz="1200" i="1" dirty="0" err="1"/>
              <a:t>Playcalling</a:t>
            </a:r>
            <a:endParaRPr lang="en-US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F5741-B06C-4F02-AE53-C53798CA8AB3}"/>
              </a:ext>
            </a:extLst>
          </p:cNvPr>
          <p:cNvSpPr txBox="1"/>
          <p:nvPr/>
        </p:nvSpPr>
        <p:spPr>
          <a:xfrm>
            <a:off x="5561575" y="1946707"/>
            <a:ext cx="1188720" cy="7132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Successful Passing Offenses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69DCE1-D45F-4C26-A26B-8615BEC33F96}"/>
              </a:ext>
            </a:extLst>
          </p:cNvPr>
          <p:cNvSpPr txBox="1">
            <a:spLocks/>
          </p:cNvSpPr>
          <p:nvPr/>
        </p:nvSpPr>
        <p:spPr>
          <a:xfrm>
            <a:off x="1749617" y="6035675"/>
            <a:ext cx="8812636" cy="822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What type of route concepts do the best NFL Offenses call?</a:t>
            </a:r>
          </a:p>
        </p:txBody>
      </p:sp>
    </p:spTree>
    <p:extLst>
      <p:ext uri="{BB962C8B-B14F-4D97-AF65-F5344CB8AC3E}">
        <p14:creationId xmlns:p14="http://schemas.microsoft.com/office/powerpoint/2010/main" val="126057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117FFB-7D4E-4D52-B166-D05F9553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3EC7C-6902-4F27-A200-527BA6DD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239CD-0180-4BCC-ADD1-6CA63AB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B1C72-351A-4E50-ADCF-6CA38D439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28ACF-CD94-4AB9-A717-8D18AC8FC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12216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35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A997-839F-4678-973B-C3DF3BD5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&amp; 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C964-296D-4AB1-AA30-B78DC228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model performance could be further optimized to avoid false positive/negative identifications</a:t>
            </a:r>
          </a:p>
          <a:p>
            <a:r>
              <a:rPr lang="en-US" dirty="0"/>
              <a:t>RB-routes were excluded to help simplify the play images for the CNN model</a:t>
            </a:r>
          </a:p>
          <a:p>
            <a:r>
              <a:rPr lang="en-US" dirty="0"/>
              <a:t>Sample size issues with many route concepts (e.g., flood)</a:t>
            </a:r>
          </a:p>
          <a:p>
            <a:r>
              <a:rPr lang="en-US" dirty="0"/>
              <a:t>Sample size issues with many coverages (e.g., Cover 0 &amp; Cover 6)</a:t>
            </a:r>
          </a:p>
          <a:p>
            <a:r>
              <a:rPr lang="en-US" dirty="0"/>
              <a:t>Sample size issues with </a:t>
            </a:r>
            <a:r>
              <a:rPr lang="en-US" dirty="0" err="1"/>
              <a:t>RPO</a:t>
            </a:r>
            <a:r>
              <a:rPr lang="en-US" dirty="0"/>
              <a:t>/concept pairings</a:t>
            </a:r>
          </a:p>
          <a:p>
            <a:r>
              <a:rPr lang="en-US" dirty="0"/>
              <a:t>This analysis did not distinguish which route concept deserves credit for the pass target on each play, all concepts on play were assigned the associated play EPA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C5E0-0D2D-4C6D-828E-4C29920B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Adjustments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0CBF076-6CE9-43F6-8161-756B76299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654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1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7F9-2B98-4DAA-8DCA-706AEA7B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Route Combination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948F-D382-43B3-8181-3BA747E5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A route combination dictionary was developed </a:t>
            </a:r>
          </a:p>
          <a:p>
            <a:pPr lvl="1"/>
            <a:r>
              <a:rPr lang="en-US" dirty="0"/>
              <a:t>Characterized common route concepts by route ordering, position, and/or combination</a:t>
            </a:r>
          </a:p>
          <a:p>
            <a:pPr lvl="1"/>
            <a:r>
              <a:rPr lang="en-US" dirty="0"/>
              <a:t>36 route concepts included</a:t>
            </a:r>
          </a:p>
          <a:p>
            <a:pPr lvl="1"/>
            <a:r>
              <a:rPr lang="en-US" dirty="0"/>
              <a:t>Vertical routes were grouped such as: “Out &amp; Up”, “Hitch &amp; Go”, “Go/Fly”, “Fade”, “Seam”, “Chip – Seam”, “Fade – </a:t>
            </a:r>
            <a:r>
              <a:rPr lang="en-US" dirty="0" err="1"/>
              <a:t>Backshoulder</a:t>
            </a:r>
            <a:r>
              <a:rPr lang="en-US" dirty="0"/>
              <a:t>”</a:t>
            </a:r>
          </a:p>
          <a:p>
            <a:r>
              <a:rPr lang="en-US" dirty="0"/>
              <a:t>Route combination dictionary provided a first-pass identification of route concepts for each play</a:t>
            </a:r>
          </a:p>
          <a:p>
            <a:r>
              <a:rPr lang="en-US" dirty="0"/>
              <a:t>An example of each route concept is shown in the subsequent slide</a:t>
            </a:r>
          </a:p>
          <a:p>
            <a:endParaRPr lang="en-US" dirty="0"/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0C895F72-880E-4271-A447-BC475845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C5D938A-5B7B-4639-962E-6404D65D58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74179"/>
            <a:ext cx="11706225" cy="600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7256AE-C667-42CB-A0AB-76B9D583648F}"/>
              </a:ext>
            </a:extLst>
          </p:cNvPr>
          <p:cNvSpPr txBox="1"/>
          <p:nvPr/>
        </p:nvSpPr>
        <p:spPr>
          <a:xfrm>
            <a:off x="4753902" y="6488668"/>
            <a:ext cx="26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 Concept Dictionary</a:t>
            </a:r>
          </a:p>
        </p:txBody>
      </p:sp>
    </p:spTree>
    <p:extLst>
      <p:ext uri="{BB962C8B-B14F-4D97-AF65-F5344CB8AC3E}">
        <p14:creationId xmlns:p14="http://schemas.microsoft.com/office/powerpoint/2010/main" val="317780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AAA-CA20-40F8-B178-56B55A86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Route Concept Attempt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A81174-1A24-47C8-A5B9-205647E2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12006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28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DCEA-8552-4CC1-BD33-824C3ED8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0E76-A76F-4325-B1D3-FE539B56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Neural Networks (</a:t>
            </a:r>
            <a:r>
              <a:rPr lang="en-US" dirty="0" err="1"/>
              <a:t>CNNs</a:t>
            </a:r>
            <a:r>
              <a:rPr lang="en-US" dirty="0"/>
              <a:t>) are highly effective tools in computer vision methods</a:t>
            </a:r>
          </a:p>
          <a:p>
            <a:r>
              <a:rPr lang="en-US" dirty="0"/>
              <a:t>The same mathematical techniques used to identify handwriting samples or bird species can be used to identify NFL route concepts</a:t>
            </a:r>
          </a:p>
          <a:p>
            <a:r>
              <a:rPr lang="en-US" dirty="0"/>
              <a:t>We’ve built &amp; utilized a CNN model to identify the route concepts within the SIS dataset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E3D6392-D7F1-4C12-9B94-A96C1626C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315118"/>
              </p:ext>
            </p:extLst>
          </p:nvPr>
        </p:nvGraphicFramePr>
        <p:xfrm>
          <a:off x="2336283" y="3257006"/>
          <a:ext cx="7519435" cy="3220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D77935-E3EC-4337-BC05-C46C16D70D7F}"/>
              </a:ext>
            </a:extLst>
          </p:cNvPr>
          <p:cNvSpPr txBox="1"/>
          <p:nvPr/>
        </p:nvSpPr>
        <p:spPr>
          <a:xfrm>
            <a:off x="7489243" y="3734303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example play image</a:t>
            </a:r>
          </a:p>
        </p:txBody>
      </p:sp>
    </p:spTree>
    <p:extLst>
      <p:ext uri="{BB962C8B-B14F-4D97-AF65-F5344CB8AC3E}">
        <p14:creationId xmlns:p14="http://schemas.microsoft.com/office/powerpoint/2010/main" val="24364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230-D7FF-4F75-AA89-D2061DB5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Route Concept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A47A-3BB2-48C2-A7A0-A51B78DD8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routes information for each play was plotted to a .</a:t>
            </a:r>
            <a:r>
              <a:rPr lang="en-US" dirty="0" err="1"/>
              <a:t>png</a:t>
            </a:r>
            <a:r>
              <a:rPr lang="en-US" dirty="0"/>
              <a:t> image</a:t>
            </a:r>
          </a:p>
          <a:p>
            <a:r>
              <a:rPr lang="en-US" dirty="0"/>
              <a:t>Dictionary-identified route concept labels were associated with 11,580 images</a:t>
            </a:r>
          </a:p>
          <a:p>
            <a:r>
              <a:rPr lang="en-US" dirty="0"/>
              <a:t>These images &amp; labels were used to train and validate the CNN model</a:t>
            </a:r>
          </a:p>
          <a:p>
            <a:r>
              <a:rPr lang="en-US" dirty="0"/>
              <a:t>Multi-item classification (i.e., each play could be classified as one or more route concepts)</a:t>
            </a:r>
          </a:p>
          <a:p>
            <a:r>
              <a:rPr lang="en-US" dirty="0"/>
              <a:t>The CNN model utilized a layer structure similar to the standard Visual Geometry 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8E52C1-5EC4-421C-ACE8-B4D7EAD427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8393919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C0DA5BB-C594-43C2-AF2D-A1211AEF9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50" y="1921376"/>
            <a:ext cx="2057143" cy="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73C50-18B9-443F-8B8D-FB778F968C55}"/>
              </a:ext>
            </a:extLst>
          </p:cNvPr>
          <p:cNvSpPr txBox="1"/>
          <p:nvPr/>
        </p:nvSpPr>
        <p:spPr>
          <a:xfrm>
            <a:off x="9451393" y="2437060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example play image</a:t>
            </a:r>
          </a:p>
        </p:txBody>
      </p:sp>
    </p:spTree>
    <p:extLst>
      <p:ext uri="{BB962C8B-B14F-4D97-AF65-F5344CB8AC3E}">
        <p14:creationId xmlns:p14="http://schemas.microsoft.com/office/powerpoint/2010/main" val="19248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76BE-A40E-4BB5-9406-E6152F2C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6CE7-CD4B-4940-9745-0663D07356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CNN Model achieved ~80% accuracy</a:t>
            </a:r>
          </a:p>
          <a:p>
            <a:r>
              <a:rPr lang="en-US" dirty="0"/>
              <a:t>Most errors associated with either</a:t>
            </a:r>
          </a:p>
          <a:p>
            <a:pPr lvl="1"/>
            <a:r>
              <a:rPr lang="en-US" dirty="0"/>
              <a:t>False Positives: identified a route concept not labeled by the route concept dictionary</a:t>
            </a:r>
          </a:p>
          <a:p>
            <a:pPr lvl="1"/>
            <a:r>
              <a:rPr lang="en-US" dirty="0"/>
              <a:t>False Negatives: failed to identify the route concept labeled by the dictionary</a:t>
            </a:r>
          </a:p>
          <a:p>
            <a:r>
              <a:rPr lang="en-US" dirty="0"/>
              <a:t>Model Confusion Matrix (next slide) shows little systematic error</a:t>
            </a:r>
          </a:p>
          <a:p>
            <a:r>
              <a:rPr lang="en-US" dirty="0"/>
              <a:t>Potential errors that might affect data</a:t>
            </a:r>
          </a:p>
          <a:p>
            <a:pPr lvl="1"/>
            <a:r>
              <a:rPr lang="en-US" dirty="0"/>
              <a:t>Overestimate of Portland &amp; Flat-Seven route concept frequency</a:t>
            </a:r>
          </a:p>
          <a:p>
            <a:pPr lvl="1"/>
            <a:r>
              <a:rPr lang="en-US" dirty="0"/>
              <a:t>Underestimate of Mesh &amp; Shallow-Cross route concepts frequency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B3513BA-FA8B-4F72-AC07-40EBD39C0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217057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1863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Retrospect</vt:lpstr>
      <vt:lpstr>2021 SIS Analytics Challenge:  General Track - Route Concepts </vt:lpstr>
      <vt:lpstr>Main Takeaways</vt:lpstr>
      <vt:lpstr>Data Adjustments</vt:lpstr>
      <vt:lpstr>Route Combination Dictionary</vt:lpstr>
      <vt:lpstr>PowerPoint Presentation</vt:lpstr>
      <vt:lpstr>Dictionary Route Concept Attempt</vt:lpstr>
      <vt:lpstr>Convolution Neural Network</vt:lpstr>
      <vt:lpstr>CNN Route Concept Identification</vt:lpstr>
      <vt:lpstr>CNN Model Performance</vt:lpstr>
      <vt:lpstr>PowerPoint Presentation</vt:lpstr>
      <vt:lpstr>CNN Model Assessment</vt:lpstr>
      <vt:lpstr>CNN Model Examples</vt:lpstr>
      <vt:lpstr>Application: Terminology</vt:lpstr>
      <vt:lpstr>Route Concept Frequency</vt:lpstr>
      <vt:lpstr>Route Concept Performance</vt:lpstr>
      <vt:lpstr>Route Concept vs Coverages</vt:lpstr>
      <vt:lpstr>PowerPoint Presentation</vt:lpstr>
      <vt:lpstr>Route Concept Combinations</vt:lpstr>
      <vt:lpstr>PowerPoint Presentation</vt:lpstr>
      <vt:lpstr>PowerPoint Presentation</vt:lpstr>
      <vt:lpstr>PowerPoint Presentation</vt:lpstr>
      <vt:lpstr>“Explosive” and “On-Schedule” Route Concepts</vt:lpstr>
      <vt:lpstr>Explosive vs On-Schedule Route Concepts</vt:lpstr>
      <vt:lpstr>PowerPoint Presentation</vt:lpstr>
      <vt:lpstr>Conclusions</vt:lpstr>
      <vt:lpstr>Shortcomings &amp; Areas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Name???</dc:title>
  <dc:creator>Bud  Davis</dc:creator>
  <cp:lastModifiedBy>Bud  Davis</cp:lastModifiedBy>
  <cp:revision>35</cp:revision>
  <dcterms:created xsi:type="dcterms:W3CDTF">2021-07-23T16:36:37Z</dcterms:created>
  <dcterms:modified xsi:type="dcterms:W3CDTF">2021-07-25T21:46:01Z</dcterms:modified>
</cp:coreProperties>
</file>