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4DFFD-13FF-334C-9095-75A04071C0AC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99B7-7252-034B-A74C-8769CADFF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199B7-7252-034B-A74C-8769CADFFC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11/20/18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ortsReiter12/Data-Science/tree/master/NFL%20Capstone%20Pro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Pass When You Can Run?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Reiter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That Quarterback!</a:t>
            </a:r>
            <a:endParaRPr lang="en-US" dirty="0"/>
          </a:p>
        </p:txBody>
      </p:sp>
      <p:pic>
        <p:nvPicPr>
          <p:cNvPr id="5" name="Content Placeholder 4" descr="Road Sacks Given Up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8003"/>
          <a:stretch/>
        </p:blipFill>
        <p:spPr>
          <a:xfrm>
            <a:off x="274620" y="1645920"/>
            <a:ext cx="5801354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974" y="1645920"/>
            <a:ext cx="2610825" cy="4526280"/>
          </a:xfrm>
        </p:spPr>
        <p:txBody>
          <a:bodyPr/>
          <a:lstStyle/>
          <a:p>
            <a:r>
              <a:rPr lang="en-US" dirty="0" smtClean="0"/>
              <a:t>Improved winning percentage after each sack</a:t>
            </a:r>
          </a:p>
          <a:p>
            <a:endParaRPr lang="en-US" dirty="0" smtClean="0"/>
          </a:p>
          <a:p>
            <a:r>
              <a:rPr lang="en-US" dirty="0" smtClean="0"/>
              <a:t>Pressure is 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Scoring</a:t>
            </a:r>
            <a:endParaRPr lang="en-US" dirty="0"/>
          </a:p>
        </p:txBody>
      </p:sp>
      <p:pic>
        <p:nvPicPr>
          <p:cNvPr id="5" name="Content Placeholder 4" descr="Home INT TD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r="8539"/>
          <a:stretch/>
        </p:blipFill>
        <p:spPr>
          <a:xfrm>
            <a:off x="257455" y="1645920"/>
            <a:ext cx="5698373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828" y="1645920"/>
            <a:ext cx="2730971" cy="4526280"/>
          </a:xfrm>
        </p:spPr>
        <p:txBody>
          <a:bodyPr/>
          <a:lstStyle/>
          <a:p>
            <a:r>
              <a:rPr lang="en-US" dirty="0" smtClean="0"/>
              <a:t>Massive increase in win percentage</a:t>
            </a:r>
          </a:p>
          <a:p>
            <a:endParaRPr lang="en-US" dirty="0"/>
          </a:p>
          <a:p>
            <a:r>
              <a:rPr lang="en-US" dirty="0" smtClean="0"/>
              <a:t>May seem obvious but the growth is staggering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7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Critical Are Turnovers?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both showed statistical significance for win percentage except in lower percentiles for fumbles</a:t>
            </a:r>
          </a:p>
          <a:p>
            <a:endParaRPr lang="en-US" dirty="0"/>
          </a:p>
          <a:p>
            <a:r>
              <a:rPr lang="en-US" dirty="0" smtClean="0"/>
              <a:t>The relationship between Interceptions Given Up for each team was statistically significant while Fumbles Lost was not</a:t>
            </a:r>
          </a:p>
          <a:p>
            <a:endParaRPr lang="en-US" dirty="0"/>
          </a:p>
          <a:p>
            <a:r>
              <a:rPr lang="en-US" dirty="0" smtClean="0"/>
              <a:t>Some support for sloppy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Fourth Down?</a:t>
            </a:r>
            <a:endParaRPr lang="en-US" dirty="0"/>
          </a:p>
        </p:txBody>
      </p:sp>
      <p:pic>
        <p:nvPicPr>
          <p:cNvPr id="5" name="Content Placeholder 4" descr="Road Fourth Down Successe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r="8004"/>
          <a:stretch/>
        </p:blipFill>
        <p:spPr>
          <a:xfrm>
            <a:off x="223128" y="1645920"/>
            <a:ext cx="5784192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7320" y="1645920"/>
            <a:ext cx="2679479" cy="4526280"/>
          </a:xfrm>
        </p:spPr>
        <p:txBody>
          <a:bodyPr/>
          <a:lstStyle/>
          <a:p>
            <a:r>
              <a:rPr lang="en-US" dirty="0" smtClean="0"/>
              <a:t>Better off allowing Fourth Down success</a:t>
            </a:r>
          </a:p>
          <a:p>
            <a:endParaRPr lang="en-US" dirty="0"/>
          </a:p>
          <a:p>
            <a:r>
              <a:rPr lang="en-US" dirty="0" smtClean="0"/>
              <a:t>Might be a sign of having a huge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1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yards are significant, sacks and turnovers as well as defensive scores have big impacts on winning</a:t>
            </a:r>
          </a:p>
          <a:p>
            <a:endParaRPr lang="en-US" dirty="0"/>
          </a:p>
          <a:p>
            <a:r>
              <a:rPr lang="en-US" dirty="0" smtClean="0"/>
              <a:t>Allowing teams to succeed on Fourth Down is not a bad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Teams showed the expected impact</a:t>
            </a:r>
          </a:p>
          <a:p>
            <a:endParaRPr lang="en-US" dirty="0"/>
          </a:p>
          <a:p>
            <a:r>
              <a:rPr lang="en-US" dirty="0" smtClean="0"/>
              <a:t>All of these Bar Charts are based around the average</a:t>
            </a:r>
          </a:p>
          <a:p>
            <a:endParaRPr lang="en-US" dirty="0"/>
          </a:p>
          <a:p>
            <a:r>
              <a:rPr lang="en-US" dirty="0" smtClean="0"/>
              <a:t>While split among Road and Home teams, both showed similar trends in similar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Road and Home Win models</a:t>
            </a:r>
          </a:p>
          <a:p>
            <a:endParaRPr lang="en-US" dirty="0"/>
          </a:p>
          <a:p>
            <a:r>
              <a:rPr lang="en-US" dirty="0" smtClean="0"/>
              <a:t>Used Logistic Regression and Random Forest</a:t>
            </a:r>
          </a:p>
          <a:p>
            <a:endParaRPr lang="en-US" dirty="0"/>
          </a:p>
          <a:p>
            <a:r>
              <a:rPr lang="en-US" dirty="0" smtClean="0"/>
              <a:t>Both very accurate but high log losses</a:t>
            </a:r>
          </a:p>
        </p:txBody>
      </p:sp>
    </p:spTree>
    <p:extLst>
      <p:ext uri="{BB962C8B-B14F-4D97-AF65-F5344CB8AC3E}">
        <p14:creationId xmlns:p14="http://schemas.microsoft.com/office/powerpoint/2010/main" val="127030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Win: Around 96% accuracy</a:t>
            </a:r>
          </a:p>
          <a:p>
            <a:endParaRPr lang="en-US" dirty="0"/>
          </a:p>
          <a:p>
            <a:r>
              <a:rPr lang="en-US" dirty="0" smtClean="0"/>
              <a:t>Home Win: Around 91% accuracy</a:t>
            </a:r>
          </a:p>
          <a:p>
            <a:endParaRPr lang="en-US" dirty="0"/>
          </a:p>
          <a:p>
            <a:r>
              <a:rPr lang="en-US" dirty="0" smtClean="0"/>
              <a:t>Some of the most impactful features include Total TDs, Made Field Goals and turnovers (for either team)</a:t>
            </a:r>
          </a:p>
          <a:p>
            <a:endParaRPr lang="en-US" dirty="0"/>
          </a:p>
          <a:p>
            <a:r>
              <a:rPr lang="en-US" dirty="0" smtClean="0"/>
              <a:t>All types of yards were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Road Win: Around 92% accuracy</a:t>
            </a:r>
          </a:p>
          <a:p>
            <a:endParaRPr lang="en-US" dirty="0"/>
          </a:p>
          <a:p>
            <a:r>
              <a:rPr lang="en-US" dirty="0" smtClean="0"/>
              <a:t>Home Win: Around 86% accuracy</a:t>
            </a:r>
          </a:p>
          <a:p>
            <a:endParaRPr lang="en-US" dirty="0"/>
          </a:p>
          <a:p>
            <a:r>
              <a:rPr lang="en-US" dirty="0"/>
              <a:t>Some of the most impactful features include </a:t>
            </a:r>
            <a:r>
              <a:rPr lang="en-US" dirty="0" smtClean="0"/>
              <a:t>Kickoffs, Total TDs, Rushing Attempts and Time of Possession </a:t>
            </a:r>
            <a:r>
              <a:rPr lang="en-US" dirty="0"/>
              <a:t>(for either team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Plays from Special Teams were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highly accurate with Road Win being better than Home Win</a:t>
            </a:r>
          </a:p>
          <a:p>
            <a:endParaRPr lang="en-US" dirty="0"/>
          </a:p>
          <a:p>
            <a:r>
              <a:rPr lang="en-US" dirty="0" smtClean="0"/>
              <a:t>Logistic Regression was more accurate for each team</a:t>
            </a:r>
          </a:p>
          <a:p>
            <a:endParaRPr lang="en-US" dirty="0"/>
          </a:p>
          <a:p>
            <a:r>
              <a:rPr lang="en-US" dirty="0" smtClean="0"/>
              <a:t>One focused on scoring and turnovers, other on scoring plus controlling the football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In </a:t>
            </a:r>
            <a:r>
              <a:rPr lang="en-US" dirty="0"/>
              <a:t>T</a:t>
            </a:r>
            <a:r>
              <a:rPr lang="en-US" dirty="0" smtClean="0"/>
              <a:t>he NFL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team expects to win</a:t>
            </a:r>
          </a:p>
          <a:p>
            <a:endParaRPr lang="en-US" dirty="0"/>
          </a:p>
          <a:p>
            <a:r>
              <a:rPr lang="en-US" dirty="0" smtClean="0"/>
              <a:t>A lot of money for Coaches and GMs</a:t>
            </a:r>
          </a:p>
          <a:p>
            <a:endParaRPr lang="en-US" dirty="0"/>
          </a:p>
          <a:p>
            <a:r>
              <a:rPr lang="en-US" dirty="0" smtClean="0"/>
              <a:t>But how long do they last?</a:t>
            </a:r>
          </a:p>
          <a:p>
            <a:endParaRPr lang="en-US" dirty="0"/>
          </a:p>
          <a:p>
            <a:r>
              <a:rPr lang="en-US" dirty="0" smtClean="0"/>
              <a:t>Different coaching styles</a:t>
            </a:r>
          </a:p>
          <a:p>
            <a:endParaRPr lang="en-US" dirty="0"/>
          </a:p>
          <a:p>
            <a:r>
              <a:rPr lang="en-US" dirty="0" smtClean="0"/>
              <a:t>Which is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1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API</a:t>
            </a:r>
          </a:p>
          <a:p>
            <a:endParaRPr lang="en-US" dirty="0"/>
          </a:p>
          <a:p>
            <a:r>
              <a:rPr lang="en-US" dirty="0" smtClean="0"/>
              <a:t>More of a game-by-game overview instead of focusing on individual teams</a:t>
            </a:r>
          </a:p>
          <a:p>
            <a:endParaRPr lang="en-US" dirty="0"/>
          </a:p>
          <a:p>
            <a:r>
              <a:rPr lang="en-US" dirty="0" smtClean="0"/>
              <a:t>Look at more than just past 3 seasons</a:t>
            </a:r>
          </a:p>
          <a:p>
            <a:endParaRPr lang="en-US" dirty="0"/>
          </a:p>
          <a:p>
            <a:r>
              <a:rPr lang="en-US" dirty="0" smtClean="0"/>
              <a:t>Dig deeper into situational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Passing Yards consistently showed low impact</a:t>
            </a:r>
          </a:p>
          <a:p>
            <a:endParaRPr lang="en-US" dirty="0"/>
          </a:p>
          <a:p>
            <a:r>
              <a:rPr lang="en-US" dirty="0" smtClean="0"/>
              <a:t>Image of a shootout may not be correct</a:t>
            </a:r>
          </a:p>
          <a:p>
            <a:endParaRPr lang="en-US" dirty="0"/>
          </a:p>
          <a:p>
            <a:r>
              <a:rPr lang="en-US" dirty="0" smtClean="0"/>
              <a:t>Sacks, turnovers and scores important for defense</a:t>
            </a:r>
          </a:p>
          <a:p>
            <a:endParaRPr lang="en-US" dirty="0"/>
          </a:p>
          <a:p>
            <a:r>
              <a:rPr lang="en-US" dirty="0" smtClean="0"/>
              <a:t>But none guarantee victory, mixed models</a:t>
            </a:r>
          </a:p>
          <a:p>
            <a:endParaRPr lang="en-US" dirty="0"/>
          </a:p>
          <a:p>
            <a:r>
              <a:rPr lang="en-US" dirty="0" smtClean="0"/>
              <a:t>For more info: </a:t>
            </a:r>
            <a:r>
              <a:rPr lang="en-US" dirty="0" smtClean="0">
                <a:solidFill>
                  <a:srgbClr val="3366FF"/>
                </a:solidFill>
                <a:hlinkClick r:id="rId2"/>
              </a:rPr>
              <a:t>https</a:t>
            </a:r>
            <a:r>
              <a:rPr lang="en-US" dirty="0">
                <a:solidFill>
                  <a:srgbClr val="3366FF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3366FF"/>
                </a:solidFill>
                <a:hlinkClick r:id="rId2"/>
              </a:rPr>
              <a:t>github.com</a:t>
            </a:r>
            <a:r>
              <a:rPr lang="en-US" dirty="0">
                <a:solidFill>
                  <a:srgbClr val="3366FF"/>
                </a:solidFill>
                <a:hlinkClick r:id="rId2"/>
              </a:rPr>
              <a:t>/SportsReiter12/Data-Science/tree/master/NFL%20Capstone%20Project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5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NFL Sabermetrics?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trends for the past 3 seasons</a:t>
            </a:r>
          </a:p>
          <a:p>
            <a:endParaRPr lang="en-US" dirty="0"/>
          </a:p>
          <a:p>
            <a:r>
              <a:rPr lang="en-US" dirty="0" smtClean="0"/>
              <a:t>Game-by-game statistics from Stattleship API split by Road and Home Teams</a:t>
            </a:r>
          </a:p>
          <a:p>
            <a:endParaRPr lang="en-US" dirty="0"/>
          </a:p>
          <a:p>
            <a:r>
              <a:rPr lang="en-US" dirty="0" smtClean="0"/>
              <a:t>Looking at Offense, Defense and Special </a:t>
            </a:r>
            <a:r>
              <a:rPr lang="en-US" dirty="0"/>
              <a:t>T</a:t>
            </a:r>
            <a:r>
              <a:rPr lang="en-US" dirty="0" smtClean="0"/>
              <a:t>eams (but nothing too obvious)</a:t>
            </a:r>
          </a:p>
          <a:p>
            <a:endParaRPr lang="en-US" dirty="0"/>
          </a:p>
          <a:p>
            <a:r>
              <a:rPr lang="en-US" dirty="0" smtClean="0"/>
              <a:t>Not every result will equal what is expected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Football</a:t>
            </a:r>
            <a:endParaRPr lang="en-US" dirty="0"/>
          </a:p>
        </p:txBody>
      </p:sp>
      <p:pic>
        <p:nvPicPr>
          <p:cNvPr id="5" name="Content Placeholder 4" descr="Road Rushing Atts vs Road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r="5592" b="-8"/>
          <a:stretch/>
        </p:blipFill>
        <p:spPr>
          <a:xfrm>
            <a:off x="240294" y="1645920"/>
            <a:ext cx="5887175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468" y="1645920"/>
            <a:ext cx="2559331" cy="4526280"/>
          </a:xfrm>
        </p:spPr>
        <p:txBody>
          <a:bodyPr/>
          <a:lstStyle/>
          <a:p>
            <a:r>
              <a:rPr lang="en-US" dirty="0" smtClean="0"/>
              <a:t>Rushing Attempts are Important</a:t>
            </a:r>
          </a:p>
          <a:p>
            <a:endParaRPr lang="en-US" dirty="0"/>
          </a:p>
          <a:p>
            <a:r>
              <a:rPr lang="en-US" dirty="0" smtClean="0"/>
              <a:t>Not even mentioning Rushing Yards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Football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304" y="1645920"/>
            <a:ext cx="2576495" cy="45262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Road Passing Attempts helping Home Team</a:t>
            </a:r>
          </a:p>
          <a:p>
            <a:endParaRPr lang="en-US" dirty="0"/>
          </a:p>
          <a:p>
            <a:r>
              <a:rPr lang="en-US" dirty="0" smtClean="0"/>
              <a:t>Passing Yards not statistically significant either (high p-values)</a:t>
            </a:r>
            <a:endParaRPr lang="en-US" dirty="0"/>
          </a:p>
        </p:txBody>
      </p:sp>
      <p:pic>
        <p:nvPicPr>
          <p:cNvPr id="5" name="Content Placeholder 4" descr="Road Passing Att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7199"/>
          <a:stretch/>
        </p:blipFill>
        <p:spPr>
          <a:xfrm>
            <a:off x="240293" y="1645920"/>
            <a:ext cx="5749864" cy="4526280"/>
          </a:xfrm>
        </p:spPr>
      </p:pic>
    </p:spTree>
    <p:extLst>
      <p:ext uri="{BB962C8B-B14F-4D97-AF65-F5344CB8AC3E}">
        <p14:creationId xmlns:p14="http://schemas.microsoft.com/office/powerpoint/2010/main" val="314198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end there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 Road Points and Home Points was not statistically significant (as well as Total Yards for each)</a:t>
            </a:r>
          </a:p>
          <a:p>
            <a:endParaRPr lang="en-US" dirty="0"/>
          </a:p>
          <a:p>
            <a:r>
              <a:rPr lang="en-US" dirty="0" smtClean="0"/>
              <a:t>Meaning one is not predictive of the other</a:t>
            </a:r>
          </a:p>
          <a:p>
            <a:endParaRPr lang="en-US" dirty="0"/>
          </a:p>
          <a:p>
            <a:r>
              <a:rPr lang="en-US" dirty="0" smtClean="0"/>
              <a:t>What does this mean for shootouts?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Drives vs. Big Plays</a:t>
            </a:r>
            <a:endParaRPr lang="en-US" dirty="0"/>
          </a:p>
        </p:txBody>
      </p:sp>
      <p:pic>
        <p:nvPicPr>
          <p:cNvPr id="5" name="Content Placeholder 4" descr="Road Time of Possession vs Road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r="5981"/>
          <a:stretch/>
        </p:blipFill>
        <p:spPr>
          <a:xfrm>
            <a:off x="188803" y="1645920"/>
            <a:ext cx="5629716" cy="452628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18518" y="1645920"/>
            <a:ext cx="2868282" cy="4526280"/>
          </a:xfrm>
        </p:spPr>
        <p:txBody>
          <a:bodyPr/>
          <a:lstStyle/>
          <a:p>
            <a:r>
              <a:rPr lang="en-US" dirty="0" smtClean="0"/>
              <a:t>Controlling the ball is important as well</a:t>
            </a:r>
          </a:p>
          <a:p>
            <a:endParaRPr lang="en-US" dirty="0"/>
          </a:p>
          <a:p>
            <a:r>
              <a:rPr lang="en-US" dirty="0" smtClean="0"/>
              <a:t>May be better than quick scoring plays through the 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When You’re Close</a:t>
            </a:r>
            <a:endParaRPr lang="en-US" dirty="0"/>
          </a:p>
        </p:txBody>
      </p:sp>
      <p:pic>
        <p:nvPicPr>
          <p:cNvPr id="5" name="Content Placeholder 4" descr="Home Goal To Go Successe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r="8270"/>
          <a:stretch/>
        </p:blipFill>
        <p:spPr>
          <a:xfrm>
            <a:off x="257457" y="1645920"/>
            <a:ext cx="5784192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648" y="1645920"/>
            <a:ext cx="2645151" cy="4526280"/>
          </a:xfrm>
        </p:spPr>
        <p:txBody>
          <a:bodyPr/>
          <a:lstStyle/>
          <a:p>
            <a:r>
              <a:rPr lang="en-US" dirty="0" smtClean="0"/>
              <a:t>Consistent upward trend when successful</a:t>
            </a:r>
          </a:p>
          <a:p>
            <a:endParaRPr lang="en-US" dirty="0"/>
          </a:p>
          <a:p>
            <a:r>
              <a:rPr lang="en-US" dirty="0" smtClean="0"/>
              <a:t>Emphasizes importance of Touchdowns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ball more important for winning than passing</a:t>
            </a:r>
          </a:p>
          <a:p>
            <a:endParaRPr lang="en-US" dirty="0"/>
          </a:p>
          <a:p>
            <a:r>
              <a:rPr lang="en-US" dirty="0" smtClean="0"/>
              <a:t>Both Rushing and Total Yards were statistically significant while Passing Yards were not</a:t>
            </a:r>
          </a:p>
          <a:p>
            <a:endParaRPr lang="en-US" dirty="0"/>
          </a:p>
          <a:p>
            <a:r>
              <a:rPr lang="en-US" dirty="0" smtClean="0"/>
              <a:t>How about Defense?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2193FD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237</TotalTime>
  <Words>615</Words>
  <Application>Microsoft Macintosh PowerPoint</Application>
  <PresentationFormat>On-screen Show (4:3)</PresentationFormat>
  <Paragraphs>123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Why Pass When You Can Run?</vt:lpstr>
      <vt:lpstr>Winning In The NFL</vt:lpstr>
      <vt:lpstr>NFL Sabermetrics?</vt:lpstr>
      <vt:lpstr>Running the Football</vt:lpstr>
      <vt:lpstr>Passing the Football</vt:lpstr>
      <vt:lpstr>It doesn’t end there…</vt:lpstr>
      <vt:lpstr>Long Drives vs. Big Plays</vt:lpstr>
      <vt:lpstr>Score When You’re Close</vt:lpstr>
      <vt:lpstr>Offensive Summary</vt:lpstr>
      <vt:lpstr>Hit That Quarterback!</vt:lpstr>
      <vt:lpstr>Defensive Scoring</vt:lpstr>
      <vt:lpstr>How Critical Are Turnovers?</vt:lpstr>
      <vt:lpstr>How Big Is Fourth Down?</vt:lpstr>
      <vt:lpstr>Defensive Summary</vt:lpstr>
      <vt:lpstr>Extra Thoughts</vt:lpstr>
      <vt:lpstr>Machine Learning Process</vt:lpstr>
      <vt:lpstr>Logistic Regression</vt:lpstr>
      <vt:lpstr>Random Forest</vt:lpstr>
      <vt:lpstr>Comparing Models</vt:lpstr>
      <vt:lpstr>Issues/Next Steps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Pass When You Can Run?</dc:title>
  <dc:creator>Office 2004 Test Drive User</dc:creator>
  <cp:lastModifiedBy>Office 2004 Test Drive User</cp:lastModifiedBy>
  <cp:revision>56</cp:revision>
  <dcterms:created xsi:type="dcterms:W3CDTF">2018-11-07T22:17:14Z</dcterms:created>
  <dcterms:modified xsi:type="dcterms:W3CDTF">2018-11-20T18:06:19Z</dcterms:modified>
</cp:coreProperties>
</file>