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endParaRPr lang="en-GB"/>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om du vill redigera mall för underrubrikformat</a:t>
            </a:r>
            <a:endParaRPr lang="en-GB"/>
          </a:p>
        </p:txBody>
      </p:sp>
      <p:sp>
        <p:nvSpPr>
          <p:cNvPr id="4" name="Platshållare för datum 3"/>
          <p:cNvSpPr>
            <a:spLocks noGrp="1"/>
          </p:cNvSpPr>
          <p:nvPr>
            <p:ph type="dt" sz="half" idx="10"/>
          </p:nvPr>
        </p:nvSpPr>
        <p:spPr/>
        <p:txBody>
          <a:bodyPr/>
          <a:lstStyle/>
          <a:p>
            <a:fld id="{2D5A9004-EFC4-4B2C-9EA7-275D3DFE7F57}" type="datetimeFigureOut">
              <a:rPr lang="en-GB" smtClean="0"/>
              <a:t>16/12/2016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179703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10"/>
          </p:nvPr>
        </p:nvSpPr>
        <p:spPr/>
        <p:txBody>
          <a:bodyPr/>
          <a:lstStyle/>
          <a:p>
            <a:fld id="{2D5A9004-EFC4-4B2C-9EA7-275D3DFE7F57}" type="datetimeFigureOut">
              <a:rPr lang="en-GB" smtClean="0"/>
              <a:t>16/12/2016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170942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endParaRPr lang="en-GB"/>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10"/>
          </p:nvPr>
        </p:nvSpPr>
        <p:spPr/>
        <p:txBody>
          <a:bodyPr/>
          <a:lstStyle/>
          <a:p>
            <a:fld id="{2D5A9004-EFC4-4B2C-9EA7-275D3DFE7F57}" type="datetimeFigureOut">
              <a:rPr lang="en-GB" smtClean="0"/>
              <a:t>16/12/2016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124503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innehåll 2"/>
          <p:cNvSpPr>
            <a:spLocks noGrp="1"/>
          </p:cNvSpPr>
          <p:nvPr>
            <p:ph idx="1"/>
          </p:nvPr>
        </p:nvSpPr>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10"/>
          </p:nvPr>
        </p:nvSpPr>
        <p:spPr/>
        <p:txBody>
          <a:bodyPr/>
          <a:lstStyle/>
          <a:p>
            <a:fld id="{2D5A9004-EFC4-4B2C-9EA7-275D3DFE7F57}" type="datetimeFigureOut">
              <a:rPr lang="en-GB" smtClean="0"/>
              <a:t>16/12/2016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303625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endParaRPr lang="en-GB"/>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Redigera format för bakgrundstext</a:t>
            </a:r>
          </a:p>
        </p:txBody>
      </p:sp>
      <p:sp>
        <p:nvSpPr>
          <p:cNvPr id="4" name="Platshållare för datum 3"/>
          <p:cNvSpPr>
            <a:spLocks noGrp="1"/>
          </p:cNvSpPr>
          <p:nvPr>
            <p:ph type="dt" sz="half" idx="10"/>
          </p:nvPr>
        </p:nvSpPr>
        <p:spPr/>
        <p:txBody>
          <a:bodyPr/>
          <a:lstStyle/>
          <a:p>
            <a:fld id="{2D5A9004-EFC4-4B2C-9EA7-275D3DFE7F57}" type="datetimeFigureOut">
              <a:rPr lang="en-GB" smtClean="0"/>
              <a:t>16/12/2016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3744780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innehåll 2"/>
          <p:cNvSpPr>
            <a:spLocks noGrp="1"/>
          </p:cNvSpPr>
          <p:nvPr>
            <p:ph sz="half" idx="1"/>
          </p:nvPr>
        </p:nvSpPr>
        <p:spPr>
          <a:xfrm>
            <a:off x="838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p:cNvSpPr>
            <a:spLocks noGrp="1"/>
          </p:cNvSpPr>
          <p:nvPr>
            <p:ph sz="half" idx="2"/>
          </p:nvPr>
        </p:nvSpPr>
        <p:spPr>
          <a:xfrm>
            <a:off x="6172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datum 4"/>
          <p:cNvSpPr>
            <a:spLocks noGrp="1"/>
          </p:cNvSpPr>
          <p:nvPr>
            <p:ph type="dt" sz="half" idx="10"/>
          </p:nvPr>
        </p:nvSpPr>
        <p:spPr/>
        <p:txBody>
          <a:bodyPr/>
          <a:lstStyle/>
          <a:p>
            <a:fld id="{2D5A9004-EFC4-4B2C-9EA7-275D3DFE7F57}" type="datetimeFigureOut">
              <a:rPr lang="en-GB" smtClean="0"/>
              <a:t>16/12/2016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324724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endParaRPr lang="en-GB"/>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GB"/>
          </a:p>
        </p:txBody>
      </p:sp>
      <p:sp>
        <p:nvSpPr>
          <p:cNvPr id="7" name="Platshållare för datum 6"/>
          <p:cNvSpPr>
            <a:spLocks noGrp="1"/>
          </p:cNvSpPr>
          <p:nvPr>
            <p:ph type="dt" sz="half" idx="10"/>
          </p:nvPr>
        </p:nvSpPr>
        <p:spPr/>
        <p:txBody>
          <a:bodyPr/>
          <a:lstStyle/>
          <a:p>
            <a:fld id="{2D5A9004-EFC4-4B2C-9EA7-275D3DFE7F57}" type="datetimeFigureOut">
              <a:rPr lang="en-GB" smtClean="0"/>
              <a:t>16/12/2016</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167585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datum 2"/>
          <p:cNvSpPr>
            <a:spLocks noGrp="1"/>
          </p:cNvSpPr>
          <p:nvPr>
            <p:ph type="dt" sz="half" idx="10"/>
          </p:nvPr>
        </p:nvSpPr>
        <p:spPr/>
        <p:txBody>
          <a:bodyPr/>
          <a:lstStyle/>
          <a:p>
            <a:fld id="{2D5A9004-EFC4-4B2C-9EA7-275D3DFE7F57}" type="datetimeFigureOut">
              <a:rPr lang="en-GB" smtClean="0"/>
              <a:t>16/12/2016</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421616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2D5A9004-EFC4-4B2C-9EA7-275D3DFE7F57}" type="datetimeFigureOut">
              <a:rPr lang="en-GB" smtClean="0"/>
              <a:t>16/12/2016</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41523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endParaRPr lang="en-GB"/>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p:cNvSpPr>
            <a:spLocks noGrp="1"/>
          </p:cNvSpPr>
          <p:nvPr>
            <p:ph type="dt" sz="half" idx="10"/>
          </p:nvPr>
        </p:nvSpPr>
        <p:spPr/>
        <p:txBody>
          <a:bodyPr/>
          <a:lstStyle/>
          <a:p>
            <a:fld id="{2D5A9004-EFC4-4B2C-9EA7-275D3DFE7F57}" type="datetimeFigureOut">
              <a:rPr lang="en-GB" smtClean="0"/>
              <a:t>16/12/2016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101449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endParaRPr lang="en-GB"/>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p:cNvSpPr>
            <a:spLocks noGrp="1"/>
          </p:cNvSpPr>
          <p:nvPr>
            <p:ph type="dt" sz="half" idx="10"/>
          </p:nvPr>
        </p:nvSpPr>
        <p:spPr/>
        <p:txBody>
          <a:bodyPr/>
          <a:lstStyle/>
          <a:p>
            <a:fld id="{2D5A9004-EFC4-4B2C-9EA7-275D3DFE7F57}" type="datetimeFigureOut">
              <a:rPr lang="en-GB" smtClean="0"/>
              <a:t>16/12/2016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78364B2D-0DB1-41C3-B9D4-CB83E26090C9}" type="slidenum">
              <a:rPr lang="en-GB" smtClean="0"/>
              <a:t>‹#›</a:t>
            </a:fld>
            <a:endParaRPr lang="en-GB"/>
          </a:p>
        </p:txBody>
      </p:sp>
    </p:spTree>
    <p:extLst>
      <p:ext uri="{BB962C8B-B14F-4D97-AF65-F5344CB8AC3E}">
        <p14:creationId xmlns:p14="http://schemas.microsoft.com/office/powerpoint/2010/main" val="234479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endParaRPr lang="en-GB"/>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A9004-EFC4-4B2C-9EA7-275D3DFE7F57}" type="datetimeFigureOut">
              <a:rPr lang="en-GB" smtClean="0"/>
              <a:t>16/12/2016</a:t>
            </a:fld>
            <a:endParaRPr lang="en-GB"/>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64B2D-0DB1-41C3-B9D4-CB83E26090C9}" type="slidenum">
              <a:rPr lang="en-GB" smtClean="0"/>
              <a:t>‹#›</a:t>
            </a:fld>
            <a:endParaRPr lang="en-GB"/>
          </a:p>
        </p:txBody>
      </p:sp>
    </p:spTree>
    <p:extLst>
      <p:ext uri="{BB962C8B-B14F-4D97-AF65-F5344CB8AC3E}">
        <p14:creationId xmlns:p14="http://schemas.microsoft.com/office/powerpoint/2010/main" val="227717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2.png"/><Relationship Id="rId7" Type="http://schemas.openxmlformats.org/officeDocument/2006/relationships/slide" Target="slide4.xml"/><Relationship Id="rId12" Type="http://schemas.openxmlformats.org/officeDocument/2006/relationships/hyperlink" Target="http://web.archive.org/web/20061008103542/http:/www.disk.su.se/sport/hedersmedlem2.ht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image" Target="../media/image4.png"/><Relationship Id="rId5" Type="http://schemas.openxmlformats.org/officeDocument/2006/relationships/slide" Target="slide2.xml"/><Relationship Id="rId10" Type="http://schemas.openxmlformats.org/officeDocument/2006/relationships/slide" Target="slide7.xml"/><Relationship Id="rId4" Type="http://schemas.openxmlformats.org/officeDocument/2006/relationships/image" Target="../media/image3.png"/><Relationship Id="rId9" Type="http://schemas.openxmlformats.org/officeDocument/2006/relationships/slide" Target="slide6.xml"/></Relationships>
</file>

<file path=ppt/slides/_rels/slide2.xml.rels><?xml version="1.0" encoding="UTF-8" standalone="yes"?>
<Relationships xmlns="http://schemas.openxmlformats.org/package/2006/relationships"><Relationship Id="rId3" Type="http://schemas.openxmlformats.org/officeDocument/2006/relationships/hyperlink" Target="http://web.archive.org/web/20061008103556/http:/www.dsv.su.se/" TargetMode="External"/><Relationship Id="rId2" Type="http://schemas.openxmlformats.org/officeDocument/2006/relationships/hyperlink" Target="http://web.archive.org/web/20061008103556/http:/www.disk.su.se/" TargetMode="Externa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hyperlink" Target="mailto:sport@dsv.su.se" TargetMode="Externa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web.archive.org/web/20061008103517/http:/www.disk.su.se/sport/meeti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863" y="1084265"/>
            <a:ext cx="4551328" cy="5552278"/>
          </a:xfrm>
          <a:prstGeom prst="rect">
            <a:avLst/>
          </a:prstGeom>
        </p:spPr>
      </p:pic>
      <p:pic>
        <p:nvPicPr>
          <p:cNvPr id="5" name="Bildobjekt 4"/>
          <p:cNvPicPr>
            <a:picLocks noChangeAspect="1"/>
          </p:cNvPicPr>
          <p:nvPr/>
        </p:nvPicPr>
        <p:blipFill>
          <a:blip r:embed="rId3"/>
          <a:stretch>
            <a:fillRect/>
          </a:stretch>
        </p:blipFill>
        <p:spPr>
          <a:xfrm>
            <a:off x="9461746" y="3128963"/>
            <a:ext cx="2354594" cy="3507580"/>
          </a:xfrm>
          <a:prstGeom prst="rect">
            <a:avLst/>
          </a:prstGeom>
        </p:spPr>
      </p:pic>
      <p:pic>
        <p:nvPicPr>
          <p:cNvPr id="6" name="Bildobjekt 5"/>
          <p:cNvPicPr>
            <a:picLocks noChangeAspect="1"/>
          </p:cNvPicPr>
          <p:nvPr/>
        </p:nvPicPr>
        <p:blipFill>
          <a:blip r:embed="rId4"/>
          <a:stretch>
            <a:fillRect/>
          </a:stretch>
        </p:blipFill>
        <p:spPr>
          <a:xfrm>
            <a:off x="9590908" y="977106"/>
            <a:ext cx="2096269" cy="1961814"/>
          </a:xfrm>
          <a:prstGeom prst="rect">
            <a:avLst/>
          </a:prstGeom>
        </p:spPr>
      </p:pic>
      <p:sp>
        <p:nvSpPr>
          <p:cNvPr id="7" name="textruta 6"/>
          <p:cNvSpPr txBox="1"/>
          <p:nvPr/>
        </p:nvSpPr>
        <p:spPr>
          <a:xfrm>
            <a:off x="267890" y="414338"/>
            <a:ext cx="1989535" cy="369332"/>
          </a:xfrm>
          <a:prstGeom prst="rect">
            <a:avLst/>
          </a:prstGeom>
          <a:noFill/>
        </p:spPr>
        <p:txBody>
          <a:bodyPr wrap="square" rtlCol="0">
            <a:spAutoFit/>
          </a:bodyPr>
          <a:lstStyle/>
          <a:p>
            <a:r>
              <a:rPr lang="sv-SE" dirty="0">
                <a:hlinkClick r:id="rId5" action="ppaction://hlinksldjump"/>
              </a:rPr>
              <a:t>Om Sportsektionen</a:t>
            </a:r>
            <a:endParaRPr lang="en-GB" dirty="0"/>
          </a:p>
        </p:txBody>
      </p:sp>
      <p:sp>
        <p:nvSpPr>
          <p:cNvPr id="8" name="textruta 7"/>
          <p:cNvSpPr txBox="1"/>
          <p:nvPr/>
        </p:nvSpPr>
        <p:spPr>
          <a:xfrm>
            <a:off x="2475309" y="414338"/>
            <a:ext cx="1153716" cy="646331"/>
          </a:xfrm>
          <a:prstGeom prst="rect">
            <a:avLst/>
          </a:prstGeom>
          <a:noFill/>
        </p:spPr>
        <p:txBody>
          <a:bodyPr wrap="square" rtlCol="0">
            <a:spAutoFit/>
          </a:bodyPr>
          <a:lstStyle/>
          <a:p>
            <a:r>
              <a:rPr lang="sv-SE" dirty="0">
                <a:hlinkClick r:id="rId6" action="ppaction://hlinksldjump"/>
              </a:rPr>
              <a:t>Styrelsen</a:t>
            </a:r>
            <a:endParaRPr lang="sv-SE" dirty="0"/>
          </a:p>
          <a:p>
            <a:endParaRPr lang="en-GB" dirty="0"/>
          </a:p>
        </p:txBody>
      </p:sp>
      <p:sp>
        <p:nvSpPr>
          <p:cNvPr id="9" name="textruta 8"/>
          <p:cNvSpPr txBox="1"/>
          <p:nvPr/>
        </p:nvSpPr>
        <p:spPr>
          <a:xfrm>
            <a:off x="3629025" y="414338"/>
            <a:ext cx="1675057" cy="369332"/>
          </a:xfrm>
          <a:prstGeom prst="rect">
            <a:avLst/>
          </a:prstGeom>
          <a:noFill/>
        </p:spPr>
        <p:txBody>
          <a:bodyPr wrap="square" rtlCol="0">
            <a:spAutoFit/>
          </a:bodyPr>
          <a:lstStyle/>
          <a:p>
            <a:r>
              <a:rPr lang="sv-SE" dirty="0">
                <a:hlinkClick r:id="rId7" action="ppaction://hlinksldjump"/>
              </a:rPr>
              <a:t>Våra Aktiviteter</a:t>
            </a:r>
            <a:endParaRPr lang="en-GB" dirty="0"/>
          </a:p>
        </p:txBody>
      </p:sp>
      <p:sp>
        <p:nvSpPr>
          <p:cNvPr id="10" name="textruta 9"/>
          <p:cNvSpPr txBox="1"/>
          <p:nvPr/>
        </p:nvSpPr>
        <p:spPr>
          <a:xfrm>
            <a:off x="5522119" y="428626"/>
            <a:ext cx="2543175" cy="369332"/>
          </a:xfrm>
          <a:prstGeom prst="rect">
            <a:avLst/>
          </a:prstGeom>
          <a:noFill/>
        </p:spPr>
        <p:txBody>
          <a:bodyPr wrap="square" rtlCol="0">
            <a:spAutoFit/>
          </a:bodyPr>
          <a:lstStyle/>
          <a:p>
            <a:r>
              <a:rPr lang="sv-SE" dirty="0">
                <a:hlinkClick r:id="rId8" action="ppaction://hlinksldjump"/>
              </a:rPr>
              <a:t>Gå med i Sportsektionen</a:t>
            </a:r>
            <a:endParaRPr lang="en-GB" dirty="0"/>
          </a:p>
        </p:txBody>
      </p:sp>
      <p:sp>
        <p:nvSpPr>
          <p:cNvPr id="11" name="textruta 10"/>
          <p:cNvSpPr txBox="1"/>
          <p:nvPr/>
        </p:nvSpPr>
        <p:spPr>
          <a:xfrm>
            <a:off x="8283331" y="428626"/>
            <a:ext cx="1357808" cy="369332"/>
          </a:xfrm>
          <a:prstGeom prst="rect">
            <a:avLst/>
          </a:prstGeom>
          <a:noFill/>
        </p:spPr>
        <p:txBody>
          <a:bodyPr wrap="none" rtlCol="0">
            <a:spAutoFit/>
          </a:bodyPr>
          <a:lstStyle/>
          <a:p>
            <a:r>
              <a:rPr lang="sv-SE" dirty="0">
                <a:hlinkClick r:id="rId9" action="ppaction://hlinksldjump"/>
              </a:rPr>
              <a:t>Åre </a:t>
            </a:r>
            <a:r>
              <a:rPr lang="sv-SE" dirty="0" err="1">
                <a:hlinkClick r:id="rId9" action="ppaction://hlinksldjump"/>
              </a:rPr>
              <a:t>SkiWeek</a:t>
            </a:r>
            <a:endParaRPr lang="en-GB" dirty="0"/>
          </a:p>
        </p:txBody>
      </p:sp>
      <p:sp>
        <p:nvSpPr>
          <p:cNvPr id="12" name="textruta 11"/>
          <p:cNvSpPr txBox="1"/>
          <p:nvPr/>
        </p:nvSpPr>
        <p:spPr>
          <a:xfrm>
            <a:off x="9859176" y="423179"/>
            <a:ext cx="2178097" cy="369332"/>
          </a:xfrm>
          <a:prstGeom prst="rect">
            <a:avLst/>
          </a:prstGeom>
          <a:noFill/>
        </p:spPr>
        <p:txBody>
          <a:bodyPr wrap="none" rtlCol="0">
            <a:spAutoFit/>
          </a:bodyPr>
          <a:lstStyle/>
          <a:p>
            <a:r>
              <a:rPr lang="sv-SE" dirty="0">
                <a:hlinkClick r:id="rId10" action="ppaction://hlinksldjump"/>
              </a:rPr>
              <a:t>Sporten Hall </a:t>
            </a:r>
            <a:r>
              <a:rPr lang="sv-SE" dirty="0" err="1">
                <a:hlinkClick r:id="rId10" action="ppaction://hlinksldjump"/>
              </a:rPr>
              <a:t>Of</a:t>
            </a:r>
            <a:r>
              <a:rPr lang="sv-SE" dirty="0">
                <a:hlinkClick r:id="rId10" action="ppaction://hlinksldjump"/>
              </a:rPr>
              <a:t> Fame</a:t>
            </a:r>
            <a:endParaRPr lang="en-GB" dirty="0"/>
          </a:p>
        </p:txBody>
      </p:sp>
      <p:pic>
        <p:nvPicPr>
          <p:cNvPr id="13" name="Bildobjekt 12"/>
          <p:cNvPicPr>
            <a:picLocks noChangeAspect="1"/>
          </p:cNvPicPr>
          <p:nvPr/>
        </p:nvPicPr>
        <p:blipFill>
          <a:blip r:embed="rId11"/>
          <a:stretch>
            <a:fillRect/>
          </a:stretch>
        </p:blipFill>
        <p:spPr>
          <a:xfrm>
            <a:off x="466486" y="5159752"/>
            <a:ext cx="1202657" cy="992963"/>
          </a:xfrm>
          <a:prstGeom prst="rect">
            <a:avLst/>
          </a:prstGeom>
        </p:spPr>
      </p:pic>
      <p:sp>
        <p:nvSpPr>
          <p:cNvPr id="14" name="Rektangel 13"/>
          <p:cNvSpPr/>
          <p:nvPr/>
        </p:nvSpPr>
        <p:spPr>
          <a:xfrm>
            <a:off x="181864" y="1060669"/>
            <a:ext cx="2293445" cy="3416320"/>
          </a:xfrm>
          <a:prstGeom prst="rect">
            <a:avLst/>
          </a:prstGeom>
        </p:spPr>
        <p:txBody>
          <a:bodyPr wrap="square">
            <a:spAutoFit/>
          </a:bodyPr>
          <a:lstStyle/>
          <a:p>
            <a:r>
              <a:rPr lang="sv-SE" sz="1200" b="1" dirty="0">
                <a:solidFill>
                  <a:srgbClr val="000000"/>
                </a:solidFill>
                <a:latin typeface="Arial" panose="020B0604020202020204" pitchFamily="34" charset="0"/>
              </a:rPr>
              <a:t>Sportsektionen bildades 1995, och har sedan dess haft en rik och spännande kultur. Genom åren har sektionen kunnat anordna allt från skidresor, till backgammonturneringar, biljardkvällar och utbud av en rad olika bollsporter.  Det är ni medlemmar och engagerade som formar vår sektion, och tillsammans med er vill vi föra facklan vidare genom att ständigt utvecklas och kunna erbjuda allt det som ni tror kommer att göra era år på skolan till en </a:t>
            </a:r>
            <a:r>
              <a:rPr lang="sv-SE" sz="1200" b="1" dirty="0" err="1">
                <a:solidFill>
                  <a:srgbClr val="000000"/>
                </a:solidFill>
                <a:latin typeface="Arial" panose="020B0604020202020204" pitchFamily="34" charset="0"/>
              </a:rPr>
              <a:t>lyckliare</a:t>
            </a:r>
            <a:r>
              <a:rPr lang="sv-SE" sz="1200" b="1" dirty="0">
                <a:solidFill>
                  <a:srgbClr val="000000"/>
                </a:solidFill>
                <a:latin typeface="Arial" panose="020B0604020202020204" pitchFamily="34" charset="0"/>
              </a:rPr>
              <a:t> studietid.</a:t>
            </a:r>
            <a:endParaRPr lang="sv-SE" sz="1200" b="1" baseline="30000" dirty="0">
              <a:solidFill>
                <a:srgbClr val="000000"/>
              </a:solidFill>
              <a:latin typeface="Arial" panose="020B0604020202020204" pitchFamily="34" charset="0"/>
            </a:endParaRPr>
          </a:p>
        </p:txBody>
      </p:sp>
      <p:sp>
        <p:nvSpPr>
          <p:cNvPr id="16" name="Rektangel 15"/>
          <p:cNvSpPr/>
          <p:nvPr/>
        </p:nvSpPr>
        <p:spPr>
          <a:xfrm>
            <a:off x="144500" y="4605754"/>
            <a:ext cx="2639698" cy="553998"/>
          </a:xfrm>
          <a:prstGeom prst="rect">
            <a:avLst/>
          </a:prstGeom>
        </p:spPr>
        <p:txBody>
          <a:bodyPr wrap="square">
            <a:spAutoFit/>
          </a:bodyPr>
          <a:lstStyle/>
          <a:p>
            <a:r>
              <a:rPr lang="sv-SE" sz="1000" dirty="0"/>
              <a:t>Visste du att vår egna studierektor Stefan</a:t>
            </a:r>
          </a:p>
          <a:p>
            <a:r>
              <a:rPr lang="sv-SE" sz="1000" dirty="0"/>
              <a:t>Möller en gång i tiden fått utmärkelsen: Sportsektionens 1:a Hedersmedlem?</a:t>
            </a:r>
            <a:endParaRPr lang="en-GB" sz="1000" dirty="0"/>
          </a:p>
        </p:txBody>
      </p:sp>
      <p:sp>
        <p:nvSpPr>
          <p:cNvPr id="17" name="textruta 16"/>
          <p:cNvSpPr txBox="1"/>
          <p:nvPr/>
        </p:nvSpPr>
        <p:spPr>
          <a:xfrm>
            <a:off x="267890" y="6236433"/>
            <a:ext cx="2818959" cy="400110"/>
          </a:xfrm>
          <a:prstGeom prst="rect">
            <a:avLst/>
          </a:prstGeom>
          <a:noFill/>
        </p:spPr>
        <p:txBody>
          <a:bodyPr wrap="square" rtlCol="0">
            <a:spAutoFit/>
          </a:bodyPr>
          <a:lstStyle/>
          <a:p>
            <a:r>
              <a:rPr lang="sv-SE" sz="1000" dirty="0"/>
              <a:t>Läs mer om utmärkelsen här: </a:t>
            </a:r>
          </a:p>
          <a:p>
            <a:r>
              <a:rPr lang="sv-SE" sz="1000" dirty="0">
                <a:hlinkClick r:id="rId12"/>
              </a:rPr>
              <a:t>Sportens 1:a Hedersmedlem </a:t>
            </a:r>
            <a:endParaRPr lang="en-GB" sz="1000" dirty="0"/>
          </a:p>
        </p:txBody>
      </p:sp>
    </p:spTree>
    <p:extLst>
      <p:ext uri="{BB962C8B-B14F-4D97-AF65-F5344CB8AC3E}">
        <p14:creationId xmlns:p14="http://schemas.microsoft.com/office/powerpoint/2010/main" val="116277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3871913" y="885825"/>
            <a:ext cx="4361771" cy="646331"/>
          </a:xfrm>
          <a:prstGeom prst="rect">
            <a:avLst/>
          </a:prstGeom>
          <a:noFill/>
        </p:spPr>
        <p:txBody>
          <a:bodyPr wrap="none" rtlCol="0">
            <a:spAutoFit/>
          </a:bodyPr>
          <a:lstStyle/>
          <a:p>
            <a:r>
              <a:rPr lang="sv-SE" sz="3600" dirty="0"/>
              <a:t>OM SPORTSEKTIONEN</a:t>
            </a:r>
            <a:endParaRPr lang="en-GB" sz="3600" dirty="0"/>
          </a:p>
        </p:txBody>
      </p:sp>
      <p:sp>
        <p:nvSpPr>
          <p:cNvPr id="5" name="textruta 4"/>
          <p:cNvSpPr txBox="1"/>
          <p:nvPr/>
        </p:nvSpPr>
        <p:spPr>
          <a:xfrm>
            <a:off x="925000" y="2400300"/>
            <a:ext cx="11080341" cy="2308324"/>
          </a:xfrm>
          <a:prstGeom prst="rect">
            <a:avLst/>
          </a:prstGeom>
          <a:noFill/>
        </p:spPr>
        <p:txBody>
          <a:bodyPr wrap="none" rtlCol="0">
            <a:spAutoFit/>
          </a:bodyPr>
          <a:lstStyle/>
          <a:p>
            <a:r>
              <a:rPr lang="en-GB" dirty="0" err="1"/>
              <a:t>Sportsektionen</a:t>
            </a:r>
            <a:r>
              <a:rPr lang="en-GB" dirty="0"/>
              <a:t> </a:t>
            </a:r>
            <a:r>
              <a:rPr lang="en-GB" dirty="0" err="1"/>
              <a:t>är</a:t>
            </a:r>
            <a:r>
              <a:rPr lang="en-GB" dirty="0"/>
              <a:t> </a:t>
            </a:r>
            <a:r>
              <a:rPr lang="en-GB" dirty="0" err="1"/>
              <a:t>en</a:t>
            </a:r>
            <a:r>
              <a:rPr lang="en-GB" dirty="0"/>
              <a:t> </a:t>
            </a:r>
            <a:r>
              <a:rPr lang="en-GB" dirty="0" err="1"/>
              <a:t>sektion</a:t>
            </a:r>
            <a:r>
              <a:rPr lang="en-GB" dirty="0"/>
              <a:t> </a:t>
            </a:r>
            <a:r>
              <a:rPr lang="en-GB" dirty="0" err="1"/>
              <a:t>inom</a:t>
            </a:r>
            <a:r>
              <a:rPr lang="en-GB" dirty="0"/>
              <a:t> </a:t>
            </a:r>
            <a:r>
              <a:rPr lang="en-GB" dirty="0" err="1">
                <a:hlinkClick r:id="rId2"/>
              </a:rPr>
              <a:t>kårföreningen</a:t>
            </a:r>
            <a:r>
              <a:rPr lang="en-GB" dirty="0">
                <a:hlinkClick r:id="rId2"/>
              </a:rPr>
              <a:t> DISK</a:t>
            </a:r>
            <a:r>
              <a:rPr lang="en-GB" dirty="0"/>
              <a:t> vid </a:t>
            </a:r>
            <a:r>
              <a:rPr lang="en-GB" dirty="0" err="1">
                <a:hlinkClick r:id="rId3"/>
              </a:rPr>
              <a:t>institutionen</a:t>
            </a:r>
            <a:r>
              <a:rPr lang="en-GB" dirty="0">
                <a:hlinkClick r:id="rId3"/>
              </a:rPr>
              <a:t> </a:t>
            </a:r>
            <a:r>
              <a:rPr lang="en-GB" dirty="0" err="1">
                <a:hlinkClick r:id="rId3"/>
              </a:rPr>
              <a:t>för</a:t>
            </a:r>
            <a:r>
              <a:rPr lang="en-GB" dirty="0">
                <a:hlinkClick r:id="rId3"/>
              </a:rPr>
              <a:t> data- </a:t>
            </a:r>
            <a:r>
              <a:rPr lang="en-GB" dirty="0" err="1">
                <a:hlinkClick r:id="rId3"/>
              </a:rPr>
              <a:t>och</a:t>
            </a:r>
            <a:r>
              <a:rPr lang="en-GB" dirty="0">
                <a:hlinkClick r:id="rId3"/>
              </a:rPr>
              <a:t> </a:t>
            </a:r>
            <a:r>
              <a:rPr lang="en-GB" dirty="0" err="1">
                <a:hlinkClick r:id="rId3"/>
              </a:rPr>
              <a:t>systemvetenskap</a:t>
            </a:r>
            <a:r>
              <a:rPr lang="en-GB" dirty="0">
                <a:hlinkClick r:id="rId3"/>
              </a:rPr>
              <a:t> (DSV)</a:t>
            </a:r>
            <a:r>
              <a:rPr lang="en-GB" dirty="0"/>
              <a:t>, </a:t>
            </a:r>
            <a:br>
              <a:rPr lang="en-GB" dirty="0"/>
            </a:br>
            <a:r>
              <a:rPr lang="en-GB" dirty="0"/>
              <a:t>vid </a:t>
            </a:r>
            <a:r>
              <a:rPr lang="en-GB" dirty="0" err="1"/>
              <a:t>Stockholms</a:t>
            </a:r>
            <a:r>
              <a:rPr lang="en-GB" dirty="0"/>
              <a:t> </a:t>
            </a:r>
            <a:r>
              <a:rPr lang="en-GB" dirty="0" err="1"/>
              <a:t>universitet</a:t>
            </a:r>
            <a:r>
              <a:rPr lang="en-GB" dirty="0"/>
              <a:t>. Vi </a:t>
            </a:r>
            <a:r>
              <a:rPr lang="en-GB" dirty="0" err="1"/>
              <a:t>ser</a:t>
            </a:r>
            <a:r>
              <a:rPr lang="en-GB" dirty="0"/>
              <a:t> till </a:t>
            </a:r>
            <a:r>
              <a:rPr lang="en-GB" dirty="0" err="1"/>
              <a:t>att</a:t>
            </a:r>
            <a:r>
              <a:rPr lang="en-GB" dirty="0"/>
              <a:t> </a:t>
            </a:r>
            <a:r>
              <a:rPr lang="en-GB" dirty="0" err="1"/>
              <a:t>alla</a:t>
            </a:r>
            <a:r>
              <a:rPr lang="en-GB" dirty="0"/>
              <a:t> </a:t>
            </a:r>
            <a:r>
              <a:rPr lang="en-GB" dirty="0" err="1"/>
              <a:t>studenter</a:t>
            </a:r>
            <a:r>
              <a:rPr lang="en-GB" dirty="0"/>
              <a:t> </a:t>
            </a:r>
            <a:r>
              <a:rPr lang="en-GB" dirty="0" err="1"/>
              <a:t>har</a:t>
            </a:r>
            <a:r>
              <a:rPr lang="en-GB" dirty="0"/>
              <a:t> </a:t>
            </a:r>
            <a:r>
              <a:rPr lang="en-GB" dirty="0" err="1"/>
              <a:t>möjlighet</a:t>
            </a:r>
            <a:r>
              <a:rPr lang="en-GB" dirty="0"/>
              <a:t> </a:t>
            </a:r>
            <a:r>
              <a:rPr lang="en-GB" dirty="0" err="1"/>
              <a:t>att</a:t>
            </a:r>
            <a:r>
              <a:rPr lang="en-GB" dirty="0"/>
              <a:t> </a:t>
            </a:r>
            <a:r>
              <a:rPr lang="en-GB" dirty="0" err="1"/>
              <a:t>röra</a:t>
            </a:r>
            <a:r>
              <a:rPr lang="en-GB" dirty="0"/>
              <a:t> </a:t>
            </a:r>
            <a:r>
              <a:rPr lang="en-GB" dirty="0" err="1"/>
              <a:t>på</a:t>
            </a:r>
            <a:r>
              <a:rPr lang="en-GB" dirty="0"/>
              <a:t> sig. Till </a:t>
            </a:r>
            <a:r>
              <a:rPr lang="en-GB" dirty="0" err="1"/>
              <a:t>våra</a:t>
            </a:r>
            <a:r>
              <a:rPr lang="en-GB" dirty="0"/>
              <a:t> </a:t>
            </a:r>
            <a:r>
              <a:rPr lang="en-GB" dirty="0" err="1"/>
              <a:t>regelbundna</a:t>
            </a:r>
            <a:r>
              <a:rPr lang="en-GB" dirty="0"/>
              <a:t> </a:t>
            </a:r>
            <a:r>
              <a:rPr lang="en-GB" dirty="0" err="1"/>
              <a:t>aktiviteter</a:t>
            </a:r>
            <a:endParaRPr lang="en-GB" dirty="0"/>
          </a:p>
          <a:p>
            <a:r>
              <a:rPr lang="en-GB" dirty="0" err="1"/>
              <a:t>hör</a:t>
            </a:r>
            <a:r>
              <a:rPr lang="en-GB" dirty="0"/>
              <a:t> badminton, </a:t>
            </a:r>
            <a:r>
              <a:rPr lang="en-GB" dirty="0" err="1"/>
              <a:t>innebandy</a:t>
            </a:r>
            <a:r>
              <a:rPr lang="en-GB" dirty="0"/>
              <a:t> </a:t>
            </a:r>
            <a:r>
              <a:rPr lang="en-GB" dirty="0" err="1"/>
              <a:t>och</a:t>
            </a:r>
            <a:r>
              <a:rPr lang="en-GB" dirty="0"/>
              <a:t> </a:t>
            </a:r>
            <a:r>
              <a:rPr lang="en-GB" dirty="0" err="1"/>
              <a:t>fotboll</a:t>
            </a:r>
            <a:r>
              <a:rPr lang="en-GB" dirty="0"/>
              <a:t>. </a:t>
            </a:r>
            <a:r>
              <a:rPr lang="en-GB" dirty="0" err="1"/>
              <a:t>Dessutom</a:t>
            </a:r>
            <a:r>
              <a:rPr lang="en-GB" dirty="0"/>
              <a:t> </a:t>
            </a:r>
            <a:r>
              <a:rPr lang="en-GB" dirty="0" err="1"/>
              <a:t>ordnar</a:t>
            </a:r>
            <a:r>
              <a:rPr lang="en-GB" dirty="0"/>
              <a:t> vi </a:t>
            </a:r>
            <a:r>
              <a:rPr lang="en-GB" dirty="0" err="1"/>
              <a:t>olika</a:t>
            </a:r>
            <a:r>
              <a:rPr lang="en-GB" dirty="0"/>
              <a:t> </a:t>
            </a:r>
            <a:r>
              <a:rPr lang="en-GB" dirty="0" err="1"/>
              <a:t>engångshändelser</a:t>
            </a:r>
            <a:r>
              <a:rPr lang="en-GB" dirty="0"/>
              <a:t>, till </a:t>
            </a:r>
            <a:r>
              <a:rPr lang="en-GB" dirty="0" err="1"/>
              <a:t>exempel</a:t>
            </a:r>
            <a:r>
              <a:rPr lang="en-GB" dirty="0"/>
              <a:t> </a:t>
            </a:r>
            <a:r>
              <a:rPr lang="en-GB" dirty="0" err="1"/>
              <a:t>bowlingevent</a:t>
            </a:r>
            <a:r>
              <a:rPr lang="en-GB" dirty="0"/>
              <a:t>,</a:t>
            </a:r>
          </a:p>
          <a:p>
            <a:r>
              <a:rPr lang="en-GB" dirty="0"/>
              <a:t> </a:t>
            </a:r>
            <a:r>
              <a:rPr lang="en-GB" dirty="0" err="1"/>
              <a:t>biljardkväll</a:t>
            </a:r>
            <a:r>
              <a:rPr lang="en-GB" dirty="0"/>
              <a:t> </a:t>
            </a:r>
            <a:r>
              <a:rPr lang="en-GB" dirty="0" err="1"/>
              <a:t>och</a:t>
            </a:r>
            <a:r>
              <a:rPr lang="en-GB" dirty="0"/>
              <a:t> </a:t>
            </a:r>
            <a:r>
              <a:rPr lang="en-GB" dirty="0" err="1"/>
              <a:t>klättring</a:t>
            </a:r>
            <a:r>
              <a:rPr lang="en-GB" dirty="0"/>
              <a:t> </a:t>
            </a:r>
            <a:r>
              <a:rPr lang="en-GB" dirty="0" err="1"/>
              <a:t>bl.a</a:t>
            </a:r>
            <a:r>
              <a:rPr lang="en-GB" dirty="0"/>
              <a:t>. Information om </a:t>
            </a:r>
            <a:r>
              <a:rPr lang="en-GB" dirty="0" err="1"/>
              <a:t>våra</a:t>
            </a:r>
            <a:r>
              <a:rPr lang="en-GB" dirty="0"/>
              <a:t> </a:t>
            </a:r>
            <a:r>
              <a:rPr lang="en-GB" dirty="0" err="1"/>
              <a:t>aktiviteter</a:t>
            </a:r>
            <a:r>
              <a:rPr lang="en-GB" dirty="0"/>
              <a:t> </a:t>
            </a:r>
            <a:r>
              <a:rPr lang="en-GB" dirty="0" err="1"/>
              <a:t>hittar</a:t>
            </a:r>
            <a:r>
              <a:rPr lang="en-GB" dirty="0"/>
              <a:t> du under </a:t>
            </a:r>
            <a:r>
              <a:rPr lang="en-GB" dirty="0" err="1"/>
              <a:t>fliken</a:t>
            </a:r>
            <a:r>
              <a:rPr lang="en-GB" dirty="0"/>
              <a:t> </a:t>
            </a:r>
            <a:r>
              <a:rPr lang="en-GB" dirty="0" err="1"/>
              <a:t>Våra</a:t>
            </a:r>
            <a:r>
              <a:rPr lang="en-GB" dirty="0"/>
              <a:t> </a:t>
            </a:r>
            <a:r>
              <a:rPr lang="en-GB" dirty="0" err="1"/>
              <a:t>Aktiviteter</a:t>
            </a:r>
            <a:r>
              <a:rPr lang="en-GB" dirty="0"/>
              <a:t> </a:t>
            </a:r>
            <a:r>
              <a:rPr lang="en-GB" dirty="0" err="1"/>
              <a:t>i</a:t>
            </a:r>
            <a:r>
              <a:rPr lang="en-GB" dirty="0"/>
              <a:t> </a:t>
            </a:r>
            <a:r>
              <a:rPr lang="en-GB" dirty="0" err="1"/>
              <a:t>menyradenoch</a:t>
            </a:r>
            <a:r>
              <a:rPr lang="en-GB" dirty="0"/>
              <a:t> </a:t>
            </a:r>
          </a:p>
          <a:p>
            <a:r>
              <a:rPr lang="en-GB" dirty="0" err="1"/>
              <a:t>i</a:t>
            </a:r>
            <a:r>
              <a:rPr lang="en-GB" dirty="0"/>
              <a:t>  </a:t>
            </a:r>
            <a:r>
              <a:rPr lang="en-GB" dirty="0" err="1"/>
              <a:t>vår</a:t>
            </a:r>
            <a:r>
              <a:rPr lang="en-GB" dirty="0"/>
              <a:t> </a:t>
            </a:r>
            <a:r>
              <a:rPr lang="en-GB" dirty="0" err="1"/>
              <a:t>faceboogrupp</a:t>
            </a:r>
            <a:r>
              <a:rPr lang="en-GB" dirty="0"/>
              <a:t>.</a:t>
            </a:r>
          </a:p>
          <a:p>
            <a:r>
              <a:rPr lang="en-GB" dirty="0"/>
              <a:t> </a:t>
            </a:r>
          </a:p>
          <a:p>
            <a:r>
              <a:rPr lang="en-GB" dirty="0" err="1"/>
              <a:t>Vill</a:t>
            </a:r>
            <a:r>
              <a:rPr lang="en-GB" dirty="0"/>
              <a:t> du </a:t>
            </a:r>
            <a:r>
              <a:rPr lang="en-GB" dirty="0" err="1"/>
              <a:t>komma</a:t>
            </a:r>
            <a:r>
              <a:rPr lang="en-GB" dirty="0"/>
              <a:t> </a:t>
            </a:r>
            <a:r>
              <a:rPr lang="en-GB" dirty="0" err="1"/>
              <a:t>i</a:t>
            </a:r>
            <a:r>
              <a:rPr lang="en-GB" dirty="0"/>
              <a:t> </a:t>
            </a:r>
            <a:r>
              <a:rPr lang="en-GB" dirty="0" err="1"/>
              <a:t>kontakt</a:t>
            </a:r>
            <a:r>
              <a:rPr lang="en-GB" dirty="0"/>
              <a:t> med </a:t>
            </a:r>
            <a:r>
              <a:rPr lang="en-GB" dirty="0" err="1"/>
              <a:t>oss</a:t>
            </a:r>
            <a:r>
              <a:rPr lang="en-GB" dirty="0"/>
              <a:t> </a:t>
            </a:r>
            <a:r>
              <a:rPr lang="en-GB" dirty="0" err="1"/>
              <a:t>kan</a:t>
            </a:r>
            <a:r>
              <a:rPr lang="en-GB" dirty="0"/>
              <a:t> du </a:t>
            </a:r>
            <a:r>
              <a:rPr lang="en-GB" dirty="0" err="1"/>
              <a:t>maila</a:t>
            </a:r>
            <a:r>
              <a:rPr lang="en-GB" dirty="0"/>
              <a:t> </a:t>
            </a:r>
            <a:r>
              <a:rPr lang="en-GB" dirty="0">
                <a:hlinkClick r:id="rId4"/>
              </a:rPr>
              <a:t>sport@dsv.su.se</a:t>
            </a:r>
            <a:r>
              <a:rPr lang="en-GB" dirty="0"/>
              <a:t>.</a:t>
            </a:r>
          </a:p>
          <a:p>
            <a:endParaRPr lang="en-GB" dirty="0"/>
          </a:p>
        </p:txBody>
      </p:sp>
      <p:sp>
        <p:nvSpPr>
          <p:cNvPr id="6" name="textruta 5"/>
          <p:cNvSpPr txBox="1"/>
          <p:nvPr/>
        </p:nvSpPr>
        <p:spPr>
          <a:xfrm>
            <a:off x="475582" y="239494"/>
            <a:ext cx="898836" cy="646331"/>
          </a:xfrm>
          <a:prstGeom prst="rect">
            <a:avLst/>
          </a:prstGeom>
          <a:noFill/>
        </p:spPr>
        <p:txBody>
          <a:bodyPr wrap="none" rtlCol="0">
            <a:spAutoFit/>
          </a:bodyPr>
          <a:lstStyle/>
          <a:p>
            <a:r>
              <a:rPr lang="sv-SE" dirty="0">
                <a:hlinkClick r:id="rId5" action="ppaction://hlinksldjump"/>
              </a:rPr>
              <a:t>Tillbaka</a:t>
            </a:r>
            <a:endParaRPr lang="sv-SE" dirty="0"/>
          </a:p>
          <a:p>
            <a:endParaRPr lang="en-GB" dirty="0"/>
          </a:p>
        </p:txBody>
      </p:sp>
    </p:spTree>
    <p:extLst>
      <p:ext uri="{BB962C8B-B14F-4D97-AF65-F5344CB8AC3E}">
        <p14:creationId xmlns:p14="http://schemas.microsoft.com/office/powerpoint/2010/main" val="106899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752475"/>
          </a:xfrm>
        </p:spPr>
        <p:txBody>
          <a:bodyPr/>
          <a:lstStyle/>
          <a:p>
            <a:pPr algn="ctr"/>
            <a:r>
              <a:rPr lang="sv-SE" dirty="0"/>
              <a:t>Styrelsen 2017</a:t>
            </a:r>
            <a:endParaRPr lang="en-GB" dirty="0"/>
          </a:p>
        </p:txBody>
      </p:sp>
      <p:sp>
        <p:nvSpPr>
          <p:cNvPr id="3" name="Platshållare för innehåll 2"/>
          <p:cNvSpPr>
            <a:spLocks noGrp="1"/>
          </p:cNvSpPr>
          <p:nvPr>
            <p:ph idx="1"/>
          </p:nvPr>
        </p:nvSpPr>
        <p:spPr>
          <a:xfrm>
            <a:off x="3526970" y="1357086"/>
            <a:ext cx="6037943" cy="5500914"/>
          </a:xfrm>
        </p:spPr>
        <p:txBody>
          <a:bodyPr>
            <a:normAutofit fontScale="32500" lnSpcReduction="20000"/>
          </a:bodyPr>
          <a:lstStyle/>
          <a:p>
            <a:pPr marL="0" indent="0">
              <a:buNone/>
            </a:pPr>
            <a:r>
              <a:rPr lang="sv-SE" sz="5500" b="1" dirty="0"/>
              <a:t>Marko </a:t>
            </a:r>
            <a:r>
              <a:rPr lang="sv-SE" sz="5500" b="1" dirty="0" err="1"/>
              <a:t>Saukko</a:t>
            </a:r>
            <a:r>
              <a:rPr lang="sv-SE" sz="5500" b="1" dirty="0"/>
              <a:t>, Ordf.</a:t>
            </a:r>
            <a:br>
              <a:rPr lang="sv-SE" sz="5500" b="1" dirty="0"/>
            </a:br>
            <a:r>
              <a:rPr lang="sv-SE" sz="5500" dirty="0"/>
              <a:t>Program: Datorspelsutveckling </a:t>
            </a:r>
            <a:br>
              <a:rPr lang="sv-SE" sz="5500" dirty="0"/>
            </a:br>
            <a:r>
              <a:rPr lang="sv-SE" sz="5500" dirty="0"/>
              <a:t>Ansvarsområde: </a:t>
            </a:r>
            <a:r>
              <a:rPr lang="sv-SE" sz="5500" i="1" dirty="0"/>
              <a:t>Fotboll, Innebandy</a:t>
            </a:r>
          </a:p>
          <a:p>
            <a:pPr marL="0" indent="0">
              <a:buNone/>
            </a:pPr>
            <a:r>
              <a:rPr lang="sv-SE" sz="5500" b="1" dirty="0" err="1"/>
              <a:t>Cristoffer</a:t>
            </a:r>
            <a:r>
              <a:rPr lang="sv-SE" sz="5500" b="1" dirty="0"/>
              <a:t> Lagergren, Vice Ordf.</a:t>
            </a:r>
            <a:br>
              <a:rPr lang="sv-SE" sz="5500" b="1" dirty="0"/>
            </a:br>
            <a:r>
              <a:rPr lang="sv-SE" sz="5500" dirty="0"/>
              <a:t>Program: Data- och Systemvetenskap</a:t>
            </a:r>
            <a:br>
              <a:rPr lang="sv-SE" sz="5500" dirty="0"/>
            </a:br>
            <a:r>
              <a:rPr lang="sv-SE" sz="5500" i="1" dirty="0"/>
              <a:t>Ansvarsområde: Åre </a:t>
            </a:r>
            <a:r>
              <a:rPr lang="sv-SE" sz="5500" i="1" dirty="0" err="1"/>
              <a:t>SkiWeek</a:t>
            </a:r>
            <a:endParaRPr lang="sv-SE" sz="5500" i="1" dirty="0"/>
          </a:p>
          <a:p>
            <a:pPr marL="0" indent="0">
              <a:buNone/>
            </a:pPr>
            <a:r>
              <a:rPr lang="sv-SE" sz="5500" b="1" dirty="0"/>
              <a:t>Max Bertilsson, Representant</a:t>
            </a:r>
            <a:br>
              <a:rPr lang="sv-SE" sz="5500" b="1" dirty="0"/>
            </a:br>
            <a:r>
              <a:rPr lang="sv-SE" sz="5500" dirty="0"/>
              <a:t>Program: Data- och Systemvetenskap</a:t>
            </a:r>
            <a:br>
              <a:rPr lang="sv-SE" sz="5500" dirty="0"/>
            </a:br>
            <a:r>
              <a:rPr lang="sv-SE" sz="5500" dirty="0"/>
              <a:t>Ansvarsområde: </a:t>
            </a:r>
            <a:r>
              <a:rPr lang="sv-SE" sz="5500" i="1" dirty="0"/>
              <a:t>Fotboll</a:t>
            </a:r>
            <a:br>
              <a:rPr lang="sv-SE" sz="5500" dirty="0"/>
            </a:br>
            <a:br>
              <a:rPr lang="sv-SE" sz="5500" dirty="0"/>
            </a:br>
            <a:r>
              <a:rPr lang="sv-SE" sz="5500" b="1" dirty="0"/>
              <a:t>Anna Vu, kassör</a:t>
            </a:r>
            <a:br>
              <a:rPr lang="sv-SE" sz="5500" b="1" dirty="0"/>
            </a:br>
            <a:r>
              <a:rPr lang="sv-SE" sz="5500" b="1" dirty="0"/>
              <a:t>Program: Data – och Systemvetenskap</a:t>
            </a:r>
            <a:br>
              <a:rPr lang="sv-SE" sz="5500" dirty="0"/>
            </a:br>
            <a:r>
              <a:rPr lang="sv-SE" sz="5500" dirty="0"/>
              <a:t>Ansvarsområde: </a:t>
            </a:r>
            <a:r>
              <a:rPr lang="sv-SE" sz="5500" i="1" dirty="0"/>
              <a:t>Fotboll, Badminton</a:t>
            </a:r>
            <a:br>
              <a:rPr lang="sv-SE" sz="5500" dirty="0"/>
            </a:br>
            <a:br>
              <a:rPr lang="sv-SE" sz="5500" dirty="0"/>
            </a:br>
            <a:r>
              <a:rPr lang="sv-SE" sz="5500" b="1" dirty="0" err="1"/>
              <a:t>Webansvarig</a:t>
            </a:r>
            <a:r>
              <a:rPr lang="sv-SE" sz="5500" b="1" dirty="0"/>
              <a:t> Anton Österberg</a:t>
            </a:r>
            <a:br>
              <a:rPr lang="sv-SE" sz="5500" b="1" dirty="0"/>
            </a:br>
            <a:r>
              <a:rPr lang="sv-SE" sz="5500" b="1" dirty="0"/>
              <a:t>Program: Datavetenskap</a:t>
            </a:r>
            <a:br>
              <a:rPr lang="sv-SE" sz="5500" dirty="0"/>
            </a:br>
            <a:r>
              <a:rPr lang="sv-SE" sz="5500" dirty="0"/>
              <a:t>Ansvarsområde: </a:t>
            </a:r>
            <a:r>
              <a:rPr lang="sv-SE" sz="5500" i="1" dirty="0"/>
              <a:t>Badminton</a:t>
            </a:r>
          </a:p>
          <a:p>
            <a:pPr marL="0" indent="0">
              <a:buNone/>
            </a:pPr>
            <a:r>
              <a:rPr lang="sv-SE" sz="5500" b="1" dirty="0"/>
              <a:t>Ledamot Fredrik </a:t>
            </a:r>
            <a:r>
              <a:rPr lang="sv-SE" sz="5500" b="1" dirty="0" err="1"/>
              <a:t>Junghem</a:t>
            </a:r>
            <a:br>
              <a:rPr lang="sv-SE" sz="5500" b="1" dirty="0"/>
            </a:br>
            <a:r>
              <a:rPr lang="sv-SE" sz="5500" b="1" dirty="0"/>
              <a:t>Program: </a:t>
            </a:r>
            <a:r>
              <a:rPr lang="sv-SE" sz="5500" b="1" dirty="0" err="1"/>
              <a:t>Interaktionsdesgin</a:t>
            </a:r>
            <a:br>
              <a:rPr lang="sv-SE" sz="5500" dirty="0"/>
            </a:br>
            <a:r>
              <a:rPr lang="sv-SE" sz="5500" dirty="0"/>
              <a:t>Ansvarsområde: </a:t>
            </a:r>
            <a:r>
              <a:rPr lang="sv-SE" sz="5500" i="1" dirty="0"/>
              <a:t>Fotboll</a:t>
            </a:r>
          </a:p>
          <a:p>
            <a:pPr marL="0" indent="0">
              <a:buNone/>
            </a:pPr>
            <a:r>
              <a:rPr lang="sv-SE" sz="5500" b="1" dirty="0"/>
              <a:t>Ledamot Niklas Åkerlund</a:t>
            </a:r>
            <a:br>
              <a:rPr lang="sv-SE" sz="5500" b="1" dirty="0"/>
            </a:br>
            <a:r>
              <a:rPr lang="sv-SE" sz="5500" b="1" dirty="0"/>
              <a:t>Program: Data och Systemvetenskap</a:t>
            </a:r>
            <a:br>
              <a:rPr lang="sv-SE" sz="5500" dirty="0"/>
            </a:br>
            <a:r>
              <a:rPr lang="sv-SE" sz="5500" dirty="0"/>
              <a:t>Ansvarsområde: </a:t>
            </a:r>
            <a:r>
              <a:rPr lang="sv-SE" sz="5500" i="1" dirty="0"/>
              <a:t>Innebandy</a:t>
            </a:r>
          </a:p>
          <a:p>
            <a:pPr marL="0" indent="0">
              <a:buNone/>
            </a:pPr>
            <a:br>
              <a:rPr lang="sv-SE" sz="1800" dirty="0"/>
            </a:br>
            <a:br>
              <a:rPr lang="sv-SE" sz="1800" dirty="0"/>
            </a:br>
            <a:endParaRPr lang="sv-SE" sz="1800" dirty="0"/>
          </a:p>
        </p:txBody>
      </p:sp>
      <p:sp>
        <p:nvSpPr>
          <p:cNvPr id="5" name="textruta 4"/>
          <p:cNvSpPr txBox="1"/>
          <p:nvPr/>
        </p:nvSpPr>
        <p:spPr>
          <a:xfrm>
            <a:off x="388782" y="365125"/>
            <a:ext cx="898836" cy="369332"/>
          </a:xfrm>
          <a:prstGeom prst="rect">
            <a:avLst/>
          </a:prstGeom>
          <a:noFill/>
        </p:spPr>
        <p:txBody>
          <a:bodyPr wrap="none" rtlCol="0">
            <a:spAutoFit/>
          </a:bodyPr>
          <a:lstStyle/>
          <a:p>
            <a:r>
              <a:rPr lang="sv-SE" dirty="0">
                <a:hlinkClick r:id="rId2" action="ppaction://hlinksldjump"/>
              </a:rPr>
              <a:t>Tillbaka</a:t>
            </a:r>
            <a:endParaRPr lang="en-GB" dirty="0"/>
          </a:p>
        </p:txBody>
      </p:sp>
    </p:spTree>
    <p:extLst>
      <p:ext uri="{BB962C8B-B14F-4D97-AF65-F5344CB8AC3E}">
        <p14:creationId xmlns:p14="http://schemas.microsoft.com/office/powerpoint/2010/main" val="167937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Exempelvis Badminton</a:t>
            </a:r>
            <a:endParaRPr lang="en-GB" dirty="0"/>
          </a:p>
        </p:txBody>
      </p:sp>
      <p:sp>
        <p:nvSpPr>
          <p:cNvPr id="3" name="Platshållare för innehåll 2"/>
          <p:cNvSpPr>
            <a:spLocks noGrp="1"/>
          </p:cNvSpPr>
          <p:nvPr>
            <p:ph idx="1"/>
          </p:nvPr>
        </p:nvSpPr>
        <p:spPr/>
        <p:txBody>
          <a:bodyPr/>
          <a:lstStyle/>
          <a:p>
            <a:pPr marL="0" indent="0">
              <a:buNone/>
            </a:pPr>
            <a:r>
              <a:rPr lang="sv-SE" dirty="0"/>
              <a:t>En gång i veckan spelar vi badminton i Kista racketcenter som ligger ca 5 minuters promenad från skolan. För de som inte kan vägen eller bara vill sällskapa brukar vi samlas en halvtimma innan start för att tillsammans gå till hallen. Vi spelar dubbelspel i en timma, och vi brukar blanda både lagkamrat och motspelare under denna timma. Vi har rackets att låna ut, men skulle de alla bli utlånade finns det möjlighet att hyra racket på plats. Vi brukar ha spelare med från olika typer av nivåer och stämningen brukar alltid hålla en god ton.</a:t>
            </a:r>
          </a:p>
          <a:p>
            <a:pPr marL="0" indent="0">
              <a:buNone/>
            </a:pPr>
            <a:r>
              <a:rPr lang="sv-SE" dirty="0"/>
              <a:t> </a:t>
            </a:r>
          </a:p>
          <a:p>
            <a:pPr marL="0" indent="0">
              <a:buNone/>
            </a:pPr>
            <a:r>
              <a:rPr lang="sv-SE" dirty="0"/>
              <a:t>Racketcentret tillhandahåller både omklädningsrum, dusch och bastu. </a:t>
            </a:r>
            <a:endParaRPr lang="en-GB" dirty="0"/>
          </a:p>
        </p:txBody>
      </p:sp>
      <p:sp>
        <p:nvSpPr>
          <p:cNvPr id="4" name="textruta 3"/>
          <p:cNvSpPr txBox="1"/>
          <p:nvPr/>
        </p:nvSpPr>
        <p:spPr>
          <a:xfrm>
            <a:off x="388782" y="365125"/>
            <a:ext cx="898836" cy="369332"/>
          </a:xfrm>
          <a:prstGeom prst="rect">
            <a:avLst/>
          </a:prstGeom>
          <a:noFill/>
        </p:spPr>
        <p:txBody>
          <a:bodyPr wrap="none" rtlCol="0">
            <a:spAutoFit/>
          </a:bodyPr>
          <a:lstStyle/>
          <a:p>
            <a:r>
              <a:rPr lang="sv-SE" dirty="0">
                <a:hlinkClick r:id="rId2" action="ppaction://hlinksldjump"/>
              </a:rPr>
              <a:t>Tillbaka</a:t>
            </a:r>
            <a:endParaRPr lang="en-GB" dirty="0"/>
          </a:p>
        </p:txBody>
      </p:sp>
    </p:spTree>
    <p:extLst>
      <p:ext uri="{BB962C8B-B14F-4D97-AF65-F5344CB8AC3E}">
        <p14:creationId xmlns:p14="http://schemas.microsoft.com/office/powerpoint/2010/main" val="23439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6"/>
            <a:ext cx="10515600" cy="810532"/>
          </a:xfrm>
        </p:spPr>
        <p:txBody>
          <a:bodyPr/>
          <a:lstStyle/>
          <a:p>
            <a:pPr algn="ctr"/>
            <a:r>
              <a:rPr lang="sv-SE" dirty="0"/>
              <a:t>Gå med i Sportsektionen</a:t>
            </a:r>
            <a:endParaRPr lang="en-GB" dirty="0"/>
          </a:p>
        </p:txBody>
      </p:sp>
      <p:sp>
        <p:nvSpPr>
          <p:cNvPr id="3" name="Platshållare för innehåll 2"/>
          <p:cNvSpPr>
            <a:spLocks noGrp="1"/>
          </p:cNvSpPr>
          <p:nvPr>
            <p:ph idx="1"/>
          </p:nvPr>
        </p:nvSpPr>
        <p:spPr/>
        <p:txBody>
          <a:bodyPr>
            <a:normAutofit fontScale="92500"/>
          </a:bodyPr>
          <a:lstStyle/>
          <a:p>
            <a:pPr marL="0" indent="0">
              <a:buNone/>
            </a:pPr>
            <a:r>
              <a:rPr lang="en-GB" sz="2400" dirty="0" err="1"/>
              <a:t>Vad</a:t>
            </a:r>
            <a:r>
              <a:rPr lang="en-GB" sz="2400" dirty="0"/>
              <a:t> </a:t>
            </a:r>
            <a:r>
              <a:rPr lang="en-GB" sz="2400" dirty="0" err="1"/>
              <a:t>krävs</a:t>
            </a:r>
            <a:r>
              <a:rPr lang="en-GB" sz="2400" dirty="0"/>
              <a:t> </a:t>
            </a:r>
            <a:r>
              <a:rPr lang="en-GB" sz="2400" dirty="0" err="1"/>
              <a:t>för</a:t>
            </a:r>
            <a:r>
              <a:rPr lang="en-GB" sz="2400" dirty="0"/>
              <a:t> </a:t>
            </a:r>
            <a:r>
              <a:rPr lang="en-GB" sz="2400" dirty="0" err="1"/>
              <a:t>att</a:t>
            </a:r>
            <a:r>
              <a:rPr lang="en-GB" sz="2400" dirty="0"/>
              <a:t> </a:t>
            </a:r>
            <a:r>
              <a:rPr lang="en-GB" sz="2400" dirty="0" err="1"/>
              <a:t>bli</a:t>
            </a:r>
            <a:r>
              <a:rPr lang="en-GB" sz="2400" dirty="0"/>
              <a:t> </a:t>
            </a:r>
            <a:r>
              <a:rPr lang="en-GB" sz="2400" dirty="0" err="1"/>
              <a:t>medlem</a:t>
            </a:r>
            <a:r>
              <a:rPr lang="en-GB" sz="2400" dirty="0"/>
              <a:t> </a:t>
            </a:r>
            <a:r>
              <a:rPr lang="en-GB" sz="2400" dirty="0" err="1"/>
              <a:t>i</a:t>
            </a:r>
            <a:r>
              <a:rPr lang="en-GB" sz="2400" dirty="0"/>
              <a:t> </a:t>
            </a:r>
            <a:r>
              <a:rPr lang="en-GB" sz="2400" dirty="0" err="1"/>
              <a:t>Sportsektionen</a:t>
            </a:r>
            <a:r>
              <a:rPr lang="en-GB" sz="2400" dirty="0"/>
              <a:t>? </a:t>
            </a:r>
            <a:r>
              <a:rPr lang="en-GB" sz="2400" dirty="0" err="1"/>
              <a:t>Hm</a:t>
            </a:r>
            <a:r>
              <a:rPr lang="en-GB" sz="2400" dirty="0"/>
              <a:t> ... bra </a:t>
            </a:r>
            <a:r>
              <a:rPr lang="en-GB" sz="2400" dirty="0" err="1"/>
              <a:t>fråga</a:t>
            </a:r>
            <a:r>
              <a:rPr lang="en-GB" sz="2400" dirty="0"/>
              <a:t>, </a:t>
            </a:r>
            <a:r>
              <a:rPr lang="en-GB" sz="2400" dirty="0" err="1"/>
              <a:t>faktiskt</a:t>
            </a:r>
            <a:r>
              <a:rPr lang="en-GB" sz="2400" dirty="0"/>
              <a:t>! Du </a:t>
            </a:r>
            <a:r>
              <a:rPr lang="en-GB" sz="2400" dirty="0" err="1"/>
              <a:t>behöver</a:t>
            </a:r>
            <a:r>
              <a:rPr lang="en-GB" sz="2400" dirty="0"/>
              <a:t> </a:t>
            </a:r>
            <a:r>
              <a:rPr lang="en-GB" sz="2400" dirty="0" err="1"/>
              <a:t>inte</a:t>
            </a:r>
            <a:r>
              <a:rPr lang="en-GB" sz="2400" dirty="0"/>
              <a:t> </a:t>
            </a:r>
            <a:r>
              <a:rPr lang="en-GB" sz="2400" dirty="0" err="1"/>
              <a:t>springa</a:t>
            </a:r>
            <a:r>
              <a:rPr lang="en-GB" sz="2400" dirty="0"/>
              <a:t> </a:t>
            </a:r>
            <a:r>
              <a:rPr lang="en-GB" sz="2400" dirty="0" err="1"/>
              <a:t>hundra</a:t>
            </a:r>
            <a:r>
              <a:rPr lang="en-GB" sz="2400" dirty="0"/>
              <a:t> meter </a:t>
            </a:r>
            <a:r>
              <a:rPr lang="en-GB" sz="2400" dirty="0" err="1"/>
              <a:t>på</a:t>
            </a:r>
            <a:r>
              <a:rPr lang="en-GB" sz="2400" dirty="0"/>
              <a:t> </a:t>
            </a:r>
            <a:r>
              <a:rPr lang="en-GB" sz="2400" dirty="0" err="1"/>
              <a:t>tio</a:t>
            </a:r>
            <a:r>
              <a:rPr lang="en-GB" sz="2400" dirty="0"/>
              <a:t> </a:t>
            </a:r>
            <a:r>
              <a:rPr lang="en-GB" sz="2400" dirty="0" err="1"/>
              <a:t>blankt</a:t>
            </a:r>
            <a:r>
              <a:rPr lang="en-GB" sz="2400" dirty="0"/>
              <a:t>. Du </a:t>
            </a:r>
            <a:r>
              <a:rPr lang="en-GB" sz="2400" dirty="0" err="1"/>
              <a:t>behöver</a:t>
            </a:r>
            <a:r>
              <a:rPr lang="en-GB" sz="2400" dirty="0"/>
              <a:t> </a:t>
            </a:r>
            <a:r>
              <a:rPr lang="en-GB" sz="2400" dirty="0" err="1"/>
              <a:t>inte</a:t>
            </a:r>
            <a:r>
              <a:rPr lang="en-GB" sz="2400" dirty="0"/>
              <a:t> </a:t>
            </a:r>
            <a:r>
              <a:rPr lang="en-GB" sz="2400" dirty="0" err="1"/>
              <a:t>hoppa</a:t>
            </a:r>
            <a:r>
              <a:rPr lang="en-GB" sz="2400" dirty="0"/>
              <a:t> </a:t>
            </a:r>
            <a:r>
              <a:rPr lang="en-GB" sz="2400" dirty="0" err="1"/>
              <a:t>två</a:t>
            </a:r>
            <a:r>
              <a:rPr lang="en-GB" sz="2400" dirty="0"/>
              <a:t> meter </a:t>
            </a:r>
            <a:r>
              <a:rPr lang="en-GB" sz="2400" dirty="0" err="1"/>
              <a:t>i</a:t>
            </a:r>
            <a:r>
              <a:rPr lang="en-GB" sz="2400" dirty="0"/>
              <a:t> </a:t>
            </a:r>
            <a:r>
              <a:rPr lang="en-GB" sz="2400" dirty="0" err="1"/>
              <a:t>höjd</a:t>
            </a:r>
            <a:r>
              <a:rPr lang="en-GB" sz="2400" dirty="0"/>
              <a:t>. Du </a:t>
            </a:r>
            <a:r>
              <a:rPr lang="en-GB" sz="2400" dirty="0" err="1"/>
              <a:t>behöver</a:t>
            </a:r>
            <a:r>
              <a:rPr lang="en-GB" sz="2400" dirty="0"/>
              <a:t> </a:t>
            </a:r>
            <a:r>
              <a:rPr lang="en-GB" sz="2400" dirty="0" err="1"/>
              <a:t>faktiskt</a:t>
            </a:r>
            <a:r>
              <a:rPr lang="en-GB" sz="2400" dirty="0"/>
              <a:t> </a:t>
            </a:r>
            <a:r>
              <a:rPr lang="en-GB" sz="2400" dirty="0" err="1"/>
              <a:t>inte</a:t>
            </a:r>
            <a:r>
              <a:rPr lang="en-GB" sz="2400" dirty="0"/>
              <a:t> </a:t>
            </a:r>
            <a:r>
              <a:rPr lang="en-GB" sz="2400" dirty="0" err="1"/>
              <a:t>ens</a:t>
            </a:r>
            <a:r>
              <a:rPr lang="en-GB" sz="2400" dirty="0"/>
              <a:t> ha </a:t>
            </a:r>
            <a:r>
              <a:rPr lang="en-GB" sz="2400" dirty="0" err="1"/>
              <a:t>tagit</a:t>
            </a:r>
            <a:r>
              <a:rPr lang="en-GB" sz="2400" dirty="0"/>
              <a:t> </a:t>
            </a:r>
            <a:r>
              <a:rPr lang="en-GB" sz="2400" dirty="0" err="1"/>
              <a:t>Baddaren</a:t>
            </a:r>
            <a:r>
              <a:rPr lang="en-GB" sz="2400" dirty="0"/>
              <a:t>.</a:t>
            </a:r>
            <a:br>
              <a:rPr lang="en-GB" sz="2400" dirty="0"/>
            </a:br>
            <a:endParaRPr lang="en-GB" sz="2400" dirty="0"/>
          </a:p>
          <a:p>
            <a:pPr marL="0" indent="0">
              <a:buNone/>
            </a:pPr>
            <a:r>
              <a:rPr lang="en-GB" sz="2400" dirty="0" err="1"/>
              <a:t>Det</a:t>
            </a:r>
            <a:r>
              <a:rPr lang="en-GB" sz="2400" dirty="0"/>
              <a:t> </a:t>
            </a:r>
            <a:r>
              <a:rPr lang="en-GB" sz="2400" dirty="0" err="1"/>
              <a:t>enda</a:t>
            </a:r>
            <a:r>
              <a:rPr lang="en-GB" sz="2400" dirty="0"/>
              <a:t> </a:t>
            </a:r>
            <a:r>
              <a:rPr lang="en-GB" sz="2400" dirty="0" err="1"/>
              <a:t>som</a:t>
            </a:r>
            <a:r>
              <a:rPr lang="en-GB" sz="2400" dirty="0"/>
              <a:t> </a:t>
            </a:r>
            <a:r>
              <a:rPr lang="en-GB" sz="2400" dirty="0" err="1"/>
              <a:t>krävs</a:t>
            </a:r>
            <a:r>
              <a:rPr lang="en-GB" sz="2400" dirty="0"/>
              <a:t> </a:t>
            </a:r>
            <a:r>
              <a:rPr lang="en-GB" sz="2400" dirty="0" err="1"/>
              <a:t>är</a:t>
            </a:r>
            <a:r>
              <a:rPr lang="en-GB" sz="2400" dirty="0"/>
              <a:t> </a:t>
            </a:r>
            <a:r>
              <a:rPr lang="en-GB" sz="2400" dirty="0" err="1"/>
              <a:t>egentligen</a:t>
            </a:r>
            <a:r>
              <a:rPr lang="en-GB" sz="2400" dirty="0"/>
              <a:t> </a:t>
            </a:r>
            <a:r>
              <a:rPr lang="en-GB" sz="2400" dirty="0" err="1"/>
              <a:t>att</a:t>
            </a:r>
            <a:r>
              <a:rPr lang="en-GB" sz="2400" dirty="0"/>
              <a:t> du </a:t>
            </a:r>
            <a:r>
              <a:rPr lang="en-GB" sz="2400" i="1" dirty="0" err="1"/>
              <a:t>vill</a:t>
            </a:r>
            <a:r>
              <a:rPr lang="en-GB" sz="2400" dirty="0"/>
              <a:t> </a:t>
            </a:r>
            <a:r>
              <a:rPr lang="en-GB" sz="2400" dirty="0" err="1"/>
              <a:t>bli</a:t>
            </a:r>
            <a:r>
              <a:rPr lang="en-GB" sz="2400" dirty="0"/>
              <a:t> </a:t>
            </a:r>
            <a:r>
              <a:rPr lang="en-GB" sz="2400" dirty="0" err="1"/>
              <a:t>medlem</a:t>
            </a:r>
            <a:r>
              <a:rPr lang="en-GB" sz="2400" dirty="0"/>
              <a:t>. </a:t>
            </a:r>
            <a:r>
              <a:rPr lang="en-GB" sz="2400" dirty="0" err="1"/>
              <a:t>Så</a:t>
            </a:r>
            <a:r>
              <a:rPr lang="en-GB" sz="2400" dirty="0"/>
              <a:t> </a:t>
            </a:r>
            <a:r>
              <a:rPr lang="en-GB" sz="2400" dirty="0" err="1"/>
              <a:t>kom</a:t>
            </a:r>
            <a:r>
              <a:rPr lang="en-GB" sz="2400" dirty="0"/>
              <a:t> </a:t>
            </a:r>
            <a:r>
              <a:rPr lang="en-GB" sz="2400" dirty="0" err="1"/>
              <a:t>på</a:t>
            </a:r>
            <a:r>
              <a:rPr lang="en-GB" sz="2400" dirty="0"/>
              <a:t> </a:t>
            </a:r>
            <a:r>
              <a:rPr lang="en-GB" sz="2400" dirty="0" err="1">
                <a:hlinkClick r:id="rId2"/>
              </a:rPr>
              <a:t>nästa</a:t>
            </a:r>
            <a:r>
              <a:rPr lang="en-GB" sz="2400" dirty="0">
                <a:hlinkClick r:id="rId2"/>
              </a:rPr>
              <a:t> </a:t>
            </a:r>
            <a:r>
              <a:rPr lang="en-GB" sz="2400" dirty="0" err="1">
                <a:hlinkClick r:id="rId2"/>
              </a:rPr>
              <a:t>möte</a:t>
            </a:r>
            <a:r>
              <a:rPr lang="en-GB" sz="2400" dirty="0"/>
              <a:t>, </a:t>
            </a:r>
            <a:r>
              <a:rPr lang="en-GB" sz="2400" dirty="0" err="1"/>
              <a:t>eller</a:t>
            </a:r>
            <a:r>
              <a:rPr lang="en-GB" sz="2400" dirty="0"/>
              <a:t> </a:t>
            </a:r>
            <a:r>
              <a:rPr lang="en-GB" sz="2400" dirty="0" err="1"/>
              <a:t>prata</a:t>
            </a:r>
            <a:r>
              <a:rPr lang="en-GB" sz="2400" dirty="0"/>
              <a:t> med </a:t>
            </a:r>
            <a:r>
              <a:rPr lang="en-GB" sz="2400" dirty="0" err="1"/>
              <a:t>någon</a:t>
            </a:r>
            <a:r>
              <a:rPr lang="en-GB" sz="2400" dirty="0"/>
              <a:t> </a:t>
            </a:r>
            <a:r>
              <a:rPr lang="en-GB" sz="2400" dirty="0" err="1"/>
              <a:t>av</a:t>
            </a:r>
            <a:r>
              <a:rPr lang="en-GB" sz="2400" dirty="0"/>
              <a:t> </a:t>
            </a:r>
            <a:r>
              <a:rPr lang="en-GB" sz="2400" dirty="0" err="1"/>
              <a:t>oss</a:t>
            </a:r>
            <a:r>
              <a:rPr lang="en-GB" sz="2400" dirty="0"/>
              <a:t> </a:t>
            </a:r>
            <a:r>
              <a:rPr lang="en-GB" sz="2400" dirty="0" err="1"/>
              <a:t>i</a:t>
            </a:r>
            <a:r>
              <a:rPr lang="en-GB" sz="2400" dirty="0"/>
              <a:t> </a:t>
            </a:r>
            <a:r>
              <a:rPr lang="en-GB" sz="2400" dirty="0" err="1"/>
              <a:t>sektionen</a:t>
            </a:r>
            <a:r>
              <a:rPr lang="en-GB" sz="2400" dirty="0"/>
              <a:t>, visa </a:t>
            </a:r>
            <a:r>
              <a:rPr lang="en-GB" sz="2400" dirty="0" err="1"/>
              <a:t>lite</a:t>
            </a:r>
            <a:r>
              <a:rPr lang="en-GB" sz="2400" dirty="0"/>
              <a:t> </a:t>
            </a:r>
            <a:r>
              <a:rPr lang="en-GB" sz="2400" dirty="0" err="1"/>
              <a:t>engagemang</a:t>
            </a:r>
            <a:r>
              <a:rPr lang="en-GB" sz="2400" dirty="0"/>
              <a:t> </a:t>
            </a:r>
            <a:r>
              <a:rPr lang="en-GB" sz="2400" dirty="0" err="1"/>
              <a:t>och</a:t>
            </a:r>
            <a:r>
              <a:rPr lang="en-GB" sz="2400" dirty="0"/>
              <a:t> du </a:t>
            </a:r>
            <a:r>
              <a:rPr lang="en-GB" sz="2400" dirty="0" err="1"/>
              <a:t>är</a:t>
            </a:r>
            <a:r>
              <a:rPr lang="en-GB" sz="2400" dirty="0"/>
              <a:t> med!</a:t>
            </a:r>
            <a:br>
              <a:rPr lang="en-GB" sz="2400" dirty="0"/>
            </a:br>
            <a:endParaRPr lang="en-GB" sz="2400" dirty="0"/>
          </a:p>
          <a:p>
            <a:pPr marL="0" indent="0">
              <a:buNone/>
            </a:pPr>
            <a:r>
              <a:rPr lang="en-GB" sz="2400" dirty="0" err="1"/>
              <a:t>Vad</a:t>
            </a:r>
            <a:r>
              <a:rPr lang="en-GB" sz="2400" dirty="0"/>
              <a:t> </a:t>
            </a:r>
            <a:r>
              <a:rPr lang="en-GB" sz="2400" dirty="0" err="1"/>
              <a:t>behöver</a:t>
            </a:r>
            <a:r>
              <a:rPr lang="en-GB" sz="2400" dirty="0"/>
              <a:t> </a:t>
            </a:r>
            <a:r>
              <a:rPr lang="en-GB" sz="2400" dirty="0" err="1"/>
              <a:t>en</a:t>
            </a:r>
            <a:r>
              <a:rPr lang="en-GB" sz="2400" dirty="0"/>
              <a:t> </a:t>
            </a:r>
            <a:r>
              <a:rPr lang="en-GB" sz="2400" dirty="0" err="1"/>
              <a:t>medlem</a:t>
            </a:r>
            <a:r>
              <a:rPr lang="en-GB" sz="2400" dirty="0"/>
              <a:t> </a:t>
            </a:r>
            <a:r>
              <a:rPr lang="en-GB" sz="2400" dirty="0" err="1"/>
              <a:t>göra</a:t>
            </a:r>
            <a:r>
              <a:rPr lang="en-GB" sz="2400" dirty="0"/>
              <a:t> </a:t>
            </a:r>
            <a:r>
              <a:rPr lang="en-GB" sz="2400" dirty="0" err="1"/>
              <a:t>egentligen</a:t>
            </a:r>
            <a:r>
              <a:rPr lang="en-GB" sz="2400" dirty="0"/>
              <a:t>? Du </a:t>
            </a:r>
            <a:r>
              <a:rPr lang="en-GB" sz="2400" dirty="0" err="1"/>
              <a:t>är</a:t>
            </a:r>
            <a:r>
              <a:rPr lang="en-GB" sz="2400" dirty="0"/>
              <a:t> med </a:t>
            </a:r>
            <a:r>
              <a:rPr lang="en-GB" sz="2400" dirty="0" err="1"/>
              <a:t>och</a:t>
            </a:r>
            <a:r>
              <a:rPr lang="en-GB" sz="2400" dirty="0"/>
              <a:t> </a:t>
            </a:r>
            <a:r>
              <a:rPr lang="en-GB" sz="2400" dirty="0" err="1"/>
              <a:t>ordnar</a:t>
            </a:r>
            <a:r>
              <a:rPr lang="en-GB" sz="2400" dirty="0"/>
              <a:t> </a:t>
            </a:r>
            <a:r>
              <a:rPr lang="en-GB" sz="2400" dirty="0" err="1"/>
              <a:t>så</a:t>
            </a:r>
            <a:r>
              <a:rPr lang="en-GB" sz="2400" dirty="0"/>
              <a:t> </a:t>
            </a:r>
            <a:r>
              <a:rPr lang="en-GB" sz="2400" dirty="0" err="1"/>
              <a:t>mycket</a:t>
            </a:r>
            <a:r>
              <a:rPr lang="en-GB" sz="2400" dirty="0"/>
              <a:t> du </a:t>
            </a:r>
            <a:r>
              <a:rPr lang="en-GB" sz="2400" dirty="0" err="1"/>
              <a:t>vill</a:t>
            </a:r>
            <a:r>
              <a:rPr lang="en-GB" sz="2400" dirty="0"/>
              <a:t>, </a:t>
            </a:r>
            <a:r>
              <a:rPr lang="en-GB" sz="2400" dirty="0" err="1"/>
              <a:t>så</a:t>
            </a:r>
            <a:r>
              <a:rPr lang="en-GB" sz="2400" dirty="0"/>
              <a:t> </a:t>
            </a:r>
            <a:r>
              <a:rPr lang="en-GB" sz="2400" dirty="0" err="1"/>
              <a:t>tidsåtgången</a:t>
            </a:r>
            <a:r>
              <a:rPr lang="en-GB" sz="2400" dirty="0"/>
              <a:t> </a:t>
            </a:r>
            <a:r>
              <a:rPr lang="en-GB" sz="2400" dirty="0" err="1"/>
              <a:t>bestämmer</a:t>
            </a:r>
            <a:r>
              <a:rPr lang="en-GB" sz="2400" dirty="0"/>
              <a:t> du </a:t>
            </a:r>
            <a:r>
              <a:rPr lang="en-GB" sz="2400" dirty="0" err="1"/>
              <a:t>själv</a:t>
            </a:r>
            <a:r>
              <a:rPr lang="en-GB" sz="2400" dirty="0"/>
              <a:t>. </a:t>
            </a:r>
            <a:r>
              <a:rPr lang="en-GB" sz="2400" dirty="0" err="1"/>
              <a:t>Förhoppningsvis</a:t>
            </a:r>
            <a:r>
              <a:rPr lang="en-GB" sz="2400" dirty="0"/>
              <a:t> </a:t>
            </a:r>
            <a:r>
              <a:rPr lang="en-GB" sz="2400" dirty="0" err="1"/>
              <a:t>kommer</a:t>
            </a:r>
            <a:r>
              <a:rPr lang="en-GB" sz="2400" dirty="0"/>
              <a:t> du </a:t>
            </a:r>
            <a:r>
              <a:rPr lang="en-GB" sz="2400" dirty="0" err="1"/>
              <a:t>på</a:t>
            </a:r>
            <a:r>
              <a:rPr lang="en-GB" sz="2400" dirty="0"/>
              <a:t> </a:t>
            </a:r>
            <a:r>
              <a:rPr lang="en-GB" sz="2400" dirty="0" err="1"/>
              <a:t>våra</a:t>
            </a:r>
            <a:r>
              <a:rPr lang="en-GB" sz="2400" dirty="0"/>
              <a:t> </a:t>
            </a:r>
            <a:r>
              <a:rPr lang="en-GB" sz="2400" dirty="0" err="1"/>
              <a:t>möten</a:t>
            </a:r>
            <a:r>
              <a:rPr lang="en-GB" sz="2400" dirty="0"/>
              <a:t>, om </a:t>
            </a:r>
            <a:r>
              <a:rPr lang="en-GB" sz="2400" dirty="0" err="1"/>
              <a:t>inte</a:t>
            </a:r>
            <a:r>
              <a:rPr lang="en-GB" sz="2400" dirty="0"/>
              <a:t> </a:t>
            </a:r>
            <a:r>
              <a:rPr lang="en-GB" sz="2400" dirty="0" err="1"/>
              <a:t>annat</a:t>
            </a:r>
            <a:r>
              <a:rPr lang="en-GB" sz="2400" dirty="0"/>
              <a:t> </a:t>
            </a:r>
            <a:r>
              <a:rPr lang="en-GB" sz="2400" dirty="0" err="1"/>
              <a:t>så</a:t>
            </a:r>
            <a:r>
              <a:rPr lang="en-GB" sz="2400" dirty="0"/>
              <a:t> </a:t>
            </a:r>
            <a:r>
              <a:rPr lang="en-GB" sz="2400" dirty="0" err="1"/>
              <a:t>för</a:t>
            </a:r>
            <a:r>
              <a:rPr lang="en-GB" sz="2400" dirty="0"/>
              <a:t> </a:t>
            </a:r>
            <a:r>
              <a:rPr lang="en-GB" sz="2400" dirty="0" err="1"/>
              <a:t>att</a:t>
            </a:r>
            <a:r>
              <a:rPr lang="en-GB" sz="2400" dirty="0"/>
              <a:t> </a:t>
            </a:r>
            <a:r>
              <a:rPr lang="en-GB" sz="2400" dirty="0" err="1"/>
              <a:t>träffa</a:t>
            </a:r>
            <a:r>
              <a:rPr lang="en-GB" sz="2400" dirty="0"/>
              <a:t> </a:t>
            </a:r>
            <a:r>
              <a:rPr lang="en-GB" sz="2400" dirty="0" err="1"/>
              <a:t>kompisar</a:t>
            </a:r>
            <a:r>
              <a:rPr lang="en-GB" sz="2400" dirty="0"/>
              <a:t>. </a:t>
            </a:r>
            <a:r>
              <a:rPr lang="en-GB" sz="2400" dirty="0" err="1"/>
              <a:t>Ganska</a:t>
            </a:r>
            <a:r>
              <a:rPr lang="en-GB" sz="2400" dirty="0"/>
              <a:t> </a:t>
            </a:r>
            <a:r>
              <a:rPr lang="en-GB" sz="2400" dirty="0" err="1"/>
              <a:t>avslappnat</a:t>
            </a:r>
            <a:r>
              <a:rPr lang="en-GB" sz="2400" dirty="0"/>
              <a:t> med </a:t>
            </a:r>
            <a:r>
              <a:rPr lang="en-GB" sz="2400" dirty="0" err="1"/>
              <a:t>andra</a:t>
            </a:r>
            <a:r>
              <a:rPr lang="en-GB" sz="2400" dirty="0"/>
              <a:t> </a:t>
            </a:r>
            <a:r>
              <a:rPr lang="en-GB" sz="2400" dirty="0" err="1"/>
              <a:t>ord</a:t>
            </a:r>
            <a:r>
              <a:rPr lang="en-GB" sz="2400" dirty="0"/>
              <a:t>, men </a:t>
            </a:r>
            <a:r>
              <a:rPr lang="en-GB" sz="2400" dirty="0" err="1"/>
              <a:t>väldigt</a:t>
            </a:r>
            <a:r>
              <a:rPr lang="en-GB" sz="2400" dirty="0"/>
              <a:t> </a:t>
            </a:r>
            <a:r>
              <a:rPr lang="en-GB" sz="2400" dirty="0" err="1"/>
              <a:t>roligt</a:t>
            </a:r>
            <a:r>
              <a:rPr lang="en-GB" sz="2400" dirty="0"/>
              <a:t>.</a:t>
            </a:r>
            <a:br>
              <a:rPr lang="en-GB" sz="2400" dirty="0"/>
            </a:br>
            <a:br>
              <a:rPr lang="en-GB" sz="2400" dirty="0"/>
            </a:br>
            <a:r>
              <a:rPr lang="en-GB" sz="2400" dirty="0" err="1"/>
              <a:t>Är</a:t>
            </a:r>
            <a:r>
              <a:rPr lang="en-GB" sz="2400" dirty="0"/>
              <a:t> du </a:t>
            </a:r>
            <a:r>
              <a:rPr lang="en-GB" sz="2400" dirty="0" err="1"/>
              <a:t>intresserad</a:t>
            </a:r>
            <a:r>
              <a:rPr lang="en-GB" sz="2400" dirty="0"/>
              <a:t> </a:t>
            </a:r>
            <a:r>
              <a:rPr lang="en-GB" sz="2400" dirty="0" err="1"/>
              <a:t>av</a:t>
            </a:r>
            <a:r>
              <a:rPr lang="en-GB" sz="2400" dirty="0"/>
              <a:t> </a:t>
            </a:r>
            <a:r>
              <a:rPr lang="en-GB" sz="2400" dirty="0" err="1"/>
              <a:t>några</a:t>
            </a:r>
            <a:r>
              <a:rPr lang="en-GB" sz="2400" dirty="0"/>
              <a:t> </a:t>
            </a:r>
            <a:r>
              <a:rPr lang="en-GB" sz="2400" dirty="0" err="1"/>
              <a:t>av</a:t>
            </a:r>
            <a:r>
              <a:rPr lang="en-GB" sz="2400" dirty="0"/>
              <a:t> </a:t>
            </a:r>
            <a:r>
              <a:rPr lang="en-GB" sz="2400" dirty="0" err="1"/>
              <a:t>våra</a:t>
            </a:r>
            <a:r>
              <a:rPr lang="en-GB" sz="2400" dirty="0"/>
              <a:t> </a:t>
            </a:r>
            <a:r>
              <a:rPr lang="en-GB" sz="2400" dirty="0" err="1"/>
              <a:t>styrelseposter</a:t>
            </a:r>
            <a:r>
              <a:rPr lang="en-GB" sz="2400" dirty="0"/>
              <a:t> </a:t>
            </a:r>
            <a:r>
              <a:rPr lang="en-GB" sz="2400" dirty="0" err="1"/>
              <a:t>och</a:t>
            </a:r>
            <a:r>
              <a:rPr lang="en-GB" sz="2400" dirty="0"/>
              <a:t> </a:t>
            </a:r>
            <a:r>
              <a:rPr lang="en-GB" sz="2400" dirty="0" err="1"/>
              <a:t>vill</a:t>
            </a:r>
            <a:r>
              <a:rPr lang="en-GB" sz="2400" dirty="0"/>
              <a:t> </a:t>
            </a:r>
            <a:r>
              <a:rPr lang="en-GB" sz="2400" dirty="0" err="1"/>
              <a:t>veta</a:t>
            </a:r>
            <a:r>
              <a:rPr lang="en-GB" sz="2400" dirty="0"/>
              <a:t> </a:t>
            </a:r>
            <a:r>
              <a:rPr lang="en-GB" sz="2400" dirty="0" err="1"/>
              <a:t>mer</a:t>
            </a:r>
            <a:r>
              <a:rPr lang="en-GB" sz="2400" dirty="0"/>
              <a:t> om </a:t>
            </a:r>
            <a:r>
              <a:rPr lang="en-GB" sz="2400" dirty="0" err="1"/>
              <a:t>vad</a:t>
            </a:r>
            <a:r>
              <a:rPr lang="en-GB" sz="2400" dirty="0"/>
              <a:t> </a:t>
            </a:r>
            <a:r>
              <a:rPr lang="en-GB" sz="2400" dirty="0" err="1"/>
              <a:t>det</a:t>
            </a:r>
            <a:r>
              <a:rPr lang="en-GB" sz="2400" dirty="0"/>
              <a:t> </a:t>
            </a:r>
            <a:r>
              <a:rPr lang="en-GB" sz="2400" dirty="0" err="1"/>
              <a:t>innebär</a:t>
            </a:r>
            <a:r>
              <a:rPr lang="en-GB" sz="2400" dirty="0"/>
              <a:t>, </a:t>
            </a:r>
            <a:r>
              <a:rPr lang="en-GB" sz="2400" dirty="0" err="1"/>
              <a:t>läs</a:t>
            </a:r>
            <a:r>
              <a:rPr lang="en-GB" sz="2400" dirty="0"/>
              <a:t> </a:t>
            </a:r>
            <a:r>
              <a:rPr lang="en-GB" sz="2400" dirty="0" err="1"/>
              <a:t>här</a:t>
            </a:r>
            <a:r>
              <a:rPr lang="en-GB" sz="2400" dirty="0"/>
              <a:t>&lt;</a:t>
            </a:r>
            <a:endParaRPr lang="en-GB" dirty="0"/>
          </a:p>
        </p:txBody>
      </p:sp>
      <p:sp>
        <p:nvSpPr>
          <p:cNvPr id="4" name="textruta 3"/>
          <p:cNvSpPr txBox="1"/>
          <p:nvPr/>
        </p:nvSpPr>
        <p:spPr>
          <a:xfrm>
            <a:off x="388782" y="365126"/>
            <a:ext cx="898836" cy="369332"/>
          </a:xfrm>
          <a:prstGeom prst="rect">
            <a:avLst/>
          </a:prstGeom>
          <a:noFill/>
        </p:spPr>
        <p:txBody>
          <a:bodyPr wrap="none" rtlCol="0">
            <a:spAutoFit/>
          </a:bodyPr>
          <a:lstStyle/>
          <a:p>
            <a:r>
              <a:rPr lang="sv-SE" dirty="0">
                <a:hlinkClick r:id="rId3" action="ppaction://hlinksldjump"/>
              </a:rPr>
              <a:t>Tillbaka</a:t>
            </a:r>
            <a:endParaRPr lang="en-GB" dirty="0"/>
          </a:p>
        </p:txBody>
      </p:sp>
    </p:spTree>
    <p:extLst>
      <p:ext uri="{BB962C8B-B14F-4D97-AF65-F5344CB8AC3E}">
        <p14:creationId xmlns:p14="http://schemas.microsoft.com/office/powerpoint/2010/main" val="250862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Åre </a:t>
            </a:r>
            <a:r>
              <a:rPr lang="sv-SE" dirty="0" err="1"/>
              <a:t>SkiWeek</a:t>
            </a:r>
            <a:endParaRPr lang="en-GB" dirty="0"/>
          </a:p>
        </p:txBody>
      </p:sp>
      <p:sp>
        <p:nvSpPr>
          <p:cNvPr id="3" name="Platshållare för innehåll 2"/>
          <p:cNvSpPr>
            <a:spLocks noGrp="1"/>
          </p:cNvSpPr>
          <p:nvPr>
            <p:ph idx="1"/>
          </p:nvPr>
        </p:nvSpPr>
        <p:spPr/>
        <p:txBody>
          <a:bodyPr>
            <a:normAutofit lnSpcReduction="10000"/>
          </a:bodyPr>
          <a:lstStyle/>
          <a:p>
            <a:pPr marL="0" indent="0">
              <a:buNone/>
            </a:pPr>
            <a:r>
              <a:rPr lang="sv-SE" dirty="0"/>
              <a:t>Häng med och pumpa puder! Varje år i januari anordnar Sportsektionen en skidresa till Åre. Vi brukar åka nattåg upp och det blir en resa på hela 5 skiddagar. Vi bor i självhushåll i centrala Åre och det kostar runt 2000 kr där det ingår liftkort och boende. Ett oemotståndligt och fantastiskt pris tycker vi på Sportsektionen!</a:t>
            </a:r>
            <a:br>
              <a:rPr lang="sv-SE" dirty="0"/>
            </a:br>
            <a:br>
              <a:rPr lang="sv-SE" dirty="0"/>
            </a:br>
            <a:r>
              <a:rPr lang="sv-SE" dirty="0"/>
              <a:t>Det här är en chans du inte vill missa! </a:t>
            </a:r>
          </a:p>
          <a:p>
            <a:pPr marL="0" indent="0">
              <a:buNone/>
            </a:pPr>
            <a:endParaRPr lang="sv-SE" dirty="0"/>
          </a:p>
          <a:p>
            <a:pPr marL="0" indent="0">
              <a:buNone/>
            </a:pPr>
            <a:r>
              <a:rPr lang="sv-SE" dirty="0"/>
              <a:t>Intresserad? Vilket du självklart är! </a:t>
            </a:r>
            <a:br>
              <a:rPr lang="sv-SE" dirty="0"/>
            </a:br>
            <a:r>
              <a:rPr lang="sv-SE" dirty="0"/>
              <a:t>Hör av dig till någon av oss i sektionen eller läs om våra tidigare Åre-resor  …. (Här) ……</a:t>
            </a:r>
          </a:p>
          <a:p>
            <a:pPr marL="0" indent="0">
              <a:buNone/>
            </a:pPr>
            <a:endParaRPr lang="sv-SE" dirty="0"/>
          </a:p>
        </p:txBody>
      </p:sp>
      <p:sp>
        <p:nvSpPr>
          <p:cNvPr id="4" name="textruta 3"/>
          <p:cNvSpPr txBox="1"/>
          <p:nvPr/>
        </p:nvSpPr>
        <p:spPr>
          <a:xfrm>
            <a:off x="388782" y="365125"/>
            <a:ext cx="898836" cy="369332"/>
          </a:xfrm>
          <a:prstGeom prst="rect">
            <a:avLst/>
          </a:prstGeom>
          <a:noFill/>
        </p:spPr>
        <p:txBody>
          <a:bodyPr wrap="none" rtlCol="0">
            <a:spAutoFit/>
          </a:bodyPr>
          <a:lstStyle/>
          <a:p>
            <a:r>
              <a:rPr lang="sv-SE" dirty="0">
                <a:hlinkClick r:id="rId2" action="ppaction://hlinksldjump"/>
              </a:rPr>
              <a:t>Tillbaka</a:t>
            </a:r>
            <a:endParaRPr lang="en-GB" dirty="0"/>
          </a:p>
        </p:txBody>
      </p:sp>
    </p:spTree>
    <p:extLst>
      <p:ext uri="{BB962C8B-B14F-4D97-AF65-F5344CB8AC3E}">
        <p14:creationId xmlns:p14="http://schemas.microsoft.com/office/powerpoint/2010/main" val="41616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06285" y="321582"/>
            <a:ext cx="9800771" cy="1325563"/>
          </a:xfrm>
        </p:spPr>
        <p:txBody>
          <a:bodyPr/>
          <a:lstStyle/>
          <a:p>
            <a:pPr algn="ctr"/>
            <a:r>
              <a:rPr lang="sv-SE" dirty="0"/>
              <a:t>Sporten Hall </a:t>
            </a:r>
            <a:r>
              <a:rPr lang="sv-SE" dirty="0" err="1"/>
              <a:t>Of</a:t>
            </a:r>
            <a:r>
              <a:rPr lang="sv-SE" dirty="0"/>
              <a:t> Fame</a:t>
            </a:r>
            <a:endParaRPr lang="en-GB" dirty="0"/>
          </a:p>
        </p:txBody>
      </p:sp>
      <p:sp>
        <p:nvSpPr>
          <p:cNvPr id="3" name="Platshållare för innehåll 2"/>
          <p:cNvSpPr>
            <a:spLocks noGrp="1"/>
          </p:cNvSpPr>
          <p:nvPr>
            <p:ph idx="1"/>
          </p:nvPr>
        </p:nvSpPr>
        <p:spPr>
          <a:xfrm>
            <a:off x="460829" y="1777774"/>
            <a:ext cx="4183742" cy="4351338"/>
          </a:xfrm>
        </p:spPr>
        <p:txBody>
          <a:bodyPr/>
          <a:lstStyle/>
          <a:p>
            <a:pPr marL="0" indent="0">
              <a:buNone/>
            </a:pPr>
            <a:r>
              <a:rPr lang="sv-SE" dirty="0"/>
              <a:t>Bowlingrekord </a:t>
            </a:r>
            <a:br>
              <a:rPr lang="sv-SE" dirty="0"/>
            </a:br>
            <a:r>
              <a:rPr lang="sv-SE" dirty="0"/>
              <a:t>(Bästa serie):</a:t>
            </a:r>
          </a:p>
          <a:p>
            <a:pPr marL="0" indent="0">
              <a:buNone/>
            </a:pPr>
            <a:endParaRPr lang="sv-SE" dirty="0"/>
          </a:p>
          <a:p>
            <a:pPr marL="0" indent="0">
              <a:buNone/>
            </a:pPr>
            <a:r>
              <a:rPr lang="sv-SE" sz="1600" dirty="0"/>
              <a:t>HT22: Moa Martinsson, Datavetenskap - 234 p </a:t>
            </a:r>
          </a:p>
          <a:p>
            <a:pPr marL="0" indent="0">
              <a:buNone/>
            </a:pPr>
            <a:r>
              <a:rPr lang="sv-SE" sz="1600" dirty="0"/>
              <a:t>VT17: Selma Lagerlöf , Ekonomi och IT - 155 p </a:t>
            </a:r>
          </a:p>
          <a:p>
            <a:pPr marL="0" indent="0">
              <a:buNone/>
            </a:pPr>
            <a:r>
              <a:rPr lang="sv-SE" sz="1600" dirty="0"/>
              <a:t>HT16: Eyvind Johnson, Spelutveckling 133 p</a:t>
            </a:r>
            <a:endParaRPr lang="en-GB" dirty="0"/>
          </a:p>
        </p:txBody>
      </p:sp>
      <p:sp>
        <p:nvSpPr>
          <p:cNvPr id="4" name="textruta 3"/>
          <p:cNvSpPr txBox="1"/>
          <p:nvPr/>
        </p:nvSpPr>
        <p:spPr>
          <a:xfrm>
            <a:off x="203200" y="321582"/>
            <a:ext cx="898836" cy="369332"/>
          </a:xfrm>
          <a:prstGeom prst="rect">
            <a:avLst/>
          </a:prstGeom>
          <a:noFill/>
        </p:spPr>
        <p:txBody>
          <a:bodyPr wrap="none" rtlCol="0">
            <a:spAutoFit/>
          </a:bodyPr>
          <a:lstStyle/>
          <a:p>
            <a:r>
              <a:rPr lang="sv-SE" dirty="0">
                <a:hlinkClick r:id="rId2" action="ppaction://hlinksldjump"/>
              </a:rPr>
              <a:t>Tillbaka</a:t>
            </a:r>
            <a:endParaRPr lang="en-GB" dirty="0"/>
          </a:p>
        </p:txBody>
      </p:sp>
      <p:sp>
        <p:nvSpPr>
          <p:cNvPr id="5" name="textruta 4"/>
          <p:cNvSpPr txBox="1"/>
          <p:nvPr/>
        </p:nvSpPr>
        <p:spPr>
          <a:xfrm>
            <a:off x="9637747" y="1470026"/>
            <a:ext cx="2262414" cy="1477328"/>
          </a:xfrm>
          <a:prstGeom prst="rect">
            <a:avLst/>
          </a:prstGeom>
          <a:noFill/>
        </p:spPr>
        <p:txBody>
          <a:bodyPr wrap="none" rtlCol="0">
            <a:spAutoFit/>
          </a:bodyPr>
          <a:lstStyle/>
          <a:p>
            <a:r>
              <a:rPr lang="sv-SE" dirty="0"/>
              <a:t>Ordförande</a:t>
            </a:r>
          </a:p>
          <a:p>
            <a:endParaRPr lang="sv-SE" dirty="0"/>
          </a:p>
          <a:p>
            <a:r>
              <a:rPr lang="sv-SE" dirty="0"/>
              <a:t>2017 Marko </a:t>
            </a:r>
            <a:r>
              <a:rPr lang="sv-SE" dirty="0" err="1"/>
              <a:t>Saukko</a:t>
            </a:r>
            <a:endParaRPr lang="sv-SE" dirty="0"/>
          </a:p>
          <a:p>
            <a:r>
              <a:rPr lang="sv-SE" dirty="0"/>
              <a:t>2016 Marko </a:t>
            </a:r>
            <a:r>
              <a:rPr lang="sv-SE" dirty="0" err="1"/>
              <a:t>Saukko</a:t>
            </a:r>
            <a:endParaRPr lang="sv-SE" dirty="0"/>
          </a:p>
          <a:p>
            <a:r>
              <a:rPr lang="sv-SE" dirty="0"/>
              <a:t>2015 Anton Österberg</a:t>
            </a:r>
            <a:endParaRPr lang="en-GB" dirty="0"/>
          </a:p>
        </p:txBody>
      </p:sp>
      <p:cxnSp>
        <p:nvCxnSpPr>
          <p:cNvPr id="7" name="Rak koppling 6"/>
          <p:cNvCxnSpPr/>
          <p:nvPr/>
        </p:nvCxnSpPr>
        <p:spPr>
          <a:xfrm>
            <a:off x="9462789" y="1470026"/>
            <a:ext cx="58057" cy="4528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89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Styrelseposter</a:t>
            </a:r>
            <a:endParaRPr lang="en-GB" dirty="0"/>
          </a:p>
        </p:txBody>
      </p:sp>
      <p:sp>
        <p:nvSpPr>
          <p:cNvPr id="3" name="Platshållare för innehåll 2"/>
          <p:cNvSpPr>
            <a:spLocks noGrp="1"/>
          </p:cNvSpPr>
          <p:nvPr>
            <p:ph idx="1"/>
          </p:nvPr>
        </p:nvSpPr>
        <p:spPr/>
        <p:txBody>
          <a:bodyPr/>
          <a:lstStyle/>
          <a:p>
            <a:r>
              <a:rPr lang="sv-SE" dirty="0"/>
              <a:t>Ordförande</a:t>
            </a:r>
          </a:p>
          <a:p>
            <a:r>
              <a:rPr lang="sv-SE" dirty="0"/>
              <a:t>Vice ordförande</a:t>
            </a:r>
          </a:p>
          <a:p>
            <a:r>
              <a:rPr lang="sv-SE" dirty="0"/>
              <a:t>Representant</a:t>
            </a:r>
          </a:p>
          <a:p>
            <a:r>
              <a:rPr lang="sv-SE" dirty="0"/>
              <a:t>Kassör</a:t>
            </a:r>
          </a:p>
          <a:p>
            <a:r>
              <a:rPr lang="sv-SE" dirty="0" err="1"/>
              <a:t>Webansvarig</a:t>
            </a:r>
            <a:endParaRPr lang="sv-SE" dirty="0"/>
          </a:p>
          <a:p>
            <a:r>
              <a:rPr lang="sv-SE" dirty="0"/>
              <a:t>PR – ansvarig</a:t>
            </a:r>
          </a:p>
          <a:p>
            <a:r>
              <a:rPr lang="sv-SE" dirty="0"/>
              <a:t>Ledamot</a:t>
            </a:r>
          </a:p>
        </p:txBody>
      </p:sp>
    </p:spTree>
    <p:extLst>
      <p:ext uri="{BB962C8B-B14F-4D97-AF65-F5344CB8AC3E}">
        <p14:creationId xmlns:p14="http://schemas.microsoft.com/office/powerpoint/2010/main" val="3529255721"/>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3565</TotalTime>
  <Words>397</Words>
  <Application>Microsoft Office PowerPoint</Application>
  <PresentationFormat>Bredbild</PresentationFormat>
  <Paragraphs>62</Paragraphs>
  <Slides>8</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8</vt:i4>
      </vt:variant>
    </vt:vector>
  </HeadingPairs>
  <TitlesOfParts>
    <vt:vector size="12" baseType="lpstr">
      <vt:lpstr>Arial</vt:lpstr>
      <vt:lpstr>Calibri</vt:lpstr>
      <vt:lpstr>Calibri Light</vt:lpstr>
      <vt:lpstr>Office-tema</vt:lpstr>
      <vt:lpstr>PowerPoint-presentation</vt:lpstr>
      <vt:lpstr>PowerPoint-presentation</vt:lpstr>
      <vt:lpstr>Styrelsen 2017</vt:lpstr>
      <vt:lpstr>Exempelvis Badminton</vt:lpstr>
      <vt:lpstr>Gå med i Sportsektionen</vt:lpstr>
      <vt:lpstr>Åre SkiWeek</vt:lpstr>
      <vt:lpstr>Sporten Hall Of Fame</vt:lpstr>
      <vt:lpstr>Styrelseposter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Anna Vu</dc:creator>
  <cp:lastModifiedBy>Anna Vu</cp:lastModifiedBy>
  <cp:revision>13</cp:revision>
  <dcterms:created xsi:type="dcterms:W3CDTF">2016-12-16T00:50:54Z</dcterms:created>
  <dcterms:modified xsi:type="dcterms:W3CDTF">2016-12-18T12:16:09Z</dcterms:modified>
</cp:coreProperties>
</file>