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Hasznos Hobby Projekt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Nagy Zoltán , Kabai Koppány , Németh Tamás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0867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feladat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Azt a feladatot kaptuk hogy csináljunk egy weblapot egy hasznos </a:t>
            </a:r>
            <a:r>
              <a:rPr lang="hu-HU" dirty="0" err="1" smtClean="0"/>
              <a:t>hobbyrol</a:t>
            </a:r>
            <a:r>
              <a:rPr lang="hu-HU" dirty="0" smtClean="0"/>
              <a:t> </a:t>
            </a:r>
          </a:p>
          <a:p>
            <a:r>
              <a:rPr lang="hu-HU" dirty="0" smtClean="0"/>
              <a:t>Mi a számítógépes játékokat választottuk </a:t>
            </a:r>
          </a:p>
          <a:p>
            <a:r>
              <a:rPr lang="hu-HU" dirty="0" smtClean="0"/>
              <a:t>Használni kellet a </a:t>
            </a:r>
            <a:r>
              <a:rPr lang="hu-HU" dirty="0" err="1" smtClean="0"/>
              <a:t>githubot</a:t>
            </a:r>
            <a:r>
              <a:rPr lang="hu-HU" dirty="0" smtClean="0"/>
              <a:t> ahova fel kellet tölteni a weblapot</a:t>
            </a:r>
          </a:p>
          <a:p>
            <a:endParaRPr lang="hu-HU" dirty="0" smtClean="0"/>
          </a:p>
          <a:p>
            <a:r>
              <a:rPr lang="hu-HU" dirty="0" smtClean="0"/>
              <a:t>Ki mit csinált?</a:t>
            </a:r>
          </a:p>
          <a:p>
            <a:pPr lvl="1"/>
            <a:r>
              <a:rPr lang="hu-HU" dirty="0" smtClean="0"/>
              <a:t>Nagy Zoltán : 2 oldal megszerkesztése + szöveg </a:t>
            </a:r>
          </a:p>
          <a:p>
            <a:pPr lvl="1"/>
            <a:r>
              <a:rPr lang="hu-HU" dirty="0" smtClean="0"/>
              <a:t>Németh Tamás :CSS Java Script</a:t>
            </a:r>
          </a:p>
          <a:p>
            <a:pPr lvl="1"/>
            <a:r>
              <a:rPr lang="hu-HU" dirty="0" smtClean="0"/>
              <a:t>Kabai Koppány : </a:t>
            </a:r>
            <a:r>
              <a:rPr lang="hu-HU" dirty="0" err="1" smtClean="0"/>
              <a:t>Bootstrap</a:t>
            </a:r>
            <a:r>
              <a:rPr lang="hu-HU" dirty="0" smtClean="0"/>
              <a:t> HTML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58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Elképzelés </a:t>
            </a:r>
            <a:r>
              <a:rPr lang="hu-HU" dirty="0" err="1" smtClean="0"/>
              <a:t>vs</a:t>
            </a:r>
            <a:r>
              <a:rPr lang="hu-HU" dirty="0" smtClean="0"/>
              <a:t> Valóság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Elképzelés:</a:t>
            </a:r>
          </a:p>
          <a:p>
            <a:r>
              <a:rPr lang="hu-HU" dirty="0" smtClean="0"/>
              <a:t>Egy weblap a pc játékokról </a:t>
            </a:r>
          </a:p>
          <a:p>
            <a:r>
              <a:rPr lang="hu-HU" dirty="0" err="1" smtClean="0"/>
              <a:t>Githubra</a:t>
            </a:r>
            <a:r>
              <a:rPr lang="hu-HU" dirty="0" smtClean="0"/>
              <a:t> feltöltés</a:t>
            </a:r>
          </a:p>
          <a:p>
            <a:r>
              <a:rPr lang="hu-HU" dirty="0" smtClean="0"/>
              <a:t>HTML CSS </a:t>
            </a:r>
            <a:r>
              <a:rPr lang="hu-HU" dirty="0" err="1" smtClean="0"/>
              <a:t>Bootstrap</a:t>
            </a:r>
            <a:r>
              <a:rPr lang="hu-HU" dirty="0" smtClean="0"/>
              <a:t> Java Script 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Valóság:</a:t>
            </a:r>
          </a:p>
          <a:p>
            <a:r>
              <a:rPr lang="hu-HU" dirty="0" smtClean="0"/>
              <a:t>Ezt sikerült megvalósítani</a:t>
            </a:r>
          </a:p>
          <a:p>
            <a:r>
              <a:rPr lang="hu-HU" dirty="0" smtClean="0"/>
              <a:t>Ezt is sikerült megvalósítani</a:t>
            </a:r>
          </a:p>
          <a:p>
            <a:r>
              <a:rPr lang="hu-HU" dirty="0" smtClean="0"/>
              <a:t> Ez is benne van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3623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code</a:t>
            </a:r>
            <a:r>
              <a:rPr lang="hu-HU" dirty="0" smtClean="0"/>
              <a:t> megírása </a:t>
            </a:r>
            <a:r>
              <a:rPr lang="hu-HU" dirty="0" err="1" smtClean="0"/>
              <a:t>liveshare</a:t>
            </a:r>
            <a:r>
              <a:rPr lang="hu-HU" dirty="0" smtClean="0"/>
              <a:t> segítségével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Liveshare</a:t>
            </a:r>
            <a:r>
              <a:rPr lang="hu-HU" dirty="0" smtClean="0"/>
              <a:t> egy </a:t>
            </a:r>
            <a:r>
              <a:rPr lang="hu-HU" dirty="0" err="1" smtClean="0"/>
              <a:t>bövitmény</a:t>
            </a:r>
            <a:r>
              <a:rPr lang="hu-HU" dirty="0" smtClean="0"/>
              <a:t> a VS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ba</a:t>
            </a:r>
            <a:r>
              <a:rPr lang="hu-HU" dirty="0" smtClean="0"/>
              <a:t> amit a Microsoft fejlesztett ki.</a:t>
            </a:r>
          </a:p>
          <a:p>
            <a:r>
              <a:rPr lang="hu-HU" dirty="0" smtClean="0"/>
              <a:t>Ez a </a:t>
            </a:r>
            <a:r>
              <a:rPr lang="hu-HU" dirty="0" err="1" smtClean="0"/>
              <a:t>bövítmény</a:t>
            </a:r>
            <a:r>
              <a:rPr lang="hu-HU" dirty="0" smtClean="0"/>
              <a:t> segít egyszerre dolgozni egy kódon több embernek 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12" y="307598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739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Github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github</a:t>
            </a:r>
            <a:r>
              <a:rPr lang="hu-HU" dirty="0" smtClean="0"/>
              <a:t> egy online kód </a:t>
            </a:r>
            <a:r>
              <a:rPr lang="hu-HU" dirty="0" err="1" smtClean="0"/>
              <a:t>feltöltö</a:t>
            </a:r>
            <a:r>
              <a:rPr lang="hu-HU" dirty="0" smtClean="0"/>
              <a:t> tárhely </a:t>
            </a:r>
          </a:p>
          <a:p>
            <a:r>
              <a:rPr lang="hu-HU" dirty="0" smtClean="0"/>
              <a:t>Ez az oldal segít a verzió kezelésben </a:t>
            </a:r>
          </a:p>
          <a:p>
            <a:r>
              <a:rPr lang="hu-HU" dirty="0" smtClean="0"/>
              <a:t>Ide lett feltöltve a projekt 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01" y="3467661"/>
            <a:ext cx="4445858" cy="250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076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Köszönjük a figyelmet 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88232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147</Words>
  <Application>Microsoft Office PowerPoint</Application>
  <PresentationFormat>Szélesvásznú</PresentationFormat>
  <Paragraphs>28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Fazetta</vt:lpstr>
      <vt:lpstr>Hasznos Hobby Projekt</vt:lpstr>
      <vt:lpstr>A feladat </vt:lpstr>
      <vt:lpstr>Elképzelés vs Valóság</vt:lpstr>
      <vt:lpstr>A code megírása liveshare segítségével </vt:lpstr>
      <vt:lpstr>Github</vt:lpstr>
      <vt:lpstr>Köszönjük a figyelmet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Hasznos Hobby Projekt</dc:title>
  <dc:creator>tanar</dc:creator>
  <cp:lastModifiedBy>tanar</cp:lastModifiedBy>
  <cp:revision>3</cp:revision>
  <dcterms:created xsi:type="dcterms:W3CDTF">2023-01-27T08:41:35Z</dcterms:created>
  <dcterms:modified xsi:type="dcterms:W3CDTF">2023-01-27T09:08:37Z</dcterms:modified>
</cp:coreProperties>
</file>