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D63C248-2519-3748-939C-294BFF5F22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Sydney</a:t>
            </a:r>
            <a:endParaRPr lang="en-US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616237D-2437-08F5-E3C0-6CDB200C5B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291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469F33B-649A-0ED5-8499-5ACF4FBEA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75" y="487196"/>
            <a:ext cx="8596668" cy="1320800"/>
          </a:xfrm>
        </p:spPr>
        <p:txBody>
          <a:bodyPr/>
          <a:lstStyle/>
          <a:p>
            <a:r>
              <a:rPr lang="hu-HU" dirty="0"/>
              <a:t>Sydney </a:t>
            </a:r>
            <a:r>
              <a:rPr lang="hu-HU" dirty="0" err="1"/>
              <a:t>location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AE820D9-8D69-A9DD-5813-ED82B7ECF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75" y="1488613"/>
            <a:ext cx="8596668" cy="3880773"/>
          </a:xfrm>
        </p:spPr>
        <p:txBody>
          <a:bodyPr/>
          <a:lstStyle/>
          <a:p>
            <a:r>
              <a:rPr lang="hu-HU" dirty="0">
                <a:solidFill>
                  <a:schemeClr val="tx1"/>
                </a:solidFill>
              </a:rPr>
              <a:t>Sydney is </a:t>
            </a:r>
            <a:r>
              <a:rPr lang="hu-HU" dirty="0">
                <a:solidFill>
                  <a:schemeClr val="tx1"/>
                </a:solidFill>
                <a:latin typeface="Arial" panose="020B0604020202020204" pitchFamily="34" charset="0"/>
              </a:rPr>
              <a:t>l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ocated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 Australia's east coast, the metropolis surrounds 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Sydney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Harbour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and extends about 70 km (43.5 mi) towards the 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Blue Mountains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to the west, 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Hawkesbury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to the north, the 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Royal National Park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Macarthur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to the south and south-west.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Location of Sydney - Sydney, Australia">
            <a:extLst>
              <a:ext uri="{FF2B5EF4-FFF2-40B4-BE49-F238E27FC236}">
                <a16:creationId xmlns:a16="http://schemas.microsoft.com/office/drawing/2014/main" id="{5E8A2F6D-53AF-3776-9F32-31B2FC188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1148" y="2636210"/>
            <a:ext cx="5792477" cy="4221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0276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14B5C0-019E-C201-DE87-311B303F5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History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270D69C-8E68-6645-0D72-EAFCABF5B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6005995" cy="3880773"/>
          </a:xfrm>
        </p:spPr>
        <p:txBody>
          <a:bodyPr/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First inhabitants of the region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first people to inhabit the area now known as Sydney were 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Aboriginal Australians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who had migrated from northern Australia and before that from southeast Asia</a:t>
            </a:r>
            <a:endParaRPr lang="hu-HU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Convict town (1788–1840)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Britain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had been sending convicts to its American colonies for most of the eighteenth century, and the loss of these colonies in 1783 was the impetus for the decision to establish a penal colony at Botany Bay.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5" name="Picture 7" descr="History and Heritage">
            <a:extLst>
              <a:ext uri="{FF2B5EF4-FFF2-40B4-BE49-F238E27FC236}">
                <a16:creationId xmlns:a16="http://schemas.microsoft.com/office/drawing/2014/main" id="{24D8208F-2592-465C-E901-91877F935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329" y="2516038"/>
            <a:ext cx="5508671" cy="297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5506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4C39D29-AAA0-0A84-1F18-547D882B0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Demographics</a:t>
            </a:r>
            <a:br>
              <a:rPr lang="hu-HU" dirty="0"/>
            </a:b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523E5CA-CA82-84F2-3059-36D2B1AB5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Ancestry and immigration</a:t>
            </a:r>
            <a:endParaRPr lang="hu-HU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 immigrants to Sydney between 1840 and 1930 were 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British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Irish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Chinese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At the 2021 census, the most commonly nominated ancestries were</a:t>
            </a:r>
            <a:r>
              <a:rPr lang="hu-HU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6AA452FD-EF4A-945C-AE94-9A6F57352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477551"/>
            <a:ext cx="7163800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169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01D5215-548D-1139-FFC3-0C73337E5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913834" cy="1320800"/>
          </a:xfrm>
        </p:spPr>
        <p:txBody>
          <a:bodyPr>
            <a:normAutofit fontScale="90000"/>
          </a:bodyPr>
          <a:lstStyle/>
          <a:p>
            <a:r>
              <a:rPr lang="hu-HU" b="1" i="0" dirty="0">
                <a:effectLst/>
                <a:latin typeface="Arial" panose="020B0604020202020204" pitchFamily="34" charset="0"/>
              </a:rPr>
              <a:t>Best </a:t>
            </a:r>
            <a:r>
              <a:rPr lang="en-US" b="1" i="0" dirty="0">
                <a:effectLst/>
                <a:latin typeface="Arial" panose="020B0604020202020204" pitchFamily="34" charset="0"/>
              </a:rPr>
              <a:t>Foods to Eat in Sydney</a:t>
            </a:r>
            <a:br>
              <a:rPr lang="en-US" b="1" i="0" dirty="0">
                <a:effectLst/>
                <a:latin typeface="Arial" panose="020B0604020202020204" pitchFamily="34" charset="0"/>
              </a:rPr>
            </a:br>
            <a:br>
              <a:rPr lang="en-US" b="1" i="0" dirty="0"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17D11EB-0E4B-402D-4EA5-0CBBEB227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093" y="1320800"/>
            <a:ext cx="8596668" cy="3880773"/>
          </a:xfrm>
        </p:spPr>
        <p:txBody>
          <a:bodyPr/>
          <a:lstStyle/>
          <a:p>
            <a:r>
              <a:rPr lang="hu-HU" dirty="0" err="1">
                <a:solidFill>
                  <a:schemeClr val="tx1"/>
                </a:solidFill>
              </a:rPr>
              <a:t>Barramundi</a:t>
            </a:r>
            <a:r>
              <a:rPr lang="hu-HU" dirty="0">
                <a:solidFill>
                  <a:schemeClr val="tx1"/>
                </a:solidFill>
              </a:rPr>
              <a:t>                                    </a:t>
            </a:r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Australian prawns</a:t>
            </a:r>
            <a:r>
              <a:rPr lang="hu-HU" dirty="0">
                <a:solidFill>
                  <a:schemeClr val="tx1"/>
                </a:solidFill>
              </a:rPr>
              <a:t>                        </a:t>
            </a:r>
          </a:p>
          <a:p>
            <a:endParaRPr lang="hu-HU" dirty="0">
              <a:solidFill>
                <a:schemeClr val="tx1"/>
              </a:solidFill>
            </a:endParaRPr>
          </a:p>
          <a:p>
            <a:endParaRPr lang="hu-HU" dirty="0">
              <a:solidFill>
                <a:schemeClr val="tx1"/>
              </a:solidFill>
            </a:endParaRPr>
          </a:p>
          <a:p>
            <a:endParaRPr lang="hu-HU" dirty="0">
              <a:solidFill>
                <a:schemeClr val="tx1"/>
              </a:solidFill>
            </a:endParaRPr>
          </a:p>
          <a:p>
            <a:endParaRPr lang="hu-HU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hu-HU" dirty="0">
              <a:solidFill>
                <a:schemeClr val="tx1"/>
              </a:solidFill>
            </a:endParaRPr>
          </a:p>
          <a:p>
            <a:r>
              <a:rPr lang="hu-HU" dirty="0">
                <a:solidFill>
                  <a:schemeClr val="tx1"/>
                </a:solidFill>
              </a:rPr>
              <a:t>Sydney rock </a:t>
            </a:r>
            <a:r>
              <a:rPr lang="hu-HU" dirty="0" err="1">
                <a:solidFill>
                  <a:schemeClr val="tx1"/>
                </a:solidFill>
              </a:rPr>
              <a:t>oyster</a:t>
            </a:r>
            <a:r>
              <a:rPr lang="hu-HU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322A016-8D9E-E8EE-1F58-72EB2928F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93" y="1656427"/>
            <a:ext cx="2952690" cy="196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5CC5AD69-0C21-6282-7E60-42FED5085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22" y="4039844"/>
            <a:ext cx="3044705" cy="202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E4E02A59-1292-394A-8E2B-FBC6D1F37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898" y="1656427"/>
            <a:ext cx="4243777" cy="2827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8243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92AC20B-91E4-9BCD-7EA2-3AC0900126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Thanks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/>
              <a:t>watching</a:t>
            </a:r>
            <a:endParaRPr lang="en-US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2914923-0631-D431-6789-FD73562B7F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39469"/>
      </p:ext>
    </p:extLst>
  </p:cSld>
  <p:clrMapOvr>
    <a:masterClrMapping/>
  </p:clrMapOvr>
</p:sld>
</file>

<file path=ppt/theme/theme1.xml><?xml version="1.0" encoding="utf-8"?>
<a:theme xmlns:a="http://schemas.openxmlformats.org/drawingml/2006/main" name="Dimenzió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</TotalTime>
  <Words>176</Words>
  <Application>Microsoft Office PowerPoint</Application>
  <PresentationFormat>Szélesvásznú</PresentationFormat>
  <Paragraphs>20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Dimenzió</vt:lpstr>
      <vt:lpstr>Sydney</vt:lpstr>
      <vt:lpstr>Sydney location</vt:lpstr>
      <vt:lpstr>History</vt:lpstr>
      <vt:lpstr>Demographics </vt:lpstr>
      <vt:lpstr>Best Foods to Eat in Sydney  </vt:lpstr>
      <vt:lpstr>Thanks for watching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Sydney</dc:title>
  <dc:creator>S2S2 Sprint2sport2</dc:creator>
  <cp:lastModifiedBy>S2S2 Sprint2sport2</cp:lastModifiedBy>
  <cp:revision>1</cp:revision>
  <dcterms:created xsi:type="dcterms:W3CDTF">2023-05-29T14:56:34Z</dcterms:created>
  <dcterms:modified xsi:type="dcterms:W3CDTF">2023-05-29T15:20:58Z</dcterms:modified>
</cp:coreProperties>
</file>