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0DBA41-0ED8-4A65-3179-669AD0F45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Vállalkozás hálózat projekt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70330F1-3CE7-B0A9-8033-20B0D6BC8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Németh Tamás </a:t>
            </a:r>
            <a:r>
              <a:rPr lang="hu-HU" dirty="0" err="1"/>
              <a:t>Kabai</a:t>
            </a:r>
            <a:r>
              <a:rPr lang="hu-HU" dirty="0"/>
              <a:t> Koppány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03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1DE25E-2830-04B2-A0EA-B104C86A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 amit használtunk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A9C901-AE66-A3B7-8011-33F03BA36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071" y="1996687"/>
            <a:ext cx="4067194" cy="3880773"/>
          </a:xfrm>
        </p:spPr>
        <p:txBody>
          <a:bodyPr>
            <a:normAutofit/>
          </a:bodyPr>
          <a:lstStyle/>
          <a:p>
            <a:r>
              <a:rPr lang="hu-HU" sz="3000" dirty="0"/>
              <a:t>Cisco </a:t>
            </a:r>
            <a:r>
              <a:rPr lang="hu-HU" sz="3000" dirty="0" err="1"/>
              <a:t>Packet</a:t>
            </a:r>
            <a:r>
              <a:rPr lang="hu-HU" sz="3000" dirty="0"/>
              <a:t> </a:t>
            </a:r>
            <a:r>
              <a:rPr lang="hu-HU" sz="3000" dirty="0" err="1"/>
              <a:t>Tracer</a:t>
            </a:r>
            <a:endParaRPr lang="en-US" sz="3000" dirty="0"/>
          </a:p>
        </p:txBody>
      </p:sp>
      <p:pic>
        <p:nvPicPr>
          <p:cNvPr id="1026" name="Picture 2" descr="Cisco Packet Tracer - Networking Simulation Tool">
            <a:extLst>
              <a:ext uri="{FF2B5EF4-FFF2-40B4-BE49-F238E27FC236}">
                <a16:creationId xmlns:a16="http://schemas.microsoft.com/office/drawing/2014/main" id="{3F89228F-10F0-7B5E-6005-233FE9DCA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63" y="2589037"/>
            <a:ext cx="6899152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520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B74C83-7224-A968-71C7-D523D46C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Munka Felosztás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8EBB20-2B7F-8C3F-4127-A4792A79F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61712"/>
            <a:ext cx="3400919" cy="1367288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PoweProint</a:t>
            </a:r>
            <a:r>
              <a:rPr lang="hu-HU" dirty="0"/>
              <a:t>:</a:t>
            </a:r>
          </a:p>
          <a:p>
            <a:pPr marL="0" indent="0">
              <a:buNone/>
            </a:pPr>
            <a:r>
              <a:rPr lang="hu-HU" dirty="0" err="1"/>
              <a:t>Kabai</a:t>
            </a:r>
            <a:r>
              <a:rPr lang="hu-HU" dirty="0"/>
              <a:t> Koppány</a:t>
            </a:r>
          </a:p>
        </p:txBody>
      </p:sp>
      <p:pic>
        <p:nvPicPr>
          <p:cNvPr id="2050" name="Picture 2" descr="Microsoft PowerPoint – Alkalmazások a Google Playen">
            <a:extLst>
              <a:ext uri="{FF2B5EF4-FFF2-40B4-BE49-F238E27FC236}">
                <a16:creationId xmlns:a16="http://schemas.microsoft.com/office/drawing/2014/main" id="{E3A506D0-36EE-A283-8A06-0B28F18A1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9" y="2802806"/>
            <a:ext cx="1367288" cy="13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EEE7BB57-5A09-8623-787A-5ACC4CA1ACF1}"/>
              </a:ext>
            </a:extLst>
          </p:cNvPr>
          <p:cNvSpPr txBox="1"/>
          <p:nvPr/>
        </p:nvSpPr>
        <p:spPr>
          <a:xfrm>
            <a:off x="7772399" y="2007479"/>
            <a:ext cx="325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Cisco </a:t>
            </a:r>
            <a:r>
              <a:rPr lang="hu-HU" dirty="0" err="1"/>
              <a:t>Pakcet</a:t>
            </a:r>
            <a:r>
              <a:rPr lang="hu-HU" dirty="0"/>
              <a:t> </a:t>
            </a:r>
            <a:r>
              <a:rPr lang="hu-HU" dirty="0" err="1"/>
              <a:t>Tacer</a:t>
            </a:r>
            <a:r>
              <a:rPr lang="hu-HU" dirty="0"/>
              <a:t>:</a:t>
            </a:r>
          </a:p>
          <a:p>
            <a:r>
              <a:rPr lang="hu-HU" dirty="0"/>
              <a:t>Németh Tamás</a:t>
            </a:r>
            <a:endParaRPr lang="en-US" dirty="0"/>
          </a:p>
        </p:txBody>
      </p:sp>
      <p:pic>
        <p:nvPicPr>
          <p:cNvPr id="6" name="Picture 2" descr="Cisco Packet Tracer - Networking Simulation Tool">
            <a:extLst>
              <a:ext uri="{FF2B5EF4-FFF2-40B4-BE49-F238E27FC236}">
                <a16:creationId xmlns:a16="http://schemas.microsoft.com/office/drawing/2014/main" id="{C56FFF11-20AA-832B-5058-FA454B63C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290" y="2653810"/>
            <a:ext cx="2482169" cy="139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46A97131-E5FE-86F7-4C0D-E7500B9FA8E8}"/>
              </a:ext>
            </a:extLst>
          </p:cNvPr>
          <p:cNvSpPr txBox="1"/>
          <p:nvPr/>
        </p:nvSpPr>
        <p:spPr>
          <a:xfrm>
            <a:off x="3804249" y="2007479"/>
            <a:ext cx="288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Github</a:t>
            </a:r>
            <a:r>
              <a:rPr lang="hu-HU" dirty="0"/>
              <a:t>:</a:t>
            </a:r>
          </a:p>
          <a:p>
            <a:r>
              <a:rPr lang="hu-HU" dirty="0" err="1"/>
              <a:t>Kabai</a:t>
            </a:r>
            <a:r>
              <a:rPr lang="hu-HU" dirty="0"/>
              <a:t> Koppány</a:t>
            </a:r>
            <a:endParaRPr lang="en-US" dirty="0"/>
          </a:p>
        </p:txBody>
      </p:sp>
      <p:pic>
        <p:nvPicPr>
          <p:cNvPr id="2054" name="Picture 6" descr="GitHub Logos and Usage · GitHub">
            <a:extLst>
              <a:ext uri="{FF2B5EF4-FFF2-40B4-BE49-F238E27FC236}">
                <a16:creationId xmlns:a16="http://schemas.microsoft.com/office/drawing/2014/main" id="{561BEC43-4495-F938-C000-9709A7D39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524" y="2708043"/>
            <a:ext cx="1455822" cy="145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BB25E4E-529D-BC7F-A2A8-E16D851A3DC8}"/>
              </a:ext>
            </a:extLst>
          </p:cNvPr>
          <p:cNvSpPr txBox="1"/>
          <p:nvPr/>
        </p:nvSpPr>
        <p:spPr>
          <a:xfrm>
            <a:off x="677334" y="4787660"/>
            <a:ext cx="3937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Költségvetési Terv:</a:t>
            </a:r>
          </a:p>
          <a:p>
            <a:r>
              <a:rPr lang="hu-HU" dirty="0"/>
              <a:t>Németh Tamás, </a:t>
            </a:r>
            <a:r>
              <a:rPr lang="hu-HU" dirty="0" err="1"/>
              <a:t>Kabai</a:t>
            </a:r>
            <a:r>
              <a:rPr lang="hu-HU" dirty="0"/>
              <a:t> Koppány</a:t>
            </a:r>
            <a:endParaRPr lang="en-US" dirty="0"/>
          </a:p>
        </p:txBody>
      </p:sp>
      <p:pic>
        <p:nvPicPr>
          <p:cNvPr id="2056" name="Picture 8" descr="MNB árfolyam délelőtt és délután">
            <a:extLst>
              <a:ext uri="{FF2B5EF4-FFF2-40B4-BE49-F238E27FC236}">
                <a16:creationId xmlns:a16="http://schemas.microsoft.com/office/drawing/2014/main" id="{1BE37FD2-0720-7000-C4BB-281029FF1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53" y="4639753"/>
            <a:ext cx="285750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060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hálózat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5" y="1436318"/>
            <a:ext cx="12083934" cy="4727941"/>
          </a:xfrm>
        </p:spPr>
      </p:pic>
    </p:spTree>
    <p:extLst>
      <p:ext uri="{BB962C8B-B14F-4D97-AF65-F5344CB8AC3E}">
        <p14:creationId xmlns:p14="http://schemas.microsoft.com/office/powerpoint/2010/main" val="2166453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3591E0-F234-5AC8-E86A-D9569102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Költségvetési terv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EB7125-FFB6-0293-A98D-2265CDBFB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0589"/>
            <a:ext cx="12192000" cy="346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7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9355C6-EDD1-EDA7-3A9E-E56B502B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Magyarázat	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1F6085-ABC7-4BC6-46E4-05051814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Azért vettünk ilyen drága eszközöket mert a cég egy iroda felújítási pályázatot nyert. Fel kellet készíteni az irodákat a későbbi fejlesztésre is.</a:t>
            </a:r>
          </a:p>
          <a:p>
            <a:r>
              <a:rPr lang="hu-HU" dirty="0"/>
              <a:t>1 millió forintos számítógép és 600K forintos laptop azért kellett, hogy lehessen velük 3D modellezni. A másik számítógép és laptop csak irodai felhasználásra kell azért olcsóbbak.</a:t>
            </a:r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1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60EDC4-B7DB-4738-086E-C5CD1675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Elképzelés				VS			Valóság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61276E-1FC3-4691-69EC-D7B0EBE324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Egy kisvállalkozás hálózatát kiépíteni, felosztani a hálózatot</a:t>
            </a:r>
          </a:p>
          <a:p>
            <a:r>
              <a:rPr lang="hu-HU" dirty="0"/>
              <a:t>Költségvetési terv elkészítése.</a:t>
            </a:r>
          </a:p>
          <a:p>
            <a:endParaRPr lang="hu-HU" dirty="0"/>
          </a:p>
          <a:p>
            <a:r>
              <a:rPr lang="hu-HU" dirty="0"/>
              <a:t>PowerPoint prezentáció elkészítése.</a:t>
            </a:r>
          </a:p>
          <a:p>
            <a:endParaRPr lang="hu-HU" dirty="0"/>
          </a:p>
          <a:p>
            <a:r>
              <a:rPr lang="hu-HU" dirty="0"/>
              <a:t>Munkamegosztás	 </a:t>
            </a:r>
            <a:endParaRPr lang="en-US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382444D-A165-A303-63FD-034B7A832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Sikeresen megvalósult</a:t>
            </a:r>
          </a:p>
          <a:p>
            <a:endParaRPr lang="hu-HU" dirty="0"/>
          </a:p>
          <a:p>
            <a:r>
              <a:rPr lang="hu-HU" dirty="0"/>
              <a:t>Sikeres volt</a:t>
            </a:r>
          </a:p>
          <a:p>
            <a:endParaRPr lang="hu-HU" dirty="0"/>
          </a:p>
          <a:p>
            <a:r>
              <a:rPr lang="hu-HU" dirty="0"/>
              <a:t>Sikeresen megvalósult.</a:t>
            </a:r>
          </a:p>
          <a:p>
            <a:endParaRPr lang="hu-HU" dirty="0"/>
          </a:p>
          <a:p>
            <a:r>
              <a:rPr lang="hu-HU" dirty="0"/>
              <a:t>Sikerült.</a:t>
            </a:r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701638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7664CA-19F8-4267-4FC5-4B6F4A99D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669" y="2768600"/>
            <a:ext cx="8596668" cy="1320800"/>
          </a:xfrm>
        </p:spPr>
        <p:txBody>
          <a:bodyPr>
            <a:normAutofit/>
          </a:bodyPr>
          <a:lstStyle/>
          <a:p>
            <a:r>
              <a:rPr lang="hu-HU" sz="5600" dirty="0"/>
              <a:t>Köszönjük a figyelmet.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3205421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128</Words>
  <Application>Microsoft Office PowerPoint</Application>
  <PresentationFormat>Szélesvásznú</PresentationFormat>
  <Paragraphs>34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Dimenzió</vt:lpstr>
      <vt:lpstr>Vállalkozás hálózat projekt</vt:lpstr>
      <vt:lpstr>Program amit használtunk</vt:lpstr>
      <vt:lpstr>Munka Felosztás</vt:lpstr>
      <vt:lpstr>A hálózat</vt:lpstr>
      <vt:lpstr>Költségvetési terv</vt:lpstr>
      <vt:lpstr>Magyarázat </vt:lpstr>
      <vt:lpstr>Elképzelés    VS   Valóság</vt:lpstr>
      <vt:lpstr>Köszönjük a figyelmet.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Vállalkozás hálózat projekt</dc:title>
  <dc:creator>S2S2 Sprint2sport2</dc:creator>
  <cp:lastModifiedBy>tanar</cp:lastModifiedBy>
  <cp:revision>4</cp:revision>
  <dcterms:created xsi:type="dcterms:W3CDTF">2023-05-01T15:09:40Z</dcterms:created>
  <dcterms:modified xsi:type="dcterms:W3CDTF">2023-05-05T07:23:39Z</dcterms:modified>
</cp:coreProperties>
</file>