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Laptopok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Apple Macbook Pro 669900 Ft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Munka1!$A$2</c:f>
              <c:strCache>
                <c:ptCount val="1"/>
                <c:pt idx="0">
                  <c:v>laptopok</c:v>
                </c:pt>
              </c:strCache>
            </c:strRef>
          </c:cat>
          <c:val>
            <c:numRef>
              <c:f>Munka1!$B$2</c:f>
              <c:numCache>
                <c:formatCode>#,##0</c:formatCode>
                <c:ptCount val="1"/>
                <c:pt idx="0">
                  <c:v>669900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B-4FC2-87F6-2B9C0D383C88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Acer Extensa 178 990 Ft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Munka1!$A$2</c:f>
              <c:strCache>
                <c:ptCount val="1"/>
                <c:pt idx="0">
                  <c:v>laptopok</c:v>
                </c:pt>
              </c:strCache>
            </c:strRef>
          </c:cat>
          <c:val>
            <c:numRef>
              <c:f>Munka1!$C$2</c:f>
              <c:numCache>
                <c:formatCode>#,##0</c:formatCode>
                <c:ptCount val="1"/>
                <c:pt idx="0">
                  <c:v>178990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B-4FC2-87F6-2B9C0D383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18182367"/>
        <c:axId val="286371567"/>
        <c:axId val="0"/>
      </c:bar3DChart>
      <c:catAx>
        <c:axId val="31818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71567"/>
        <c:crosses val="autoZero"/>
        <c:auto val="1"/>
        <c:lblAlgn val="ctr"/>
        <c:lblOffset val="100"/>
        <c:noMultiLvlLbl val="0"/>
      </c:catAx>
      <c:valAx>
        <c:axId val="28637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8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Asztali</a:t>
            </a:r>
            <a:r>
              <a:rPr lang="hu-HU" baseline="0" dirty="0"/>
              <a:t> gépek</a:t>
            </a:r>
            <a:endParaRPr lang="hu-HU" dirty="0"/>
          </a:p>
        </c:rich>
      </c:tx>
      <c:layout>
        <c:manualLayout>
          <c:xMode val="edge"/>
          <c:yMode val="edge"/>
          <c:x val="0.14158699561431878"/>
          <c:y val="3.594835438623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3D modellező gép 1,053,110 Ft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Munka1!$A$2</c:f>
              <c:strCache>
                <c:ptCount val="1"/>
                <c:pt idx="0">
                  <c:v>lPc-k</c:v>
                </c:pt>
              </c:strCache>
            </c:strRef>
          </c:cat>
          <c:val>
            <c:numRef>
              <c:f>Munka1!$B$2</c:f>
              <c:numCache>
                <c:formatCode>#,##0</c:formatCode>
                <c:ptCount val="1"/>
                <c:pt idx="0">
                  <c:v>1053110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1-4516-A56B-FB3A98E5891F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Office pc 193,839 Ft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Munka1!$A$2</c:f>
              <c:strCache>
                <c:ptCount val="1"/>
                <c:pt idx="0">
                  <c:v>lPc-k</c:v>
                </c:pt>
              </c:strCache>
            </c:strRef>
          </c:cat>
          <c:val>
            <c:numRef>
              <c:f>Munka1!$C$2</c:f>
              <c:numCache>
                <c:formatCode>#,##0</c:formatCode>
                <c:ptCount val="1"/>
                <c:pt idx="0">
                  <c:v>193839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F1-4516-A56B-FB3A98E58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18182367"/>
        <c:axId val="286371567"/>
        <c:axId val="0"/>
      </c:bar3DChart>
      <c:catAx>
        <c:axId val="31818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71567"/>
        <c:crosses val="autoZero"/>
        <c:auto val="1"/>
        <c:lblAlgn val="ctr"/>
        <c:lblOffset val="100"/>
        <c:noMultiLvlLbl val="0"/>
      </c:catAx>
      <c:valAx>
        <c:axId val="28637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8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0DBA41-0ED8-4A65-3179-669AD0F45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Vállalkozás hálózat projekt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0330F1-3CE7-B0A9-8033-20B0D6BC8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Németh Tamás </a:t>
            </a:r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1DE25E-2830-04B2-A0EA-B104C86A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amit használtunk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9C901-AE66-A3B7-8011-33F03BA3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71" y="1996687"/>
            <a:ext cx="4067194" cy="3880773"/>
          </a:xfrm>
        </p:spPr>
        <p:txBody>
          <a:bodyPr>
            <a:normAutofit/>
          </a:bodyPr>
          <a:lstStyle/>
          <a:p>
            <a:r>
              <a:rPr lang="hu-HU" sz="3000" dirty="0"/>
              <a:t>Cisco </a:t>
            </a:r>
            <a:r>
              <a:rPr lang="hu-HU" sz="3000" dirty="0" err="1"/>
              <a:t>Packet</a:t>
            </a:r>
            <a:r>
              <a:rPr lang="hu-HU" sz="3000" dirty="0"/>
              <a:t> </a:t>
            </a:r>
            <a:r>
              <a:rPr lang="hu-HU" sz="3000" dirty="0" err="1"/>
              <a:t>Tracer</a:t>
            </a:r>
            <a:endParaRPr lang="en-US" sz="3000" dirty="0"/>
          </a:p>
        </p:txBody>
      </p:sp>
      <p:pic>
        <p:nvPicPr>
          <p:cNvPr id="1026" name="Picture 2" descr="Cisco Packet Tracer - Networking Simulation Tool">
            <a:extLst>
              <a:ext uri="{FF2B5EF4-FFF2-40B4-BE49-F238E27FC236}">
                <a16:creationId xmlns:a16="http://schemas.microsoft.com/office/drawing/2014/main" id="{3F89228F-10F0-7B5E-6005-233FE9DC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63" y="2589037"/>
            <a:ext cx="689915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74C83-7224-A968-71C7-D523D46C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 Felosztás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8EBB20-2B7F-8C3F-4127-A4792A79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712"/>
            <a:ext cx="3400919" cy="136728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PoweProint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 err="1"/>
              <a:t>Kabai</a:t>
            </a:r>
            <a:r>
              <a:rPr lang="hu-HU" dirty="0"/>
              <a:t> Koppány</a:t>
            </a:r>
          </a:p>
        </p:txBody>
      </p:sp>
      <p:pic>
        <p:nvPicPr>
          <p:cNvPr id="2050" name="Picture 2" descr="Microsoft PowerPoint – Alkalmazások a Google Playen">
            <a:extLst>
              <a:ext uri="{FF2B5EF4-FFF2-40B4-BE49-F238E27FC236}">
                <a16:creationId xmlns:a16="http://schemas.microsoft.com/office/drawing/2014/main" id="{E3A506D0-36EE-A283-8A06-0B28F18A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" y="2802806"/>
            <a:ext cx="1367288" cy="1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EE7BB57-5A09-8623-787A-5ACC4CA1ACF1}"/>
              </a:ext>
            </a:extLst>
          </p:cNvPr>
          <p:cNvSpPr txBox="1"/>
          <p:nvPr/>
        </p:nvSpPr>
        <p:spPr>
          <a:xfrm>
            <a:off x="7772399" y="2007479"/>
            <a:ext cx="325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Cisco </a:t>
            </a:r>
            <a:r>
              <a:rPr lang="hu-HU" dirty="0" err="1"/>
              <a:t>Pakcet</a:t>
            </a:r>
            <a:r>
              <a:rPr lang="hu-HU" dirty="0"/>
              <a:t> </a:t>
            </a:r>
            <a:r>
              <a:rPr lang="hu-HU" dirty="0" err="1"/>
              <a:t>Tacer</a:t>
            </a:r>
            <a:r>
              <a:rPr lang="hu-HU" dirty="0"/>
              <a:t>:</a:t>
            </a:r>
          </a:p>
          <a:p>
            <a:r>
              <a:rPr lang="hu-HU" dirty="0"/>
              <a:t>Németh Tamás</a:t>
            </a:r>
            <a:endParaRPr lang="en-US" dirty="0"/>
          </a:p>
        </p:txBody>
      </p:sp>
      <p:pic>
        <p:nvPicPr>
          <p:cNvPr id="6" name="Picture 2" descr="Cisco Packet Tracer - Networking Simulation Tool">
            <a:extLst>
              <a:ext uri="{FF2B5EF4-FFF2-40B4-BE49-F238E27FC236}">
                <a16:creationId xmlns:a16="http://schemas.microsoft.com/office/drawing/2014/main" id="{C56FFF11-20AA-832B-5058-FA454B63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90" y="2653810"/>
            <a:ext cx="2482169" cy="13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6A97131-E5FE-86F7-4C0D-E7500B9FA8E8}"/>
              </a:ext>
            </a:extLst>
          </p:cNvPr>
          <p:cNvSpPr txBox="1"/>
          <p:nvPr/>
        </p:nvSpPr>
        <p:spPr>
          <a:xfrm>
            <a:off x="3804249" y="2007479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Github</a:t>
            </a:r>
            <a:r>
              <a:rPr lang="hu-HU" dirty="0"/>
              <a:t>:</a:t>
            </a:r>
          </a:p>
          <a:p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  <p:pic>
        <p:nvPicPr>
          <p:cNvPr id="2054" name="Picture 6" descr="GitHub Logos and Usage · GitHub">
            <a:extLst>
              <a:ext uri="{FF2B5EF4-FFF2-40B4-BE49-F238E27FC236}">
                <a16:creationId xmlns:a16="http://schemas.microsoft.com/office/drawing/2014/main" id="{561BEC43-4495-F938-C000-9709A7D3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4" y="2708043"/>
            <a:ext cx="1455822" cy="14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BB25E4E-529D-BC7F-A2A8-E16D851A3DC8}"/>
              </a:ext>
            </a:extLst>
          </p:cNvPr>
          <p:cNvSpPr txBox="1"/>
          <p:nvPr/>
        </p:nvSpPr>
        <p:spPr>
          <a:xfrm>
            <a:off x="677334" y="4787660"/>
            <a:ext cx="393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Költségvetési Terv:</a:t>
            </a:r>
          </a:p>
          <a:p>
            <a:r>
              <a:rPr lang="hu-HU" dirty="0"/>
              <a:t>Németh Tamás, </a:t>
            </a:r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  <p:pic>
        <p:nvPicPr>
          <p:cNvPr id="2056" name="Picture 8" descr="MNB árfolyam délelőtt és délután">
            <a:extLst>
              <a:ext uri="{FF2B5EF4-FFF2-40B4-BE49-F238E27FC236}">
                <a16:creationId xmlns:a16="http://schemas.microsoft.com/office/drawing/2014/main" id="{1BE37FD2-0720-7000-C4BB-281029FF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53" y="4639753"/>
            <a:ext cx="28575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2D450C-0321-20A5-F23B-23922680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" y="0"/>
            <a:ext cx="8596668" cy="1320800"/>
          </a:xfrm>
        </p:spPr>
        <p:txBody>
          <a:bodyPr/>
          <a:lstStyle/>
          <a:p>
            <a:r>
              <a:rPr lang="hu-HU" dirty="0"/>
              <a:t>Költségvetési terv</a:t>
            </a:r>
            <a:endParaRPr lang="en-US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50B81429-9CA6-8FAD-7E5C-E802665CF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436894"/>
              </p:ext>
            </p:extLst>
          </p:nvPr>
        </p:nvGraphicFramePr>
        <p:xfrm>
          <a:off x="35403" y="629116"/>
          <a:ext cx="3091880" cy="35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rtalom helye 5">
            <a:extLst>
              <a:ext uri="{FF2B5EF4-FFF2-40B4-BE49-F238E27FC236}">
                <a16:creationId xmlns:a16="http://schemas.microsoft.com/office/drawing/2014/main" id="{E8ABC315-6D9B-F81F-B7E6-C04A114AE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703820"/>
              </p:ext>
            </p:extLst>
          </p:nvPr>
        </p:nvGraphicFramePr>
        <p:xfrm>
          <a:off x="2956987" y="673279"/>
          <a:ext cx="3091880" cy="35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61A23C0E-80EB-7C83-B1CA-3B94A8EC3D8C}"/>
              </a:ext>
            </a:extLst>
          </p:cNvPr>
          <p:cNvSpPr txBox="1"/>
          <p:nvPr/>
        </p:nvSpPr>
        <p:spPr>
          <a:xfrm>
            <a:off x="6247460" y="1074739"/>
            <a:ext cx="273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 db Samsung </a:t>
            </a:r>
            <a:r>
              <a:rPr lang="hu-HU" dirty="0" err="1"/>
              <a:t>galaxy</a:t>
            </a:r>
            <a:r>
              <a:rPr lang="hu-HU" dirty="0"/>
              <a:t> a54 telefon :136035FT</a:t>
            </a:r>
            <a:endParaRPr lang="en-US" dirty="0"/>
          </a:p>
        </p:txBody>
      </p:sp>
      <p:pic>
        <p:nvPicPr>
          <p:cNvPr id="3074" name="Picture 2" descr="Samsung Galaxy A54 5G 128GB 8GB RAM Dual (A546)">
            <a:extLst>
              <a:ext uri="{FF2B5EF4-FFF2-40B4-BE49-F238E27FC236}">
                <a16:creationId xmlns:a16="http://schemas.microsoft.com/office/drawing/2014/main" id="{FC230124-D0CC-3AAD-A4BA-E30D9576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45" y="108129"/>
            <a:ext cx="1566977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501579F-17BA-1E36-5265-15C6993637A1}"/>
              </a:ext>
            </a:extLst>
          </p:cNvPr>
          <p:cNvSpPr txBox="1"/>
          <p:nvPr/>
        </p:nvSpPr>
        <p:spPr>
          <a:xfrm>
            <a:off x="6344975" y="2586751"/>
            <a:ext cx="2497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Brother</a:t>
            </a:r>
            <a:r>
              <a:rPr lang="hu-HU" dirty="0"/>
              <a:t> HL-L3270CDW Nyomtató: </a:t>
            </a:r>
          </a:p>
          <a:p>
            <a:r>
              <a:rPr lang="hu-HU" dirty="0"/>
              <a:t>120548 FT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5E337A8-1325-DEB7-983A-447BA582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55" y="2425342"/>
            <a:ext cx="3091880" cy="247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8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355C6-EDD1-EDA7-3A9E-E56B502B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Magyarázat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F6085-ABC7-4BC6-46E4-05051814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Azért vettünk ilyen drága eszközöket mert megnyert a cég egy iroda fejlesztési pályázatot, ezekkel az eszközökkel sok ideig képesek még dolgozni.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1312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83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Dimenzió</vt:lpstr>
      <vt:lpstr>Vállalkozás hálózat projekt</vt:lpstr>
      <vt:lpstr>Program amit használtunk</vt:lpstr>
      <vt:lpstr>Munka Felosztás</vt:lpstr>
      <vt:lpstr>Költségvetési terv</vt:lpstr>
      <vt:lpstr>Magyarázat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Vállalkozás hálózat projekt</dc:title>
  <dc:creator>S2S2 Sprint2sport2</dc:creator>
  <cp:lastModifiedBy>S2S2 Sprint2sport2</cp:lastModifiedBy>
  <cp:revision>1</cp:revision>
  <dcterms:created xsi:type="dcterms:W3CDTF">2023-05-01T15:09:40Z</dcterms:created>
  <dcterms:modified xsi:type="dcterms:W3CDTF">2023-05-01T16:21:00Z</dcterms:modified>
</cp:coreProperties>
</file>