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63" d="100"/>
          <a:sy n="263" d="100"/>
        </p:scale>
        <p:origin x="-80" y="3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9924C-CD19-A047-830F-17A1EAA49580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4EB8-2CAF-C34B-BC61-593B836A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87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Gate 4 to</a:t>
            </a:r>
            <a:r>
              <a:rPr lang="en-US" baseline="0" dirty="0" smtClean="0"/>
              <a:t> </a:t>
            </a:r>
            <a:r>
              <a:rPr lang="en-US" dirty="0" smtClean="0"/>
              <a:t>Section 108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4EB8-2CAF-C34B-BC61-593B836AA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1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Gate 8 to Section 223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4EB8-2CAF-C34B-BC61-593B836AAB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1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109 to Section 102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4EB8-2CAF-C34B-BC61-593B836AAB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77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217 to Section 210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4EB8-2CAF-C34B-BC61-593B836AAB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03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217 to Chick </a:t>
            </a:r>
            <a:r>
              <a:rPr lang="en-US" dirty="0" err="1" smtClean="0"/>
              <a:t>fil</a:t>
            </a:r>
            <a:r>
              <a:rPr lang="en-US" smtClean="0"/>
              <a:t>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4EB8-2CAF-C34B-BC61-593B836AAB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5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1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1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6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1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1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0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9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2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8F9EE-1AF1-7644-BE25-6EBEEE1EC67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adium 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670929" cy="68580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773891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47974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22057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96140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70223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4306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218389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92472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366555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40638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514721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88804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62887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736970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11053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885136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59219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33302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33302" y="567569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107385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181468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033302" y="560010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033302" y="552450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033302" y="544891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033302" y="537331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033302" y="529772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033302" y="522213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033302" y="514653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33302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adium 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670929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099902" y="17974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99902" y="2565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99902" y="33214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99902" y="4089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99902" y="48454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99902" y="5613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99902" y="63694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99902" y="7137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99902" y="78934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99902" y="8661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99902" y="94174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99902" y="10185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78219" y="1017343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52302" y="1019767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30619" y="10185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04702" y="102097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83019" y="1019767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63709" y="1019767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42026" y="10185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42026" y="94174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642026" y="8661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642026" y="78934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642026" y="7137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20343" y="7137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7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adium 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670929" cy="6858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996260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96260" y="51477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96260" y="52233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96260" y="53001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96260" y="53757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96260" y="54525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96260" y="55281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96260" y="56049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96260" y="56805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96260" y="57573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74577" y="575613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48660" y="57573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26977" y="575613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01060" y="57585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79377" y="57573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53460" y="57585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31777" y="57573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05860" y="57597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84177" y="57585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58260" y="57597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36577" y="57585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910660" y="576098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988977" y="57597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63060" y="576098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41377" y="57597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215460" y="57621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293777" y="576098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67860" y="57621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446177" y="576098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520260" y="57634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598577" y="57621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672660" y="57634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50977" y="57621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825060" y="576462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903377" y="57634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977460" y="576462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55777" y="57634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131970" y="57597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206053" y="576098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284370" y="57597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284370" y="54525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284370" y="55281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284370" y="56049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284370" y="56805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284370" y="51489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84370" y="522455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284370" y="53013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284370" y="537695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284370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58453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436770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922177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848094" y="507215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7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adium 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670929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382177" y="242632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82177" y="250191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82177" y="25775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82177" y="265310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82177" y="27299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82177" y="280550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82177" y="28810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82177" y="295669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82177" y="303113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82177" y="310672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82177" y="3182323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82177" y="3257917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82177" y="3334723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82177" y="3410317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82177" y="3485911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382177" y="356150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382177" y="363709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82177" y="3712693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382177" y="3788287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82177" y="3863881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382177" y="3940687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82177" y="4016281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382177" y="409187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382177" y="416746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382177" y="424191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382177" y="43175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382177" y="439310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382177" y="44686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382177" y="454550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419218" y="46210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456260" y="469669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493301" y="477228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526301" y="484787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563343" y="49234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600384" y="499906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645298" y="50746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682340" y="515025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719381" y="52258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752381" y="53014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7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adium 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670929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382177" y="250191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82177" y="242632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82177" y="257872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56260" y="257872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34577" y="257872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12894" y="257872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612894" y="265431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12894" y="27299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612894" y="280671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612894" y="28823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612894" y="295911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612894" y="30347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12894" y="311030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12894" y="31871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612894" y="326270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12894" y="33382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612894" y="341389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612894" y="34906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12894" y="356629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612894" y="364188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612894" y="371869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7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adium 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670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7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31</Words>
  <Application>Microsoft Macintosh PowerPoint</Application>
  <PresentationFormat>On-screen Show (4:3)</PresentationFormat>
  <Paragraphs>10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Wang</dc:creator>
  <cp:lastModifiedBy>David Wang</cp:lastModifiedBy>
  <cp:revision>6</cp:revision>
  <dcterms:created xsi:type="dcterms:W3CDTF">2018-10-24T03:34:31Z</dcterms:created>
  <dcterms:modified xsi:type="dcterms:W3CDTF">2018-10-24T04:38:48Z</dcterms:modified>
</cp:coreProperties>
</file>