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800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9924C-CD19-A047-830F-17A1EAA49580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44EB8-2CAF-C34B-BC61-593B836AA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4 to</a:t>
            </a:r>
            <a:r>
              <a:rPr lang="en-US" baseline="0" dirty="0" smtClean="0"/>
              <a:t> </a:t>
            </a:r>
            <a:r>
              <a:rPr lang="en-US" dirty="0" smtClean="0"/>
              <a:t>Section 108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Gate 8 to Section 223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109 to Section 102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77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Section 210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0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217 to Chick </a:t>
            </a:r>
            <a:r>
              <a:rPr lang="en-US" dirty="0" err="1" smtClean="0"/>
              <a:t>fil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109 to Twisted Taco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44EB8-2CAF-C34B-BC61-593B836AAB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1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F9EE-1AF1-7644-BE25-6EBEEE1EC67D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019B-C5A1-D14D-8C9C-72DF368AD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77389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4797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2205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9614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07022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430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21838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9247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366555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40638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14721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88804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62887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736970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1053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85136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59219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33302" y="575128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33302" y="567569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07385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81468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033302" y="560010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033302" y="552450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033302" y="544891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033302" y="537331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033302" y="529772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33302" y="522213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33302" y="51465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33302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099902" y="179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99902" y="256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99902" y="3321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99902" y="4089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99902" y="4845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99902" y="5613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99902" y="6369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99902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99902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99902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099902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99902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78219" y="101734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52302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30619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4702" y="102097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8301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63709" y="101976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42026" y="10185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42026" y="9417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42026" y="8661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642026" y="78934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42026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20343" y="71375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9626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96260" y="51477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6260" y="52233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6260" y="53001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96260" y="53757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9626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9626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9626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9626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962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745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486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269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010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793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534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317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6058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841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582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8365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106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9889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63060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41377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154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937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67860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46177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5202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5985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72660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50977" y="57621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250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9033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977460" y="57646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55777" y="57634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1319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206053" y="57609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8437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28437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28437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28437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8437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284370" y="51489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284370" y="52245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284370" y="53013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284370" y="53769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843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58453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43677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922177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48094" y="50721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82177" y="265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82177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82177" y="280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82177" y="288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2177" y="295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82177" y="303113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2177" y="310672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82177" y="31823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82177" y="32579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382177" y="333472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382177" y="341031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82177" y="348591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382177" y="356150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82177" y="363709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82177" y="3712693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382177" y="37882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82177" y="38638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82177" y="3940687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82177" y="4016281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382177" y="4091875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82177" y="4167469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82177" y="424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382177" y="43175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382177" y="43931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382177" y="4468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382177" y="45455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419218" y="46210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456260" y="4696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493301" y="47722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526301" y="484787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563343" y="49234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00384" y="499906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645298" y="50746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682340" y="51502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719381" y="52258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752381" y="53014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382177" y="25019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382177" y="24263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821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56260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534577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2894" y="257872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612894" y="26543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12894" y="27299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12894" y="28067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612894" y="28823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12894" y="295911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612894" y="30347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612894" y="31103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612894" y="318710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612894" y="326270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12894" y="33382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12894" y="34138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612894" y="349069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12894" y="35662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612894" y="364188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612894" y="371869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adium 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8670929" cy="68580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3996260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96260" y="51477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996260" y="52233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96260" y="53001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996260" y="53757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96260" y="54525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96260" y="55281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996260" y="56049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96260" y="56805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9962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745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148660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226977" y="57561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3010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793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53460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531777" y="575734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6058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684177" y="57585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758260" y="575977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922177" y="5070942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48094" y="50721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758260" y="5684178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758260" y="5603736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58260" y="5529354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758260" y="5453760"/>
            <a:ext cx="74083" cy="75594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</Words>
  <Application>Microsoft Macintosh PowerPoint</Application>
  <PresentationFormat>On-screen Show (4:3)</PresentationFormat>
  <Paragraphs>12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Wang</dc:creator>
  <cp:lastModifiedBy>David Wang</cp:lastModifiedBy>
  <cp:revision>9</cp:revision>
  <dcterms:created xsi:type="dcterms:W3CDTF">2018-10-24T03:34:31Z</dcterms:created>
  <dcterms:modified xsi:type="dcterms:W3CDTF">2018-10-24T04:50:49Z</dcterms:modified>
</cp:coreProperties>
</file>