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175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9924C-CD19-A047-830F-17A1EAA49580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4EB8-2CAF-C34B-BC61-593B836AA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87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Gate 4 to</a:t>
            </a:r>
            <a:r>
              <a:rPr lang="en-US" baseline="0" dirty="0" smtClean="0"/>
              <a:t> </a:t>
            </a:r>
            <a:r>
              <a:rPr lang="en-US" dirty="0" smtClean="0"/>
              <a:t>Section 108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44EB8-2CAF-C34B-BC61-593B836AA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19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Gate 8 to Section 223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44EB8-2CAF-C34B-BC61-593B836AAB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1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109 to Section 102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44EB8-2CAF-C34B-BC61-593B836AAB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77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217 to Section 210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44EB8-2CAF-C34B-BC61-593B836AAB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03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217 to Chick </a:t>
            </a:r>
            <a:r>
              <a:rPr lang="en-US" dirty="0" err="1" smtClean="0"/>
              <a:t>fil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44EB8-2CAF-C34B-BC61-593B836AAB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55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109 to Twisted Taco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44EB8-2CAF-C34B-BC61-593B836AAB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9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F9EE-1AF1-7644-BE25-6EBEEE1EC67D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019B-C5A1-D14D-8C9C-72DF368A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2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F9EE-1AF1-7644-BE25-6EBEEE1EC67D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019B-C5A1-D14D-8C9C-72DF368A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1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F9EE-1AF1-7644-BE25-6EBEEE1EC67D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019B-C5A1-D14D-8C9C-72DF368A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1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F9EE-1AF1-7644-BE25-6EBEEE1EC67D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019B-C5A1-D14D-8C9C-72DF368A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7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F9EE-1AF1-7644-BE25-6EBEEE1EC67D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019B-C5A1-D14D-8C9C-72DF368A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6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F9EE-1AF1-7644-BE25-6EBEEE1EC67D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019B-C5A1-D14D-8C9C-72DF368A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1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F9EE-1AF1-7644-BE25-6EBEEE1EC67D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019B-C5A1-D14D-8C9C-72DF368A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1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F9EE-1AF1-7644-BE25-6EBEEE1EC67D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019B-C5A1-D14D-8C9C-72DF368A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1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F9EE-1AF1-7644-BE25-6EBEEE1EC67D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019B-C5A1-D14D-8C9C-72DF368A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0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F9EE-1AF1-7644-BE25-6EBEEE1EC67D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019B-C5A1-D14D-8C9C-72DF368A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9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F9EE-1AF1-7644-BE25-6EBEEE1EC67D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019B-C5A1-D14D-8C9C-72DF368A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2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8F9EE-1AF1-7644-BE25-6EBEEE1EC67D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5019B-C5A1-D14D-8C9C-72DF368A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3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4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5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6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tadium Map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726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8670929" cy="685800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773891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47974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922057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96140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070223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144306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218389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292472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366555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440638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514721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588804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662887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736970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811053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885136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959219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33302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033302" y="567569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107385" y="50709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181468" y="50709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033302" y="560010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033302" y="552450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033302" y="544891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033302" y="537331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033302" y="529772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033302" y="522213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033302" y="514653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033302" y="50709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Stadium Map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726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8670929" cy="6858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099902" y="179749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99902" y="256555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99902" y="332149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99902" y="408955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99902" y="484549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099902" y="561355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099902" y="636949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099902" y="713755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99902" y="789349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099902" y="866155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099902" y="941749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099902" y="1018555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178219" y="1017343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52302" y="1019767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30619" y="1018555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04702" y="1020979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483019" y="1019767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63709" y="1019767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642026" y="1018555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642026" y="941749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642026" y="866155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642026" y="789349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642026" y="713755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720343" y="713755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7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 descr="Stadium Map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726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8670929" cy="68580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996260" y="50709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96260" y="51477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96260" y="52233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96260" y="53001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96260" y="53757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96260" y="54525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96260" y="55281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96260" y="56049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96260" y="56805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996260" y="57573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074577" y="575613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48660" y="57573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226977" y="575613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301060" y="575856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379377" y="57573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53460" y="575856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531777" y="57573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605860" y="575977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684177" y="575856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758260" y="575977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836577" y="575856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910660" y="576098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988977" y="575977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063060" y="576098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141377" y="575977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215460" y="576219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293777" y="576098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67860" y="576219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446177" y="576098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520260" y="576340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598577" y="576219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672660" y="576340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50977" y="576219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825060" y="576462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903377" y="576340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977460" y="576462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55777" y="576340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131970" y="575977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206053" y="576098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284370" y="575977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284370" y="54525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284370" y="55281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284370" y="56049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284370" y="56805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284370" y="514896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284370" y="522455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284370" y="530136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284370" y="537695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284370" y="50709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358453" y="50709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436770" y="50709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922177" y="50709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848094" y="507215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7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Stadium Map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726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8670929" cy="6858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382177" y="242632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382177" y="250191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82177" y="257750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82177" y="265310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82177" y="272990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382177" y="280550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82177" y="288109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82177" y="295669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82177" y="3031135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382177" y="3106729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82177" y="3182323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382177" y="3257917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382177" y="3334723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382177" y="3410317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382177" y="3485911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382177" y="3561505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382177" y="3637099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382177" y="3712693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382177" y="3788287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382177" y="3863881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382177" y="3940687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82177" y="4016281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382177" y="4091875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382177" y="4167469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382177" y="424191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382177" y="431750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382177" y="439310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382177" y="446869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382177" y="454550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419218" y="462109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456260" y="469669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493301" y="477228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526301" y="484787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563343" y="492347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600384" y="499906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645298" y="507466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682340" y="515025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719381" y="52258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752381" y="53014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78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tadium Map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726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8670929" cy="6858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382177" y="250191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382177" y="242632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82177" y="257872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456260" y="257872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34577" y="257872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12894" y="257872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612894" y="265431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12894" y="272990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612894" y="280671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612894" y="288230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612894" y="295911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612894" y="303470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612894" y="311030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612894" y="318710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612894" y="326270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612894" y="333829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612894" y="341389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612894" y="349069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12894" y="356629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612894" y="364188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612894" y="371869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7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 descr="Stadium Map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726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8670929" cy="6858000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>
            <a:off x="3996260" y="50709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996260" y="51477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996260" y="52233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996260" y="53001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996260" y="53757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96260" y="54525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996260" y="55281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996260" y="56049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996260" y="56805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996260" y="57573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74577" y="575613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148660" y="57573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226977" y="575613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301060" y="575856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379377" y="57573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453460" y="575856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531777" y="57573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605860" y="575977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684177" y="575856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758260" y="575977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922177" y="50709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848094" y="507215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758260" y="568417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758260" y="560373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758260" y="552935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758260" y="545376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78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37</Words>
  <Application>Microsoft Macintosh PowerPoint</Application>
  <PresentationFormat>On-screen Show (4:3)</PresentationFormat>
  <Paragraphs>12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Wang</dc:creator>
  <cp:lastModifiedBy>David Wang</cp:lastModifiedBy>
  <cp:revision>10</cp:revision>
  <dcterms:created xsi:type="dcterms:W3CDTF">2018-10-24T03:34:31Z</dcterms:created>
  <dcterms:modified xsi:type="dcterms:W3CDTF">2018-10-24T16:28:44Z</dcterms:modified>
</cp:coreProperties>
</file>