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3752-C9CD-C0D9-FF56-13FE138D1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7D8D9-E0E8-F71C-8EAE-9CCD0A78B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C6CE-D667-803F-1FE6-892BF9A4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C8F3-148A-4344-8B6B-CADA870A106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EDC2-F214-584F-2837-E44BAA44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0E58-43DE-DCE5-2047-1D56F0E3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FB59-FA27-414E-8764-EC2C21C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6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1305-B948-AE33-A58D-BDC6D4B6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F9AF4-7400-3354-4AEA-D64A7FAEA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7E18-7CEA-BDB4-22AD-44789185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C8F3-148A-4344-8B6B-CADA870A106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4167-AAA7-44A6-34D9-1F2075E2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4339-0D7C-7087-F77E-981B7346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FB59-FA27-414E-8764-EC2C21C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2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3A7A9-49D7-87C9-F540-83AF76B7B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51CD1-A036-C1E3-8FA2-577EED48F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99904-6CBE-FE57-B217-49FA9487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C8F3-148A-4344-8B6B-CADA870A106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633D3-13D4-FF28-384D-270B2EAE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963FF-C902-AE75-2F61-E99403F4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FB59-FA27-414E-8764-EC2C21C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2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B292-67E4-1424-DF84-993E7699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DFE8-EF52-E1BF-3491-CBDD2589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C701-C67E-3AF4-2E1E-1743EE80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C8F3-148A-4344-8B6B-CADA870A106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C236-4479-6362-3EA4-5A03A686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0C71-4258-A9F0-ADE2-5725892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FB59-FA27-414E-8764-EC2C21C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3E22-1026-5280-FA22-47FCB502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303F2-64A4-99E6-CE1B-1F51A1A4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724CA-454A-A893-2E10-2B984456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C8F3-148A-4344-8B6B-CADA870A106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6FBB-12FE-D4D2-4CD2-CD73F47D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F3FE-971A-11CD-3E89-59E26C5F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FB59-FA27-414E-8764-EC2C21C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7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7496-0A48-AFC7-1A25-9D3A0A0E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2296-21DB-6ED6-EED9-F35CC3D38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E8008-152C-CB59-61EB-EEEBEED5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1F3B0-F6AB-723A-56BE-81E4FB78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C8F3-148A-4344-8B6B-CADA870A106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CECF5-C597-E3C2-D12D-291F0245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38A6F-34AB-E54F-441D-7820B8DF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FB59-FA27-414E-8764-EC2C21C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8535-E96C-10C1-681B-776912F6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AD754-C095-E12A-EA05-C0E542173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FCEAB-30F0-E3BB-5143-BD00C7127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1BFC1-2477-E101-0621-8902D4AD5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14065-038C-CCFE-CDB4-7770924CA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19971-134B-D986-A153-4CE361A6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C8F3-148A-4344-8B6B-CADA870A106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53A4A-B4FF-F926-C352-B4889048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EBE92-E75D-CE04-33F9-CAF6989B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FB59-FA27-414E-8764-EC2C21C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D25-2BDF-444B-203A-1B13AC78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6DD13-A7A9-A54F-BFEF-69BAF854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C8F3-148A-4344-8B6B-CADA870A106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1BE29-5778-3BB5-8896-36468968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5B4F7-D37D-41F8-61FC-8D3F9D8A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FB59-FA27-414E-8764-EC2C21C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7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33B05-8C66-1D72-6773-67085A79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C8F3-148A-4344-8B6B-CADA870A106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672C6-A4CA-253B-7DB6-F70B2670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E84DC-5B0D-E213-3023-43EC3A00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FB59-FA27-414E-8764-EC2C21C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1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DEA0-F29D-8FCD-E77F-8CF8B8FC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7293-48CE-22FE-96AD-024E31EB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FF90A-C88C-ACD1-28D6-A588B67C1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B1E49-C33C-CEA7-7E89-5D9532CE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C8F3-148A-4344-8B6B-CADA870A106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E000F-6A74-D4FC-B150-FD29D6A3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4B6E0-488F-911D-F5AA-84CA9C81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FB59-FA27-414E-8764-EC2C21C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D116-DA5A-15C2-C620-F5590B7A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9A255-A3CD-44B5-8B2B-AFACF6371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EAB21-B772-6870-9F63-7E4F52781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049A3-6BFD-B925-7CDB-3031479A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C8F3-148A-4344-8B6B-CADA870A106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63107-5499-CFD6-DC67-F68DAD68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AEA50-164E-D6CA-E5C2-7DD43781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FB59-FA27-414E-8764-EC2C21C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8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E8CE5-2A34-6EA5-98FE-699FB070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39E00-64DF-E09B-C21E-2AE0AD7F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8C875-CB7A-F05D-4875-0A35E5359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C8F3-148A-4344-8B6B-CADA870A106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D8D50-CBE1-B5FE-2AB2-5C63012A8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5B58C-C0B2-B1A1-F0C8-02E53E102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FB59-FA27-414E-8764-EC2C21C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6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286892-1AEC-FE5D-5C7A-B6AEFBB2F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clock&#10;&#10;Description automatically generated">
            <a:extLst>
              <a:ext uri="{FF2B5EF4-FFF2-40B4-BE49-F238E27FC236}">
                <a16:creationId xmlns:a16="http://schemas.microsoft.com/office/drawing/2014/main" id="{D36655CD-F00F-5221-3E49-E58FA7EA8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1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presentation&#10;&#10;Description automatically generated">
            <a:extLst>
              <a:ext uri="{FF2B5EF4-FFF2-40B4-BE49-F238E27FC236}">
                <a16:creationId xmlns:a16="http://schemas.microsoft.com/office/drawing/2014/main" id="{57EF94E7-813E-4382-F664-99BA965DD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8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classroom&#10;&#10;Description automatically generated">
            <a:extLst>
              <a:ext uri="{FF2B5EF4-FFF2-40B4-BE49-F238E27FC236}">
                <a16:creationId xmlns:a16="http://schemas.microsoft.com/office/drawing/2014/main" id="{58E5D29D-86CF-5477-A82A-825DA4DF9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1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website sign&#10;&#10;Description automatically generated">
            <a:extLst>
              <a:ext uri="{FF2B5EF4-FFF2-40B4-BE49-F238E27FC236}">
                <a16:creationId xmlns:a16="http://schemas.microsoft.com/office/drawing/2014/main" id="{7053279C-F0AA-BBE5-F056-CDFC9CE2E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9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keyboard with blue squares&#10;&#10;Description automatically generated">
            <a:extLst>
              <a:ext uri="{FF2B5EF4-FFF2-40B4-BE49-F238E27FC236}">
                <a16:creationId xmlns:a16="http://schemas.microsoft.com/office/drawing/2014/main" id="{10A80500-A099-1BA8-FC28-6767B6B50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2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A80F867-9834-7706-83BF-0B63732B0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005220BE-CC58-8D4A-0323-708E776ED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106EC5F2-CB57-DCFA-6D30-46FDD061C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5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Ipinoluwa Shobayo</dc:creator>
  <cp:lastModifiedBy>Ipinoluwa Shobayo</cp:lastModifiedBy>
  <cp:revision>1</cp:revision>
  <dcterms:created xsi:type="dcterms:W3CDTF">2023-11-21T21:43:02Z</dcterms:created>
  <dcterms:modified xsi:type="dcterms:W3CDTF">2023-11-21T21:49:23Z</dcterms:modified>
</cp:coreProperties>
</file>