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df733aa5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df733aa5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df733aa5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df733aa5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df733aa5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df733aa5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df733aa5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df733aa5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df733aa8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df733aa8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df733aa8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df733aa8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df733aa8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df733aa8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df733aa5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df733aa5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df733aa5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df733aa5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558250" y="2055150"/>
            <a:ext cx="40275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Spotter</a:t>
            </a:r>
            <a:endParaRPr b="1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200" y="940363"/>
            <a:ext cx="2485575" cy="326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spot-ter.github.io/Spotter_Website.github.io@YongEn0324 , @ipy06, @timanenasir, @Kiro025, @AlaeKabir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come up with the product?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525" y="1935375"/>
            <a:ext cx="2911200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/>
          <p:nvPr/>
        </p:nvSpPr>
        <p:spPr>
          <a:xfrm>
            <a:off x="2700750" y="1158425"/>
            <a:ext cx="1329900" cy="10761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2868750" y="1366975"/>
            <a:ext cx="9939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 should I sit?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863" y="1089300"/>
            <a:ext cx="6068175" cy="36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488" y="412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 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910" y="1105325"/>
            <a:ext cx="5926077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012000" y="412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: basic plan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425" y="1133475"/>
            <a:ext cx="34480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052550" y="338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Pricing: Pro plan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876300"/>
            <a:ext cx="33528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Pricing: Event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50" y="1333500"/>
            <a:ext cx="33909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133750" y="2069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Website Demo</a:t>
            </a:r>
            <a:endParaRPr b="1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39700" y="605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Our ask</a:t>
            </a:r>
            <a:endParaRPr b="1" sz="42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63" y="1927775"/>
            <a:ext cx="208597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000" y="1927775"/>
            <a:ext cx="2966999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/>
          <p:nvPr/>
        </p:nvSpPr>
        <p:spPr>
          <a:xfrm>
            <a:off x="2527600" y="2796575"/>
            <a:ext cx="554400" cy="5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799" y="1628050"/>
            <a:ext cx="2790200" cy="27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