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251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Dev Diary_2016-06-29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340768"/>
            <a:ext cx="33123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07904" y="1628800"/>
            <a:ext cx="331236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95736" y="2780928"/>
            <a:ext cx="3312368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27984" y="3068960"/>
            <a:ext cx="3312368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3</cp:revision>
  <dcterms:created xsi:type="dcterms:W3CDTF">2006-10-05T04:04:58Z</dcterms:created>
  <dcterms:modified xsi:type="dcterms:W3CDTF">2016-06-29T02:20:14Z</dcterms:modified>
</cp:coreProperties>
</file>