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3" autoAdjust="0"/>
    <p:restoredTop sz="94660"/>
  </p:normalViewPr>
  <p:slideViewPr>
    <p:cSldViewPr snapToGrid="0">
      <p:cViewPr>
        <p:scale>
          <a:sx n="66" d="100"/>
          <a:sy n="66" d="100"/>
        </p:scale>
        <p:origin x="-954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3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8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6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3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6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1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BC0C-BAC4-40C7-823E-57B7555327A0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15F40-D283-46CF-B1DA-314D396A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rket.nlic.go.k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" y="256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고객유치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0030" y="625364"/>
            <a:ext cx="5407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http://market.nlic.go.kr/</a:t>
            </a:r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에서 고객의 창고 이용 신청을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5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911" y="490002"/>
            <a:ext cx="10771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mtClean="0"/>
              <a:t>Intro</a:t>
            </a:r>
          </a:p>
          <a:p>
            <a:r>
              <a:rPr lang="en-US" altLang="ko-KR" dirty="0" smtClean="0"/>
              <a:t>SPOT360</a:t>
            </a:r>
            <a:r>
              <a:rPr lang="ko-KR" altLang="en-US" dirty="0" smtClean="0"/>
              <a:t>은 물류 시스템을 기반으로 고객과 소통하는 기업입니다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물류대행의 사업 분야에서 고객님 제품을 최적의 환경에서 안전하게 보관하고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전달하는 행위가 기존의 소통 방식이었습니다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소통하는 기업으로 새롭게 시작하는 서비스는 고객의 편의 극대화와 유통 데이터의 피드백입니다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중간 물류기지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소규모 쇼핑몰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 사업자 등의 고객 </a:t>
            </a:r>
            <a:r>
              <a:rPr lang="en-US" altLang="ko-KR" dirty="0" smtClean="0"/>
              <a:t>NEEDS</a:t>
            </a:r>
            <a:r>
              <a:rPr lang="ko-KR" altLang="en-US" dirty="0" smtClean="0"/>
              <a:t>의 관점에 필요한 서비스를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물품 전산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임가공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택배물류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반품처리까지 물류서비스의 편의를 극대화하였습니다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팔레트부터 낱개 품목까지 데이터화하여 관리되며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시간에 따라 축적된 </a:t>
            </a:r>
            <a:r>
              <a:rPr lang="en-US" altLang="ko-KR" dirty="0" smtClean="0"/>
              <a:t>Big Data</a:t>
            </a:r>
            <a:r>
              <a:rPr lang="ko-KR" altLang="en-US" dirty="0" smtClean="0"/>
              <a:t>는 고객님의</a:t>
            </a:r>
            <a:endParaRPr lang="en-US" altLang="ko-KR" dirty="0" smtClean="0"/>
          </a:p>
          <a:p>
            <a:r>
              <a:rPr lang="ko-KR" altLang="en-US" dirty="0" smtClean="0"/>
              <a:t>비즈니스에 가치 있는 정보를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SPOT360</a:t>
            </a:r>
            <a:r>
              <a:rPr lang="ko-KR" altLang="en-US" dirty="0" smtClean="0"/>
              <a:t> 물류관리 시스템을 도입한 각지의 물류 기지에서도 최고의 서비스를 만나 보실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2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4742" y="812578"/>
            <a:ext cx="8606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고객의 편의 최우선 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물품 전산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임가공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택배물류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반품처리까지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54742" y="2641378"/>
            <a:ext cx="8606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물류 시스템의 선도기업 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물류 시스템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54742" y="4470178"/>
            <a:ext cx="8606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BIG DATA </a:t>
            </a:r>
            <a:r>
              <a:rPr lang="ko-KR" altLang="en-US" dirty="0" smtClean="0"/>
              <a:t>유통 분석 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분석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456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154</Words>
  <Application>Microsoft Office PowerPoint</Application>
  <PresentationFormat>사용자 지정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Sangsoo Noh</dc:creator>
  <cp:lastModifiedBy>user</cp:lastModifiedBy>
  <cp:revision>11</cp:revision>
  <dcterms:created xsi:type="dcterms:W3CDTF">2016-08-20T18:42:06Z</dcterms:created>
  <dcterms:modified xsi:type="dcterms:W3CDTF">2016-08-29T04:00:35Z</dcterms:modified>
</cp:coreProperties>
</file>