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3" autoAdjust="0"/>
    <p:restoredTop sz="94660"/>
  </p:normalViewPr>
  <p:slideViewPr>
    <p:cSldViewPr snapToGrid="0">
      <p:cViewPr>
        <p:scale>
          <a:sx n="75" d="100"/>
          <a:sy n="75" d="100"/>
        </p:scale>
        <p:origin x="-2364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2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8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2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3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6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1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arket.nlic.go.k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" y="256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고객유치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0030" y="625364"/>
            <a:ext cx="5407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2"/>
              </a:rPr>
              <a:t>http://market.nlic.go.kr/</a:t>
            </a:r>
            <a:endParaRPr lang="en-US" altLang="ko-KR" dirty="0" smtClean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에서 고객의 창고 이용 신청을 확인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5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911" y="490002"/>
            <a:ext cx="107716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3600" dirty="0" smtClean="0"/>
              <a:t>Intro</a:t>
            </a:r>
            <a:endParaRPr lang="en-US" altLang="ko-KR" dirty="0" smtClean="0"/>
          </a:p>
          <a:p>
            <a:r>
              <a:rPr lang="en-US" altLang="ko-KR" dirty="0" smtClean="0"/>
              <a:t>SPOT360</a:t>
            </a:r>
            <a:r>
              <a:rPr lang="ko-KR" altLang="en-US" dirty="0" smtClean="0"/>
              <a:t>은 물류 시스템을 기반으로 고객과 소통하는 기업입니다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물류대행의 사업 분야에서 고객님 제품을 최적의 환경에서 안전하게 보관하고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전달하는 행위가 기존의 소통 방식이었습니다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소통하는 기업으로 새롭게 시작하는 서비스는 고객의 편의 극대화와 유통 데이터의 피드백입니다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중간 물류기지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소규모 쇼핑몰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 사업자 등의 고객 </a:t>
            </a:r>
            <a:r>
              <a:rPr lang="en-US" altLang="ko-KR" dirty="0" smtClean="0"/>
              <a:t>NEEDS</a:t>
            </a:r>
            <a:r>
              <a:rPr lang="ko-KR" altLang="en-US" dirty="0" smtClean="0"/>
              <a:t>의 관점에 필요한 서비스를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물품 전산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임가공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택배물류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반품처리까지 물류서비스의 편의를 극대화하였습니다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팔레트부터 낱개 품목까지 데이터화하여 관리되며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시간에 따라 축적된 </a:t>
            </a:r>
            <a:r>
              <a:rPr lang="en-US" altLang="ko-KR" dirty="0" smtClean="0"/>
              <a:t>Big Data</a:t>
            </a:r>
            <a:r>
              <a:rPr lang="ko-KR" altLang="en-US" dirty="0" smtClean="0"/>
              <a:t>는 고객님의</a:t>
            </a:r>
            <a:endParaRPr lang="en-US" altLang="ko-KR" dirty="0" smtClean="0"/>
          </a:p>
          <a:p>
            <a:r>
              <a:rPr lang="ko-KR" altLang="en-US" dirty="0" smtClean="0"/>
              <a:t>비즈니스에 가치 있는 정보를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SPOT360</a:t>
            </a:r>
            <a:r>
              <a:rPr lang="ko-KR" altLang="en-US" dirty="0" smtClean="0"/>
              <a:t> 물류관리 시스템을 도입한 각지의 물류 기지에서도 최고의 서비스를 만나 보실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2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4742" y="812578"/>
            <a:ext cx="8606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고객의 편의 최우선 </a:t>
            </a:r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물품 전산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임가공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택배물류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반품처리까지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54742" y="1739678"/>
            <a:ext cx="8606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물류 시스템의 선도기업 </a:t>
            </a:r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물류 시스템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54742" y="5638578"/>
            <a:ext cx="8606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BIG DATA </a:t>
            </a:r>
            <a:r>
              <a:rPr lang="ko-KR" altLang="en-US" dirty="0" smtClean="0"/>
              <a:t>유통 분석 </a:t>
            </a:r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분석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39516" y="2844800"/>
            <a:ext cx="1012566" cy="105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발주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요청서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7516" y="2844800"/>
            <a:ext cx="1012566" cy="1054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출하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입고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요</a:t>
            </a:r>
            <a:r>
              <a:rPr lang="ko-KR" altLang="en-US" sz="1400" dirty="0">
                <a:solidFill>
                  <a:schemeClr val="bg1"/>
                </a:solidFill>
              </a:rPr>
              <a:t>청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06616" y="2844800"/>
            <a:ext cx="1012566" cy="1054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출고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입고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관</a:t>
            </a:r>
            <a:r>
              <a:rPr lang="ko-KR" altLang="en-US" sz="14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086" y="4457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화주문서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06616" y="4457700"/>
            <a:ext cx="290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SPOT360 Logistics System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95716" y="2844800"/>
            <a:ext cx="1012566" cy="1054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출고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입고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관</a:t>
            </a:r>
            <a:r>
              <a:rPr lang="ko-KR" altLang="en-US" sz="14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06616" y="3898900"/>
            <a:ext cx="1012566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대</a:t>
            </a:r>
            <a:r>
              <a:rPr lang="ko-KR" altLang="en-US" dirty="0">
                <a:solidFill>
                  <a:schemeClr val="bg1"/>
                </a:solidFill>
              </a:rPr>
              <a:t>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95716" y="3898900"/>
            <a:ext cx="1012566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86416" y="2844800"/>
            <a:ext cx="1012566" cy="1054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창고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</a:t>
            </a:r>
            <a:r>
              <a:rPr lang="ko-KR" altLang="en-US" dirty="0">
                <a:solidFill>
                  <a:schemeClr val="bg1"/>
                </a:solidFill>
              </a:rPr>
              <a:t>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86416" y="3898900"/>
            <a:ext cx="101256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갱신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204482" y="2959100"/>
            <a:ext cx="419100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977100" y="2959100"/>
            <a:ext cx="419100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663284" y="2959100"/>
            <a:ext cx="419100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7351416" y="2959100"/>
            <a:ext cx="419100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27916" y="2844800"/>
            <a:ext cx="1012566" cy="105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물품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발</a:t>
            </a:r>
            <a:r>
              <a:rPr lang="ko-KR" altLang="en-US" dirty="0">
                <a:solidFill>
                  <a:schemeClr val="bg1"/>
                </a:solidFill>
              </a:rPr>
              <a:t>송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9227582" y="2959100"/>
            <a:ext cx="419100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11033" y="4457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56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03" y="1508125"/>
            <a:ext cx="2393598" cy="343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71" y="1508125"/>
            <a:ext cx="2450647" cy="339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06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3"/>
          <a:stretch/>
        </p:blipFill>
        <p:spPr bwMode="auto">
          <a:xfrm>
            <a:off x="2369889" y="939800"/>
            <a:ext cx="47593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2500" y="939800"/>
            <a:ext cx="1182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</a:t>
            </a:r>
            <a:endParaRPr lang="en-US" altLang="ko-KR" dirty="0" smtClean="0"/>
          </a:p>
          <a:p>
            <a:r>
              <a:rPr lang="en-US" altLang="ko-KR" dirty="0" smtClean="0"/>
              <a:t>+Register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29215" y="952500"/>
            <a:ext cx="9652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60690" y="1949450"/>
            <a:ext cx="9652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0005" y="156176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89"/>
          <a:stretch/>
        </p:blipFill>
        <p:spPr bwMode="auto">
          <a:xfrm>
            <a:off x="8094415" y="952500"/>
            <a:ext cx="9683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중괄호 6"/>
          <p:cNvSpPr/>
          <p:nvPr/>
        </p:nvSpPr>
        <p:spPr>
          <a:xfrm rot="16200000">
            <a:off x="5429002" y="-825281"/>
            <a:ext cx="368300" cy="30321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52629" y="12546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기본 메뉴 구성 유지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4105" y="1902430"/>
            <a:ext cx="549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서비스 제공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open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상태 확인 필요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3200" y="1716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2500" y="3606800"/>
            <a:ext cx="231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r>
              <a:rPr lang="en-US" altLang="ko-KR" dirty="0" smtClean="0"/>
              <a:t>+ id, pw, info + </a:t>
            </a:r>
            <a:r>
              <a:rPr lang="en-US" altLang="ko-KR" dirty="0" smtClean="0"/>
              <a:t>edit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03200" y="32323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35800" y="3606800"/>
            <a:ext cx="211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SPOT360</a:t>
            </a:r>
          </a:p>
          <a:p>
            <a:r>
              <a:rPr lang="en-US" altLang="ko-KR" dirty="0" smtClean="0"/>
              <a:t>-. </a:t>
            </a:r>
            <a:r>
              <a:rPr lang="ko-KR" altLang="en-US" dirty="0" smtClean="0"/>
              <a:t>권한 부여 </a:t>
            </a:r>
            <a:r>
              <a:rPr lang="en-US" altLang="ko-KR" dirty="0" smtClean="0"/>
              <a:t>{Staff}</a:t>
            </a:r>
          </a:p>
          <a:p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556000" y="4068465"/>
            <a:ext cx="3213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908004" y="3639760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40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431800"/>
            <a:ext cx="10991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Spot360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woochang</a:t>
            </a:r>
            <a:r>
              <a:rPr lang="en-US" altLang="ko-KR" dirty="0" smtClean="0"/>
              <a:t> {super}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+worker     {</a:t>
            </a:r>
            <a:r>
              <a:rPr lang="en-US" altLang="ko-KR" dirty="0" smtClean="0"/>
              <a:t>staff</a:t>
            </a:r>
            <a:r>
              <a:rPr lang="en-US" altLang="ko-KR" dirty="0" smtClean="0"/>
              <a:t>}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+</a:t>
            </a:r>
            <a:r>
              <a:rPr lang="ko-KR" altLang="en-US" dirty="0" smtClean="0"/>
              <a:t>화주</a:t>
            </a:r>
            <a:r>
              <a:rPr lang="en-US" altLang="ko-KR" dirty="0" smtClean="0"/>
              <a:t>1      {read-only}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smtClean="0">
                <a:sym typeface="Wingdings" pitchFamily="2" charset="2"/>
              </a:rPr>
              <a:t>누가 승인해줘</a:t>
            </a:r>
            <a:r>
              <a:rPr lang="en-US" altLang="ko-KR" dirty="0" smtClean="0">
                <a:sym typeface="Wingdings" pitchFamily="2" charset="2"/>
              </a:rPr>
              <a:t>? </a:t>
            </a:r>
            <a:r>
              <a:rPr lang="en-US" altLang="ko-KR" dirty="0" err="1" smtClean="0">
                <a:sym typeface="Wingdings" pitchFamily="2" charset="2"/>
              </a:rPr>
              <a:t>woochang</a:t>
            </a:r>
            <a:r>
              <a:rPr lang="en-US" altLang="ko-KR" dirty="0" smtClean="0">
                <a:sym typeface="Wingdings" pitchFamily="2" charset="2"/>
              </a:rPr>
              <a:t>(super) 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approval (</a:t>
            </a:r>
            <a:r>
              <a:rPr lang="ko-KR" altLang="en-US" dirty="0" smtClean="0">
                <a:sym typeface="Wingdings" pitchFamily="2" charset="2"/>
              </a:rPr>
              <a:t>화주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 정보만 볼 수 있도록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+</a:t>
            </a:r>
            <a:r>
              <a:rPr lang="ko-KR" altLang="en-US" dirty="0" smtClean="0"/>
              <a:t>화주</a:t>
            </a:r>
            <a:r>
              <a:rPr lang="en-US" altLang="ko-KR" dirty="0" smtClean="0"/>
              <a:t>2      {read-only}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누가 승인해줘</a:t>
            </a:r>
            <a:r>
              <a:rPr lang="en-US" altLang="ko-KR" dirty="0">
                <a:sym typeface="Wingdings" pitchFamily="2" charset="2"/>
              </a:rPr>
              <a:t>? </a:t>
            </a:r>
            <a:r>
              <a:rPr lang="en-US" altLang="ko-KR" dirty="0" err="1">
                <a:sym typeface="Wingdings" pitchFamily="2" charset="2"/>
              </a:rPr>
              <a:t>woochang</a:t>
            </a:r>
            <a:r>
              <a:rPr lang="en-US" altLang="ko-KR" dirty="0">
                <a:sym typeface="Wingdings" pitchFamily="2" charset="2"/>
              </a:rPr>
              <a:t>(super) </a:t>
            </a:r>
            <a:r>
              <a:rPr lang="ko-KR" altLang="en-US" dirty="0">
                <a:sym typeface="Wingdings" pitchFamily="2" charset="2"/>
              </a:rPr>
              <a:t>가 </a:t>
            </a:r>
            <a:r>
              <a:rPr lang="en-US" altLang="ko-KR" dirty="0">
                <a:sym typeface="Wingdings" pitchFamily="2" charset="2"/>
              </a:rPr>
              <a:t>approval (</a:t>
            </a:r>
            <a:r>
              <a:rPr lang="ko-KR" altLang="en-US" dirty="0" smtClean="0">
                <a:sym typeface="Wingdings" pitchFamily="2" charset="2"/>
              </a:rPr>
              <a:t>화주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정보만 볼 수 있도록</a:t>
            </a:r>
            <a:r>
              <a:rPr lang="en-US" altLang="ko-KR" dirty="0">
                <a:sym typeface="Wingdings" pitchFamily="2" charset="2"/>
              </a:rPr>
              <a:t>)</a:t>
            </a:r>
            <a:r>
              <a:rPr lang="ko-KR" altLang="en-US" dirty="0">
                <a:sym typeface="Wingdings" pitchFamily="2" charset="2"/>
              </a:rPr>
              <a:t>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05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3200" y="171628"/>
            <a:ext cx="153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#2. Materials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679628"/>
            <a:ext cx="10858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검색 </a:t>
            </a:r>
            <a:r>
              <a:rPr lang="en-US" altLang="ko-KR" dirty="0" smtClean="0"/>
              <a:t>{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상품코드</a:t>
            </a:r>
            <a:r>
              <a:rPr lang="en-US" altLang="ko-KR" dirty="0" smtClean="0"/>
              <a:t>}, </a:t>
            </a:r>
            <a:r>
              <a:rPr lang="ko-KR" altLang="en-US" dirty="0" smtClean="0"/>
              <a:t>날짜 검색 </a:t>
            </a:r>
            <a:r>
              <a:rPr lang="en-US" altLang="ko-KR" dirty="0" err="1" smtClean="0"/>
              <a:t>Navibar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mini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 smtClean="0"/>
              <a:t>2. 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Page</a:t>
            </a:r>
            <a:br>
              <a:rPr lang="en-US" altLang="ko-KR" dirty="0" smtClean="0"/>
            </a:br>
            <a:r>
              <a:rPr lang="en-US" altLang="ko-KR" dirty="0"/>
              <a:t>+ materials code { add  by staff }</a:t>
            </a:r>
          </a:p>
          <a:p>
            <a:r>
              <a:rPr lang="en-US" altLang="ko-KR" dirty="0"/>
              <a:t>+ pallet code { add  by staff }</a:t>
            </a:r>
            <a:endParaRPr lang="ko-KR" altLang="en-US" dirty="0"/>
          </a:p>
          <a:p>
            <a:r>
              <a:rPr lang="en-US" altLang="ko-KR" dirty="0"/>
              <a:t>   ( pallet code</a:t>
            </a:r>
            <a:r>
              <a:rPr lang="ko-KR" altLang="en-US" dirty="0"/>
              <a:t>는 각 회사의 자산 정보이므로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일괄 등록 그리고 사용 </a:t>
            </a:r>
            <a:r>
              <a:rPr lang="ko-KR" altLang="en-US" dirty="0" smtClean="0"/>
              <a:t>중인 것도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중복사용 때문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-. </a:t>
            </a:r>
            <a:r>
              <a:rPr lang="ko-KR" altLang="en-US" dirty="0" err="1" smtClean="0"/>
              <a:t>자재명</a:t>
            </a:r>
            <a:r>
              <a:rPr lang="en-US" altLang="ko-KR" dirty="0"/>
              <a:t>/</a:t>
            </a:r>
            <a:r>
              <a:rPr lang="ko-KR" altLang="en-US" dirty="0"/>
              <a:t>자재코드</a:t>
            </a:r>
            <a:r>
              <a:rPr lang="en-US" altLang="ko-KR" dirty="0"/>
              <a:t>/</a:t>
            </a:r>
            <a:r>
              <a:rPr lang="ko-KR" altLang="en-US" dirty="0"/>
              <a:t>관리코드</a:t>
            </a:r>
            <a:r>
              <a:rPr lang="en-US" altLang="ko-KR" dirty="0"/>
              <a:t>/</a:t>
            </a:r>
            <a:r>
              <a:rPr lang="ko-KR" altLang="en-US" dirty="0" smtClean="0"/>
              <a:t>관리단위 기준 정보 </a:t>
            </a:r>
            <a:endParaRPr lang="en-US" altLang="ko-KR" dirty="0" smtClean="0"/>
          </a:p>
          <a:p>
            <a:r>
              <a:rPr lang="en-US" altLang="ko-KR" dirty="0" smtClean="0"/>
              <a:t>-. </a:t>
            </a:r>
            <a:r>
              <a:rPr lang="en-US" altLang="ko-KR" dirty="0" err="1" smtClean="0"/>
              <a:t>woochang</a:t>
            </a:r>
            <a:r>
              <a:rPr lang="en-US" altLang="ko-KR" dirty="0" smtClean="0"/>
              <a:t>(super), </a:t>
            </a:r>
            <a:r>
              <a:rPr lang="en-US" altLang="ko-KR" dirty="0" err="1" smtClean="0"/>
              <a:t>workder</a:t>
            </a:r>
            <a:r>
              <a:rPr lang="en-US" altLang="ko-KR" dirty="0" smtClean="0"/>
              <a:t>(staff) </a:t>
            </a:r>
            <a:r>
              <a:rPr lang="ko-KR" altLang="en-US" dirty="0" smtClean="0"/>
              <a:t>권한자만 접근가능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3541950"/>
            <a:ext cx="83439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801690" y="4220050"/>
            <a:ext cx="2621210" cy="46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</a:t>
            </a:r>
            <a:r>
              <a:rPr lang="en-US" altLang="ko-KR" dirty="0" smtClean="0"/>
              <a:t>Menu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03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3200" y="171628"/>
            <a:ext cx="153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#2. Materials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" y="717728"/>
            <a:ext cx="1085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출고</a:t>
            </a:r>
            <a:r>
              <a:rPr lang="en-US" altLang="ko-KR" dirty="0"/>
              <a:t>/</a:t>
            </a:r>
            <a:r>
              <a:rPr lang="ko-KR" altLang="en-US" dirty="0"/>
              <a:t>입고 관리 </a:t>
            </a:r>
            <a:r>
              <a:rPr lang="en-US" altLang="ko-KR" dirty="0" smtClean="0"/>
              <a:t>Page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-. </a:t>
            </a:r>
            <a:r>
              <a:rPr lang="ko-KR" altLang="en-US" dirty="0" smtClean="0"/>
              <a:t>출하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입고 상태 정보 표 삽입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-. </a:t>
            </a:r>
            <a:r>
              <a:rPr lang="ko-KR" altLang="en-US" dirty="0" smtClean="0"/>
              <a:t>출하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입고 작업 완료 버튼 넣기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50" y="2216150"/>
            <a:ext cx="87725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9388780" y="2838867"/>
            <a:ext cx="506283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상</a:t>
            </a:r>
            <a:r>
              <a:rPr lang="ko-KR" altLang="en-US">
                <a:solidFill>
                  <a:schemeClr val="bg1"/>
                </a:solidFill>
              </a:rPr>
              <a:t>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26279" y="2212975"/>
            <a:ext cx="1726515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입고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출고 승인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5376" y="4902200"/>
            <a:ext cx="1726515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입고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출고 승인 </a:t>
            </a:r>
            <a:r>
              <a:rPr lang="en-US" altLang="ko-KR" dirty="0" smtClean="0">
                <a:solidFill>
                  <a:schemeClr val="bg1"/>
                </a:solidFill>
              </a:rPr>
              <a:t>Window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79619" y="4521200"/>
            <a:ext cx="1726515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Barcode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Approval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79619" y="5346700"/>
            <a:ext cx="1726515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Worker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</a:t>
            </a:r>
            <a:r>
              <a:rPr lang="ko-KR" altLang="en-US" dirty="0">
                <a:solidFill>
                  <a:schemeClr val="bg1"/>
                </a:solidFill>
              </a:rPr>
              <a:t>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2944641" y="4695825"/>
            <a:ext cx="419100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64876" y="4902200"/>
            <a:ext cx="1726515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승인 완료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6005341" y="4695825"/>
            <a:ext cx="419100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551085" y="4902200"/>
            <a:ext cx="1726515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입고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출하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8899266" y="4695825"/>
            <a:ext cx="419100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4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357</Words>
  <Application>Microsoft Office PowerPoint</Application>
  <PresentationFormat>사용자 지정</PresentationFormat>
  <Paragraphs>85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Sangsoo Noh</dc:creator>
  <cp:lastModifiedBy>user</cp:lastModifiedBy>
  <cp:revision>26</cp:revision>
  <dcterms:created xsi:type="dcterms:W3CDTF">2016-08-20T18:42:06Z</dcterms:created>
  <dcterms:modified xsi:type="dcterms:W3CDTF">2016-08-29T06:03:12Z</dcterms:modified>
</cp:coreProperties>
</file>