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  <p:sldId id="261" r:id="rId6"/>
    <p:sldId id="256" r:id="rId7"/>
    <p:sldId id="25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CC99FF"/>
    <a:srgbClr val="FFCC66"/>
    <a:srgbClr val="990000"/>
    <a:srgbClr val="008000"/>
    <a:srgbClr val="FFFF00"/>
    <a:srgbClr val="F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5" autoAdjust="0"/>
    <p:restoredTop sz="94660"/>
  </p:normalViewPr>
  <p:slideViewPr>
    <p:cSldViewPr snapToGrid="0">
      <p:cViewPr>
        <p:scale>
          <a:sx n="75" d="100"/>
          <a:sy n="75" d="100"/>
        </p:scale>
        <p:origin x="582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0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2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4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1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9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8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4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C780-5612-456C-875F-EAF099912A32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2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8690" y="431810"/>
            <a:ext cx="6493164" cy="449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Python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이것저것들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Module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C++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클래스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Class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CInspDefect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InspDefect.h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cpp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Main             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  include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InspDefect.h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Python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모듈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def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InspDefect.py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Main                import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from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import add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from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CInspDefect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import *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Package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C++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Lib/DLL   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ProjectName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/.h,.cpp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Python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Package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Projectname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/.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py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__init__.py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71854" y="1073835"/>
            <a:ext cx="5053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http://django-doc-pootle-test.readthedocs.io/en/latest/index.html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63590" y="431810"/>
            <a:ext cx="4434610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django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이것저것들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7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87" y="226031"/>
            <a:ext cx="97955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수정사항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customers </a:t>
            </a:r>
            <a:r>
              <a:rPr lang="en-US" altLang="ko-KR" dirty="0" smtClean="0">
                <a:sym typeface="Wingdings" panose="05000000000000000000" pitchFamily="2" charset="2"/>
              </a:rPr>
              <a:t> accounts </a:t>
            </a:r>
            <a:r>
              <a:rPr lang="ko-KR" altLang="en-US" dirty="0" smtClean="0">
                <a:sym typeface="Wingdings" panose="05000000000000000000" pitchFamily="2" charset="2"/>
              </a:rPr>
              <a:t>의 포괄 개념으로 변경 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한글화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ko-KR" altLang="en-US" dirty="0" smtClean="0">
                <a:sym typeface="Wingdings" panose="05000000000000000000" pitchFamily="2" charset="2"/>
              </a:rPr>
              <a:t>재구성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Design </a:t>
            </a:r>
            <a:r>
              <a:rPr lang="ko-KR" altLang="en-US" dirty="0" smtClean="0">
                <a:sym typeface="Wingdings" panose="05000000000000000000" pitchFamily="2" charset="2"/>
              </a:rPr>
              <a:t>재구성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err="1" smtClean="0">
                <a:sym typeface="Wingdings" panose="05000000000000000000" pitchFamily="2" charset="2"/>
              </a:rPr>
              <a:t>woochang</a:t>
            </a:r>
            <a:r>
              <a:rPr lang="ko-KR" altLang="en-US" dirty="0" smtClean="0">
                <a:sym typeface="Wingdings" panose="05000000000000000000" pitchFamily="2" charset="2"/>
              </a:rPr>
              <a:t>의 자회사가 아닌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투자 회사로 독립적인 이미지를 강조해야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</a:t>
            </a:r>
            <a:r>
              <a:rPr lang="ko-KR" altLang="en-US" dirty="0" err="1" smtClean="0">
                <a:sym typeface="Wingdings" panose="05000000000000000000" pitchFamily="2" charset="2"/>
              </a:rPr>
              <a:t>고객사에서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web page</a:t>
            </a:r>
            <a:r>
              <a:rPr lang="ko-KR" altLang="en-US" dirty="0" smtClean="0">
                <a:sym typeface="Wingdings" panose="05000000000000000000" pitchFamily="2" charset="2"/>
              </a:rPr>
              <a:t>를 보고 끼리끼리 논다는 이미지를 없애기 위해서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2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86" y="618596"/>
            <a:ext cx="7998626" cy="525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0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덧셈 기호 36"/>
          <p:cNvSpPr/>
          <p:nvPr/>
        </p:nvSpPr>
        <p:spPr>
          <a:xfrm>
            <a:off x="3161996" y="3599005"/>
            <a:ext cx="335004" cy="335004"/>
          </a:xfrm>
          <a:prstGeom prst="mathPl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뺄셈 기호 37"/>
          <p:cNvSpPr/>
          <p:nvPr/>
        </p:nvSpPr>
        <p:spPr>
          <a:xfrm rot="5400000">
            <a:off x="3417587" y="3710629"/>
            <a:ext cx="487953" cy="543942"/>
          </a:xfrm>
          <a:prstGeom prst="mathMinus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뺄셈 기호 38"/>
          <p:cNvSpPr/>
          <p:nvPr/>
        </p:nvSpPr>
        <p:spPr>
          <a:xfrm>
            <a:off x="2548721" y="3696561"/>
            <a:ext cx="667069" cy="670008"/>
          </a:xfrm>
          <a:prstGeom prst="mathMinus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덧셈 기호 39"/>
          <p:cNvSpPr/>
          <p:nvPr/>
        </p:nvSpPr>
        <p:spPr>
          <a:xfrm>
            <a:off x="2994495" y="4075723"/>
            <a:ext cx="670008" cy="670008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3686865" y="4536591"/>
            <a:ext cx="991606" cy="686736"/>
            <a:chOff x="4405754" y="1668102"/>
            <a:chExt cx="308001" cy="213306"/>
          </a:xfrm>
        </p:grpSpPr>
        <p:sp>
          <p:nvSpPr>
            <p:cNvPr id="20" name="정육면체 19"/>
            <p:cNvSpPr/>
            <p:nvPr/>
          </p:nvSpPr>
          <p:spPr>
            <a:xfrm>
              <a:off x="4430564" y="1668102"/>
              <a:ext cx="95089" cy="95089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정육면체 20"/>
            <p:cNvSpPr/>
            <p:nvPr/>
          </p:nvSpPr>
          <p:spPr>
            <a:xfrm>
              <a:off x="4500843" y="1739455"/>
              <a:ext cx="95089" cy="9508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정육면체 21"/>
            <p:cNvSpPr/>
            <p:nvPr/>
          </p:nvSpPr>
          <p:spPr>
            <a:xfrm>
              <a:off x="4405754" y="1763191"/>
              <a:ext cx="95089" cy="95089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4618666" y="1786319"/>
              <a:ext cx="95089" cy="95089"/>
            </a:xfrm>
            <a:prstGeom prst="cub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970880" y="4833304"/>
            <a:ext cx="434127" cy="305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568" y="4727821"/>
            <a:ext cx="545322" cy="4109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623675" y="5002899"/>
            <a:ext cx="270493" cy="2704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975545" y="5002899"/>
            <a:ext cx="270493" cy="2704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405007" y="4346651"/>
            <a:ext cx="81377" cy="7523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 rot="5400000">
            <a:off x="2707927" y="4723085"/>
            <a:ext cx="78966" cy="7523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다리꼴 57"/>
          <p:cNvSpPr/>
          <p:nvPr/>
        </p:nvSpPr>
        <p:spPr>
          <a:xfrm>
            <a:off x="1615835" y="4218069"/>
            <a:ext cx="403572" cy="693517"/>
          </a:xfrm>
          <a:prstGeom prst="trapezoid">
            <a:avLst>
              <a:gd name="adj" fmla="val 946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36" y="2031126"/>
            <a:ext cx="9406959" cy="799478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5889506" y="5815262"/>
            <a:ext cx="565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https://www.vitra.com/en-jp/content/rollout-logistics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1615835" y="2830604"/>
            <a:ext cx="5449287" cy="31899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065124" y="2830604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About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151438" y="2830604"/>
            <a:ext cx="129540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|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8280978" y="2830604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367292" y="2830604"/>
            <a:ext cx="129540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|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9496831" y="2830604"/>
            <a:ext cx="152596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Contact Us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601200" y="3225800"/>
            <a:ext cx="337621" cy="31899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938844" y="3229673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#383838</a:t>
            </a:r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42" y="1112387"/>
            <a:ext cx="5552396" cy="1726448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2424829" y="1342798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주</a:t>
            </a:r>
            <a:r>
              <a:rPr lang="en-US" altLang="ko-KR" b="1" dirty="0"/>
              <a:t>)</a:t>
            </a:r>
            <a:r>
              <a:rPr lang="ko-KR" altLang="en-US" b="1" dirty="0" err="1"/>
              <a:t>우창물류</a:t>
            </a:r>
            <a:r>
              <a:rPr lang="ko-KR" altLang="en-US" b="1" dirty="0"/>
              <a:t> </a:t>
            </a:r>
            <a:r>
              <a:rPr lang="ko-KR" altLang="en-US" b="1" dirty="0" smtClean="0"/>
              <a:t>자재관리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8628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" y="1505059"/>
            <a:ext cx="5125156" cy="3847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6" y="1505059"/>
            <a:ext cx="5125156" cy="38478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101" y="309222"/>
            <a:ext cx="601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http://www.slideshare.net/perhapsspy/django-44664022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85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7000" y="527735"/>
            <a:ext cx="2146300" cy="361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7000" y="527735"/>
            <a:ext cx="2146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/ </a:t>
            </a:r>
          </a:p>
          <a:p>
            <a:r>
              <a:rPr lang="en-US" altLang="ko-KR" dirty="0" smtClean="0"/>
              <a:t>    manage.py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mysite</a:t>
            </a:r>
            <a:r>
              <a:rPr lang="en-US" altLang="ko-KR" dirty="0" smtClean="0"/>
              <a:t>/ </a:t>
            </a:r>
          </a:p>
          <a:p>
            <a:r>
              <a:rPr lang="en-US" altLang="ko-KR" dirty="0" smtClean="0"/>
              <a:t>        __init__.py </a:t>
            </a:r>
          </a:p>
          <a:p>
            <a:r>
              <a:rPr lang="en-US" altLang="ko-KR" dirty="0" smtClean="0"/>
              <a:t>        settings.py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smtClean="0"/>
              <a:t>urls.py </a:t>
            </a:r>
          </a:p>
          <a:p>
            <a:r>
              <a:rPr lang="en-US" altLang="ko-KR" dirty="0" smtClean="0"/>
              <a:t>        wsgi.py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87600" y="527735"/>
            <a:ext cx="3975100" cy="361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프로젝트의 컨테이너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역할하는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디렉토리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 이름은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별로 중요하지 않음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가능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87600" y="889001"/>
            <a:ext cx="3975100" cy="208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명령 유틸리티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프로젝트와 상호작용 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87600" y="11430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실제 </a:t>
            </a:r>
            <a:r>
              <a:rPr lang="en-US" altLang="ko-KR" sz="1200" dirty="0" smtClean="0">
                <a:solidFill>
                  <a:schemeClr val="tx1"/>
                </a:solidFill>
              </a:rPr>
              <a:t>Python Package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87600" y="14097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Python package </a:t>
            </a:r>
            <a:r>
              <a:rPr lang="ko-KR" altLang="en-US" sz="1200" dirty="0" smtClean="0">
                <a:solidFill>
                  <a:schemeClr val="tx1"/>
                </a:solidFill>
              </a:rPr>
              <a:t>라는 것을 알려줌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87600" y="16764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필요한 설정 및 구성을 하는 파일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87600" y="19431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URL</a:t>
            </a:r>
            <a:r>
              <a:rPr lang="ko-KR" altLang="en-US" sz="1200" dirty="0" smtClean="0">
                <a:solidFill>
                  <a:schemeClr val="tx1"/>
                </a:solidFill>
              </a:rPr>
              <a:t>을 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600" y="22098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프로젝트가 </a:t>
            </a:r>
            <a:r>
              <a:rPr lang="en-US" altLang="ko-KR" sz="1200" dirty="0" smtClean="0">
                <a:solidFill>
                  <a:schemeClr val="tx1"/>
                </a:solidFill>
              </a:rPr>
              <a:t>WSGI </a:t>
            </a:r>
            <a:r>
              <a:rPr lang="ko-KR" altLang="en-US" sz="1200" dirty="0" smtClean="0">
                <a:solidFill>
                  <a:schemeClr val="tx1"/>
                </a:solidFill>
              </a:rPr>
              <a:t>호환 서버에서 서비스를 위한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진입점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7000" y="1676401"/>
            <a:ext cx="52578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설정을 하는 모듈 수준의 변수를 가진 </a:t>
            </a:r>
            <a:r>
              <a:rPr lang="en-US" altLang="ko-KR" sz="1200" dirty="0" smtClean="0">
                <a:solidFill>
                  <a:schemeClr val="tx1"/>
                </a:solidFill>
              </a:rPr>
              <a:t>python</a:t>
            </a:r>
            <a:r>
              <a:rPr lang="ko-KR" altLang="en-US" sz="1200" dirty="0" smtClean="0">
                <a:solidFill>
                  <a:schemeClr val="tx1"/>
                </a:solidFill>
              </a:rPr>
              <a:t>의 표준 모듈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85029" y="3328965"/>
            <a:ext cx="80409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# Application definition</a:t>
            </a:r>
            <a:endParaRPr lang="en-US" altLang="ko-KR" dirty="0" smtClean="0"/>
          </a:p>
          <a:p>
            <a:r>
              <a:rPr lang="ko-KR" altLang="en-US" dirty="0" smtClean="0"/>
              <a:t>INSTALLED_APPS = [    </a:t>
            </a:r>
            <a:endParaRPr lang="en-US" altLang="ko-KR" dirty="0" smtClean="0"/>
          </a:p>
          <a:p>
            <a:r>
              <a:rPr lang="ko-KR" altLang="en-US" dirty="0" smtClean="0"/>
              <a:t>'django.contrib.admin',    </a:t>
            </a:r>
            <a:endParaRPr lang="en-US" altLang="ko-KR" dirty="0" smtClean="0"/>
          </a:p>
          <a:p>
            <a:r>
              <a:rPr lang="ko-KR" altLang="en-US" dirty="0" smtClean="0"/>
              <a:t>'django.contrib.auth',    </a:t>
            </a:r>
            <a:r>
              <a:rPr lang="en-US" altLang="ko-KR" dirty="0" smtClean="0"/>
              <a:t>		</a:t>
            </a:r>
            <a:r>
              <a:rPr lang="ko-KR" altLang="en-US" dirty="0" smtClean="0"/>
              <a:t>인증시스템</a:t>
            </a:r>
            <a:endParaRPr lang="en-US" altLang="ko-KR" dirty="0" smtClean="0"/>
          </a:p>
          <a:p>
            <a:r>
              <a:rPr lang="ko-KR" altLang="en-US" dirty="0" smtClean="0"/>
              <a:t>'django.contrib.contenttypes',   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컨텐츠타입</a:t>
            </a:r>
            <a:r>
              <a:rPr lang="ko-KR" altLang="en-US" dirty="0" smtClean="0"/>
              <a:t> 프레임워크</a:t>
            </a:r>
            <a:endParaRPr lang="en-US" altLang="ko-KR" dirty="0" smtClean="0"/>
          </a:p>
          <a:p>
            <a:r>
              <a:rPr lang="ko-KR" altLang="en-US" dirty="0" smtClean="0"/>
              <a:t>'django.contrib.sessions',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세션프레임워크</a:t>
            </a:r>
            <a:endParaRPr lang="en-US" altLang="ko-KR" dirty="0" smtClean="0"/>
          </a:p>
          <a:p>
            <a:r>
              <a:rPr lang="ko-KR" altLang="en-US" dirty="0" smtClean="0"/>
              <a:t>'django.contrib.messages',   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메시징프레임워크</a:t>
            </a:r>
            <a:endParaRPr lang="en-US" altLang="ko-KR" dirty="0" smtClean="0"/>
          </a:p>
          <a:p>
            <a:r>
              <a:rPr lang="ko-KR" altLang="en-US" dirty="0" smtClean="0"/>
              <a:t>'django.contrib.staticfiles',   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정적파일을</a:t>
            </a:r>
            <a:r>
              <a:rPr lang="ko-KR" altLang="en-US" dirty="0" smtClean="0"/>
              <a:t> 관리하기 위한 프레임워크</a:t>
            </a:r>
            <a:endParaRPr lang="en-US" altLang="ko-KR" dirty="0" smtClean="0"/>
          </a:p>
          <a:p>
            <a:r>
              <a:rPr lang="ko-KR" altLang="en-US" dirty="0" smtClean="0"/>
              <a:t>'materials',</a:t>
            </a:r>
            <a:endParaRPr lang="en-US" altLang="ko-KR" dirty="0" smtClean="0"/>
          </a:p>
          <a:p>
            <a:r>
              <a:rPr lang="ko-KR" altLang="en-US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40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1736" y="316023"/>
            <a:ext cx="9477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vs. </a:t>
            </a:r>
            <a:r>
              <a:rPr lang="ko-KR" altLang="en-US" dirty="0" err="1" smtClean="0"/>
              <a:t>앱</a:t>
            </a:r>
            <a:endParaRPr lang="ko-KR" altLang="en-US" dirty="0" smtClean="0"/>
          </a:p>
          <a:p>
            <a:r>
              <a:rPr lang="ko-KR" altLang="en-US" dirty="0" err="1" smtClean="0"/>
              <a:t>앱은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웹 어플리케이션의 기능</a:t>
            </a:r>
            <a:r>
              <a:rPr lang="ko-KR" altLang="en-US" dirty="0" smtClean="0"/>
              <a:t>입니다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– e.g.,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블로그시스템</a:t>
            </a:r>
            <a:r>
              <a:rPr lang="en-US" altLang="ko-KR" dirty="0" smtClean="0"/>
              <a:t>,</a:t>
            </a:r>
            <a:r>
              <a:rPr lang="ko-KR" altLang="en-US" dirty="0" smtClean="0"/>
              <a:t>공공 기록의 데이터베이스 또는 간단한 투표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프로젝트는 </a:t>
            </a:r>
            <a:r>
              <a:rPr lang="ko-KR" altLang="en-US" dirty="0" smtClean="0">
                <a:solidFill>
                  <a:srgbClr val="FF0000"/>
                </a:solidFill>
              </a:rPr>
              <a:t>웹사이트에 대한 구성 및 특정 </a:t>
            </a:r>
            <a:r>
              <a:rPr lang="ko-KR" altLang="en-US" dirty="0" err="1" smtClean="0">
                <a:solidFill>
                  <a:srgbClr val="FF0000"/>
                </a:solidFill>
              </a:rPr>
              <a:t>앱들의</a:t>
            </a:r>
            <a:r>
              <a:rPr lang="ko-KR" altLang="en-US" dirty="0" smtClean="0">
                <a:solidFill>
                  <a:srgbClr val="FF0000"/>
                </a:solidFill>
              </a:rPr>
              <a:t> 집합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프로젝트는 다양한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포함하고 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앱은</a:t>
            </a:r>
            <a:r>
              <a:rPr lang="ko-KR" altLang="en-US" dirty="0" smtClean="0"/>
              <a:t> 다양한 프로젝트에서 사용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52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5736" y="409694"/>
            <a:ext cx="524598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>
                <a:solidFill>
                  <a:srgbClr val="FF0000"/>
                </a:solidFill>
              </a:rPr>
              <a:t>Choice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models.Model</a:t>
            </a:r>
            <a:r>
              <a:rPr lang="en-US" altLang="ko-KR" dirty="0" smtClean="0"/>
              <a:t>):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poll = </a:t>
            </a:r>
            <a:r>
              <a:rPr lang="en-US" altLang="ko-KR" dirty="0" err="1" smtClean="0"/>
              <a:t>models.ForeignKey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Poll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ForeignKey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릴레이션쉽을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en-US" altLang="ko-KR" dirty="0" smtClean="0"/>
              <a:t> ( many-to-ones, many-to-</a:t>
            </a:r>
            <a:r>
              <a:rPr lang="en-US" altLang="ko-KR" dirty="0" err="1" smtClean="0"/>
              <a:t>manys</a:t>
            </a:r>
            <a:r>
              <a:rPr lang="en-US" altLang="ko-KR" dirty="0" smtClean="0"/>
              <a:t>, one-to-ones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3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79555" y="2279073"/>
            <a:ext cx="14224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django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29955" y="2279073"/>
            <a:ext cx="1985818" cy="471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http://xx.com/index.html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>
            <a:off x="3815773" y="2514600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800243" y="2750127"/>
            <a:ext cx="3339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urlresolver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아래 경로를 검색하여 </a:t>
            </a:r>
            <a:r>
              <a:rPr lang="en-US" altLang="ko-KR" sz="1200" dirty="0" smtClean="0"/>
              <a:t>view</a:t>
            </a:r>
            <a:r>
              <a:rPr lang="ko-KR" altLang="en-US" sz="1200" dirty="0" smtClean="0"/>
              <a:t>를 호출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134100" y="3027126"/>
            <a:ext cx="52739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urlpatterns</a:t>
            </a:r>
            <a:r>
              <a:rPr lang="en-US" altLang="ko-KR" sz="1200" dirty="0" smtClean="0"/>
              <a:t> = [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r'^materials</a:t>
            </a:r>
            <a:r>
              <a:rPr lang="en-US" altLang="ko-KR" sz="1200" dirty="0" smtClean="0"/>
              <a:t>/', include('</a:t>
            </a:r>
            <a:r>
              <a:rPr lang="en-US" altLang="ko-KR" sz="1200" dirty="0" err="1" smtClean="0"/>
              <a:t>materials.urls</a:t>
            </a:r>
            <a:r>
              <a:rPr lang="en-US" altLang="ko-KR" sz="1200" dirty="0" smtClean="0"/>
              <a:t>', namespace="materials")),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r'^customers</a:t>
            </a:r>
            <a:r>
              <a:rPr lang="en-US" altLang="ko-KR" sz="1200" dirty="0" smtClean="0"/>
              <a:t>/', include('</a:t>
            </a:r>
            <a:r>
              <a:rPr lang="en-US" altLang="ko-KR" sz="1200" dirty="0" err="1" smtClean="0"/>
              <a:t>customers.urls</a:t>
            </a:r>
            <a:r>
              <a:rPr lang="en-US" altLang="ko-KR" sz="1200" dirty="0" smtClean="0"/>
              <a:t>', namespace="customers")),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r'^admin</a:t>
            </a:r>
            <a:r>
              <a:rPr lang="en-US" altLang="ko-KR" sz="1200" dirty="0" smtClean="0"/>
              <a:t>/', </a:t>
            </a:r>
            <a:r>
              <a:rPr lang="en-US" altLang="ko-KR" sz="1200" dirty="0" err="1" smtClean="0"/>
              <a:t>admin.site.urls</a:t>
            </a:r>
            <a:r>
              <a:rPr lang="en-US" altLang="ko-KR" sz="1200" dirty="0" smtClean="0"/>
              <a:t>),</a:t>
            </a:r>
          </a:p>
          <a:p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0" name="왼쪽 중괄호 9"/>
          <p:cNvSpPr/>
          <p:nvPr/>
        </p:nvSpPr>
        <p:spPr>
          <a:xfrm>
            <a:off x="5800243" y="3027126"/>
            <a:ext cx="333857" cy="1154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78154" y="3720054"/>
            <a:ext cx="14224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2" idx="3"/>
          </p:cNvCxnSpPr>
          <p:nvPr/>
        </p:nvCxnSpPr>
        <p:spPr>
          <a:xfrm flipH="1">
            <a:off x="5200554" y="3650566"/>
            <a:ext cx="1219874" cy="3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1"/>
            <a:endCxn id="5" idx="2"/>
          </p:cNvCxnSpPr>
          <p:nvPr/>
        </p:nvCxnSpPr>
        <p:spPr>
          <a:xfrm flipH="1" flipV="1">
            <a:off x="2822864" y="2750127"/>
            <a:ext cx="955290" cy="120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58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446" y="279461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데이터베이스 설정하기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7690" y="648793"/>
            <a:ext cx="567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myvenv</a:t>
            </a:r>
            <a:r>
              <a:rPr lang="en-US" altLang="ko-KR" dirty="0" smtClean="0"/>
              <a:t>) ~/</a:t>
            </a:r>
            <a:r>
              <a:rPr lang="en-US" altLang="ko-KR" dirty="0" err="1" smtClean="0"/>
              <a:t>djangogirls</a:t>
            </a:r>
            <a:r>
              <a:rPr lang="en-US" altLang="ko-KR" dirty="0" smtClean="0"/>
              <a:t>$ python manage.py migrate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85370" y="2496401"/>
            <a:ext cx="14224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85370" y="2219402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django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527333" y="2496401"/>
            <a:ext cx="683491" cy="790409"/>
            <a:chOff x="4184073" y="2193730"/>
            <a:chExt cx="840509" cy="971989"/>
          </a:xfrm>
        </p:grpSpPr>
        <p:sp>
          <p:nvSpPr>
            <p:cNvPr id="12" name="원통 11"/>
            <p:cNvSpPr/>
            <p:nvPr/>
          </p:nvSpPr>
          <p:spPr>
            <a:xfrm>
              <a:off x="4184073" y="2653193"/>
              <a:ext cx="840509" cy="51252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통 10"/>
            <p:cNvSpPr/>
            <p:nvPr/>
          </p:nvSpPr>
          <p:spPr>
            <a:xfrm>
              <a:off x="4184073" y="2406165"/>
              <a:ext cx="840509" cy="51252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원통 9"/>
            <p:cNvSpPr/>
            <p:nvPr/>
          </p:nvSpPr>
          <p:spPr>
            <a:xfrm>
              <a:off x="4184073" y="2193730"/>
              <a:ext cx="840509" cy="51252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/>
          <p:cNvCxnSpPr>
            <a:stCxn id="8" idx="3"/>
          </p:cNvCxnSpPr>
          <p:nvPr/>
        </p:nvCxnSpPr>
        <p:spPr>
          <a:xfrm>
            <a:off x="5707770" y="2731928"/>
            <a:ext cx="18195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683771" y="2219402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db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2873664" y="3328346"/>
            <a:ext cx="7730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모든  </a:t>
            </a:r>
            <a:r>
              <a:rPr lang="en-US" altLang="ko-KR" dirty="0" smtClean="0"/>
              <a:t>Model  </a:t>
            </a:r>
            <a:r>
              <a:rPr lang="ko-KR" altLang="en-US" dirty="0" smtClean="0"/>
              <a:t>객체는  </a:t>
            </a:r>
            <a:r>
              <a:rPr lang="en-US" altLang="ko-KR" dirty="0" smtClean="0"/>
              <a:t>blog/models.py  </a:t>
            </a:r>
            <a:r>
              <a:rPr lang="ko-KR" altLang="en-US" dirty="0" smtClean="0"/>
              <a:t>파일에 선언하여 모델을 만듭니다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90446" y="4328955"/>
            <a:ext cx="480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데이터베이스에 모델을 위한 테이블 만들기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877690" y="5329564"/>
            <a:ext cx="8063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myvenv</a:t>
            </a:r>
            <a:r>
              <a:rPr lang="en-US" altLang="ko-KR" dirty="0" smtClean="0"/>
              <a:t>) ~/</a:t>
            </a:r>
            <a:r>
              <a:rPr lang="en-US" altLang="ko-KR" dirty="0" err="1" smtClean="0"/>
              <a:t>djangogirls</a:t>
            </a:r>
            <a:r>
              <a:rPr lang="en-US" altLang="ko-KR" dirty="0" smtClean="0"/>
              <a:t>$ python manage.py </a:t>
            </a:r>
            <a:r>
              <a:rPr lang="en-US" altLang="ko-KR" dirty="0" err="1" smtClean="0">
                <a:solidFill>
                  <a:srgbClr val="FF0000"/>
                </a:solidFill>
              </a:rPr>
              <a:t>makemigrations</a:t>
            </a:r>
            <a:r>
              <a:rPr lang="en-US" altLang="ko-KR" dirty="0" smtClean="0"/>
              <a:t> </a:t>
            </a:r>
            <a:r>
              <a:rPr lang="en-US" altLang="ko-KR" b="1" i="1" dirty="0" smtClean="0"/>
              <a:t>blog</a:t>
            </a:r>
            <a:endParaRPr lang="ko-KR" altLang="en-US" b="1" i="1" dirty="0"/>
          </a:p>
        </p:txBody>
      </p:sp>
      <p:sp>
        <p:nvSpPr>
          <p:cNvPr id="22" name="직사각형 21"/>
          <p:cNvSpPr/>
          <p:nvPr/>
        </p:nvSpPr>
        <p:spPr>
          <a:xfrm>
            <a:off x="190446" y="1972640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어플리케이션 제작하기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52344" y="4882783"/>
            <a:ext cx="10393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장고 모델에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우리가 방금 만든</a:t>
            </a:r>
            <a:r>
              <a:rPr lang="en-US" altLang="ko-KR" dirty="0" smtClean="0"/>
              <a:t>!) </a:t>
            </a:r>
            <a:r>
              <a:rPr lang="ko-KR" altLang="en-US" dirty="0" smtClean="0"/>
              <a:t>몇 가지 변화가 생겼다는 걸 알게 해줘야 합니다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2344" y="5773116"/>
            <a:ext cx="541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실제 데이터베이스에 모델 추가를 반영하겠습니다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77690" y="6278285"/>
            <a:ext cx="8063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myvenv</a:t>
            </a:r>
            <a:r>
              <a:rPr lang="en-US" altLang="ko-KR" dirty="0" smtClean="0"/>
              <a:t>) ~/</a:t>
            </a:r>
            <a:r>
              <a:rPr lang="en-US" altLang="ko-KR" dirty="0" err="1" smtClean="0"/>
              <a:t>djangogirls</a:t>
            </a:r>
            <a:r>
              <a:rPr lang="en-US" altLang="ko-KR" dirty="0" smtClean="0"/>
              <a:t>$ python manage.py </a:t>
            </a:r>
            <a:r>
              <a:rPr lang="en-US" altLang="ko-KR" dirty="0" smtClean="0">
                <a:solidFill>
                  <a:srgbClr val="FF0000"/>
                </a:solidFill>
              </a:rPr>
              <a:t>migrate</a:t>
            </a:r>
            <a:r>
              <a:rPr lang="en-US" altLang="ko-KR" dirty="0" smtClean="0"/>
              <a:t> </a:t>
            </a:r>
            <a:r>
              <a:rPr lang="en-US" altLang="ko-KR" b="1" i="1" dirty="0" smtClean="0"/>
              <a:t>blog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29722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468" y="380907"/>
            <a:ext cx="4330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How to make it ?</a:t>
            </a:r>
          </a:p>
          <a:p>
            <a:endParaRPr lang="en-US" altLang="ko-KR" b="1" dirty="0"/>
          </a:p>
          <a:p>
            <a:r>
              <a:rPr lang="en-US" altLang="ko-KR" dirty="0" smtClean="0"/>
              <a:t>Python + 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 + Bootstrap + Flat UI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25646" y="1859752"/>
            <a:ext cx="54679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중요하게 여기는 것</a:t>
            </a:r>
            <a:r>
              <a:rPr lang="en-US" altLang="ko-KR" b="1" dirty="0" smtClean="0"/>
              <a:t>??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Materials </a:t>
            </a:r>
            <a:r>
              <a:rPr lang="ko-KR" altLang="en-US" b="1" dirty="0" smtClean="0"/>
              <a:t>정보를 찾아보기 쉽게 색상</a:t>
            </a:r>
            <a:r>
              <a:rPr lang="en-US" altLang="ko-KR" b="1" dirty="0" smtClean="0"/>
              <a:t>+</a:t>
            </a:r>
            <a:r>
              <a:rPr lang="ko-KR" altLang="en-US" b="1" dirty="0" smtClean="0"/>
              <a:t>코드로 구분</a:t>
            </a:r>
            <a:endParaRPr lang="en-US" altLang="ko-KR" b="1" dirty="0" smtClean="0"/>
          </a:p>
          <a:p>
            <a:r>
              <a:rPr lang="ko-KR" altLang="en-US" b="1" dirty="0" err="1" smtClean="0"/>
              <a:t>지속가능할</a:t>
            </a:r>
            <a:r>
              <a:rPr lang="ko-KR" altLang="en-US" b="1" dirty="0" smtClean="0"/>
              <a:t> 것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7712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378" y="207220"/>
            <a:ext cx="358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http://localhost:8000/customers/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8" y="576552"/>
            <a:ext cx="4703182" cy="37882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70" y="576552"/>
            <a:ext cx="6316127" cy="37882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98670" y="207220"/>
            <a:ext cx="3459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http://localhost:8000/materials/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0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411</Words>
  <Application>Microsoft Office PowerPoint</Application>
  <PresentationFormat>와이드스크린</PresentationFormat>
  <Paragraphs>101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Consolas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Sangsoo Noh</dc:creator>
  <cp:lastModifiedBy>Sangsoo Noh</cp:lastModifiedBy>
  <cp:revision>27</cp:revision>
  <dcterms:created xsi:type="dcterms:W3CDTF">2016-08-02T16:44:28Z</dcterms:created>
  <dcterms:modified xsi:type="dcterms:W3CDTF">2016-08-04T06:52:02Z</dcterms:modified>
</cp:coreProperties>
</file>