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0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EBA1-FF86-0A44-9224-1FA9BA061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248" y="-145473"/>
            <a:ext cx="8001000" cy="2971801"/>
          </a:xfrm>
        </p:spPr>
        <p:txBody>
          <a:bodyPr/>
          <a:lstStyle/>
          <a:p>
            <a:r>
              <a:rPr lang="en-US" dirty="0"/>
              <a:t>Let’s build a </a:t>
            </a:r>
            <a:r>
              <a:rPr lang="en-US" dirty="0" err="1"/>
              <a:t>costco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0BBBB-AF8A-D334-CC40-0575B2D70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Capstone Project by Jeremy McCormick</a:t>
            </a:r>
          </a:p>
          <a:p>
            <a:r>
              <a:rPr lang="en-US" dirty="0">
                <a:solidFill>
                  <a:schemeClr val="tx1"/>
                </a:solidFill>
              </a:rPr>
              <a:t>NSS DA9 Cohort</a:t>
            </a:r>
          </a:p>
        </p:txBody>
      </p:sp>
    </p:spTree>
    <p:extLst>
      <p:ext uri="{BB962C8B-B14F-4D97-AF65-F5344CB8AC3E}">
        <p14:creationId xmlns:p14="http://schemas.microsoft.com/office/powerpoint/2010/main" val="193669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0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FDF-A1AE-57A3-19E6-8E427E60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0"/>
            <a:ext cx="8534400" cy="1507067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C04A-2853-6BEE-C08D-DB08289F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30" y="1191107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About the project</a:t>
            </a:r>
          </a:p>
          <a:p>
            <a:r>
              <a:rPr lang="en-US" dirty="0">
                <a:solidFill>
                  <a:schemeClr val="tx1"/>
                </a:solidFill>
              </a:rPr>
              <a:t>Motivation </a:t>
            </a:r>
          </a:p>
          <a:p>
            <a:r>
              <a:rPr lang="en-US" dirty="0">
                <a:solidFill>
                  <a:schemeClr val="tx1"/>
                </a:solidFill>
              </a:rPr>
              <a:t>Analysis</a:t>
            </a:r>
          </a:p>
          <a:p>
            <a:r>
              <a:rPr lang="en-US" dirty="0">
                <a:solidFill>
                  <a:schemeClr val="tx1"/>
                </a:solidFill>
              </a:rPr>
              <a:t>Conclusion and </a:t>
            </a:r>
            <a:r>
              <a:rPr lang="en-US" dirty="0" err="1">
                <a:solidFill>
                  <a:schemeClr val="tx1"/>
                </a:solidFill>
              </a:rPr>
              <a:t>Recomendation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0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0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FDF-A1AE-57A3-19E6-8E427E60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0"/>
            <a:ext cx="8534400" cy="1507067"/>
          </a:xfrm>
        </p:spPr>
        <p:txBody>
          <a:bodyPr/>
          <a:lstStyle/>
          <a:p>
            <a:r>
              <a:rPr lang="en-US" dirty="0"/>
              <a:t>Data Question(s)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C04A-2853-6BEE-C08D-DB08289F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30" y="1191107"/>
            <a:ext cx="8534400" cy="3615267"/>
          </a:xfrm>
        </p:spPr>
        <p:txBody>
          <a:bodyPr/>
          <a:lstStyle/>
          <a:p>
            <a:r>
              <a:rPr lang="en-US" sz="2000" b="0" i="0" dirty="0">
                <a:solidFill>
                  <a:schemeClr val="tx1"/>
                </a:solidFill>
                <a:effectLst/>
              </a:rPr>
              <a:t>Out of the states that don’t have Costco’s what would be the best city to open up a new Costco using member demographic?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Analyze 2 soon to open locations and find if they’re are valuable insights to be gained?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0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FDF-A1AE-57A3-19E6-8E427E60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0"/>
            <a:ext cx="8534400" cy="1507067"/>
          </a:xfrm>
        </p:spPr>
        <p:txBody>
          <a:bodyPr/>
          <a:lstStyle/>
          <a:p>
            <a:r>
              <a:rPr lang="en-US" dirty="0"/>
              <a:t>Why Costco?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C04A-2853-6BEE-C08D-DB08289F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30" y="1191107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Current and former employee</a:t>
            </a:r>
          </a:p>
          <a:p>
            <a:r>
              <a:rPr lang="en-US" dirty="0">
                <a:solidFill>
                  <a:schemeClr val="tx1"/>
                </a:solidFill>
              </a:rPr>
              <a:t>Started out at an established warehouse then moved to a state where there is one Costco</a:t>
            </a:r>
          </a:p>
          <a:p>
            <a:r>
              <a:rPr lang="en-US" dirty="0">
                <a:solidFill>
                  <a:schemeClr val="tx1"/>
                </a:solidFill>
              </a:rPr>
              <a:t>Loves growth and expansion</a:t>
            </a:r>
          </a:p>
        </p:txBody>
      </p:sp>
    </p:spTree>
    <p:extLst>
      <p:ext uri="{BB962C8B-B14F-4D97-AF65-F5344CB8AC3E}">
        <p14:creationId xmlns:p14="http://schemas.microsoft.com/office/powerpoint/2010/main" val="329293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0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FDF-A1AE-57A3-19E6-8E427E60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0"/>
            <a:ext cx="8534400" cy="1507067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C04A-2853-6BEE-C08D-DB08289F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30" y="1191107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Census data and Costco demographic data being used </a:t>
            </a:r>
          </a:p>
          <a:p>
            <a:r>
              <a:rPr lang="en-US" dirty="0">
                <a:solidFill>
                  <a:schemeClr val="tx1"/>
                </a:solidFill>
              </a:rPr>
              <a:t>Project done primarily in excel and Tableau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blue screen with white text on it&#10;&#10;Description automatically generated">
            <a:extLst>
              <a:ext uri="{FF2B5EF4-FFF2-40B4-BE49-F238E27FC236}">
                <a16:creationId xmlns:a16="http://schemas.microsoft.com/office/drawing/2014/main" id="{22B51E89-ADAC-FE6D-ED4B-4B6413D98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145" y="2313626"/>
            <a:ext cx="3408281" cy="45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897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111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Let’s build a costco</vt:lpstr>
      <vt:lpstr>Objectives</vt:lpstr>
      <vt:lpstr>Data Question(s)</vt:lpstr>
      <vt:lpstr>Why Costco?</vt:lpstr>
      <vt:lpstr>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build a costco</dc:title>
  <dc:creator>Jeremy McCormick</dc:creator>
  <cp:lastModifiedBy>Jeremy McCormick</cp:lastModifiedBy>
  <cp:revision>6</cp:revision>
  <dcterms:created xsi:type="dcterms:W3CDTF">2023-10-26T01:27:20Z</dcterms:created>
  <dcterms:modified xsi:type="dcterms:W3CDTF">2023-10-26T02:19:37Z</dcterms:modified>
</cp:coreProperties>
</file>