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90" r:id="rId11"/>
    <p:sldId id="266" r:id="rId12"/>
    <p:sldId id="268" r:id="rId13"/>
    <p:sldId id="269" r:id="rId14"/>
    <p:sldId id="270" r:id="rId15"/>
    <p:sldId id="275" r:id="rId16"/>
    <p:sldId id="282" r:id="rId17"/>
    <p:sldId id="284" r:id="rId18"/>
    <p:sldId id="285" r:id="rId19"/>
    <p:sldId id="286" r:id="rId20"/>
    <p:sldId id="288" r:id="rId21"/>
    <p:sldId id="287" r:id="rId22"/>
    <p:sldId id="274" r:id="rId23"/>
    <p:sldId id="273" r:id="rId24"/>
    <p:sldId id="271" r:id="rId25"/>
    <p:sldId id="276" r:id="rId26"/>
    <p:sldId id="277" r:id="rId27"/>
    <p:sldId id="278" r:id="rId28"/>
    <p:sldId id="283" r:id="rId29"/>
    <p:sldId id="281" r:id="rId30"/>
    <p:sldId id="280" r:id="rId31"/>
  </p:sldIdLst>
  <p:sldSz cx="9144000" cy="5143500" type="screen16x9"/>
  <p:notesSz cx="6858000" cy="9947275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3840">
          <p15:clr>
            <a:srgbClr val="A4A3A4"/>
          </p15:clr>
        </p15:guide>
        <p15:guide id="4" pos="28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3">
          <p15:clr>
            <a:srgbClr val="A4A3A4"/>
          </p15:clr>
        </p15:guide>
        <p15:guide id="2" pos="21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B15"/>
    <a:srgbClr val="09AF01"/>
    <a:srgbClr val="D9F8BA"/>
    <a:srgbClr val="2419FB"/>
    <a:srgbClr val="17991A"/>
    <a:srgbClr val="C2D69A"/>
    <a:srgbClr val="D4FCB6"/>
    <a:srgbClr val="12AA6C"/>
    <a:srgbClr val="9BF58F"/>
    <a:srgbClr val="A3F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1637" autoAdjust="0"/>
  </p:normalViewPr>
  <p:slideViewPr>
    <p:cSldViewPr snapToGrid="0">
      <p:cViewPr>
        <p:scale>
          <a:sx n="90" d="100"/>
          <a:sy n="90" d="100"/>
        </p:scale>
        <p:origin x="-606" y="-90"/>
      </p:cViewPr>
      <p:guideLst>
        <p:guide orient="horz" pos="2160"/>
        <p:guide orient="horz" pos="1620"/>
        <p:guide pos="3840"/>
        <p:guide pos="2866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8"/>
    </p:cViewPr>
  </p:sorterViewPr>
  <p:notesViewPr>
    <p:cSldViewPr snapToGrid="0">
      <p:cViewPr varScale="1">
        <p:scale>
          <a:sx n="52" d="100"/>
          <a:sy n="52" d="100"/>
        </p:scale>
        <p:origin x="-2580" y="-96"/>
      </p:cViewPr>
      <p:guideLst>
        <p:guide orient="horz" pos="3133"/>
        <p:guide pos="21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71336" cy="49872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22" y="3"/>
            <a:ext cx="2971335" cy="49872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4876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48558"/>
            <a:ext cx="2971336" cy="49872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22" y="9448558"/>
            <a:ext cx="2971335" cy="49872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9B5C9C19-E3B4-453B-9833-B6B49DA1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565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idx="1"/>
          </p:nvPr>
        </p:nvSpPr>
        <p:spPr>
          <a:xfrm>
            <a:off x="3884031" y="4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4875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0" tIns="45874" rIns="91750" bIns="45874" rtlCol="0" anchor="ctr"/>
          <a:lstStyle/>
          <a:p>
            <a:endParaRPr lang="en-US"/>
          </a:p>
        </p:txBody>
      </p:sp>
      <p:sp>
        <p:nvSpPr>
          <p:cNvPr id="104875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3" y="4786788"/>
            <a:ext cx="5485158" cy="3917079"/>
          </a:xfrm>
          <a:prstGeom prst="rect">
            <a:avLst/>
          </a:prstGeom>
        </p:spPr>
        <p:txBody>
          <a:bodyPr vert="horz" lIns="91750" tIns="45874" rIns="91750" bIns="458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47878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31" y="9447878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 anchor="b"/>
          <a:lstStyle>
            <a:lvl1pPr algn="r">
              <a:defRPr sz="1200"/>
            </a:lvl1pPr>
          </a:lstStyle>
          <a:p>
            <a:fld id="{4709CBCC-8B3A-44D4-9CE7-93F738B7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55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</a:t>
            </a:fld>
            <a:endParaRPr lang="en-US"/>
          </a:p>
        </p:txBody>
      </p:sp>
      <p:sp>
        <p:nvSpPr>
          <p:cNvPr id="1048589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0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50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98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0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9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30</a:t>
            </a:fld>
            <a:endParaRPr lang="en-US"/>
          </a:p>
        </p:txBody>
      </p:sp>
      <p:sp>
        <p:nvSpPr>
          <p:cNvPr id="1048589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9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685800" y="1598616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8C44-4033-4362-B8D6-8CBB36C0443F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Vijay Patil</a:t>
            </a:r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4" name="Straight Connector 6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7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8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975B-0A4D-4EF3-85DD-0129E9D0B300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43" name="Straight Connector 6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7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8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E723-1129-4E56-8AF1-0A169E7DDEAC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82" name="Content Placeholder 7"/>
          <p:cNvSpPr>
            <a:spLocks noGrp="1"/>
          </p:cNvSpPr>
          <p:nvPr>
            <p:ph sz="quarter" idx="12"/>
          </p:nvPr>
        </p:nvSpPr>
        <p:spPr>
          <a:xfrm>
            <a:off x="5476875" y="166687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6E8-5782-47F4-9C6A-228DE744B9D5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40" name="Straight Connector 6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7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Connector 8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340B-EC5A-403F-909D-A2BB7C8825ED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0900" y="4714875"/>
            <a:ext cx="673100" cy="342899"/>
          </a:xfrm>
        </p:spPr>
        <p:txBody>
          <a:bodyPr/>
          <a:lstStyle/>
          <a:p>
            <a:r>
              <a:rPr lang="en-US" dirty="0"/>
              <a:t>Page </a:t>
            </a:r>
            <a:fld id="{D91A036E-5A4C-4BB9-92A1-456A5EBA1156}" type="slidenum">
              <a:rPr lang="en-US" dirty="0" smtClean="0"/>
              <a:t>‹#›</a:t>
            </a:fld>
            <a:endParaRPr lang="en-US" dirty="0"/>
          </a:p>
        </p:txBody>
      </p:sp>
      <p:cxnSp>
        <p:nvCxnSpPr>
          <p:cNvPr id="3145746" name="Straight Connector 6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Connector 7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Straight Connector 8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D78-6570-40D0-8D50-8B656CD368D2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49" name="Straight Connector 7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Connector 8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Connector 9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6E1F-F804-42EC-A303-A18D3F9D80AF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52" name="Straight Connector 9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10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11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145737" name="Straight Connector 5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6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7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6E1-C6A7-41B5-AED8-608A1051DE89}" type="datetime3">
              <a:rPr lang="en-IN" smtClean="0"/>
              <a:t>31 May 2021</a:t>
            </a:fld>
            <a:endParaRPr lang="en-US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1" name="Straight Connector 4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5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6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AA88-5F1B-4922-B061-1348DCF0CFE0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55" name="Straight Connector 7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Straight Connector 8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Straight Connector 9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2FD0-D378-4E72-A5EF-C14EF4A5FA92}" type="datetime3">
              <a:rPr lang="en-IN" smtClean="0"/>
              <a:t>31 May 2021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Patil</a:t>
            </a:r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E70B-6EAD-4B14-9495-CA0E720B0A5A}" type="datetime3">
              <a:rPr lang="en-IN" smtClean="0"/>
              <a:t>31 May 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Vijay Patil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3198" y="4783138"/>
            <a:ext cx="7747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8" name="Straight Connector 6"/>
          <p:cNvCxnSpPr>
            <a:cxnSpLocks/>
          </p:cNvCxnSpPr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7"/>
          <p:cNvCxnSpPr>
            <a:cxnSpLocks/>
          </p:cNvCxnSpPr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8"/>
          <p:cNvCxnSpPr>
            <a:cxnSpLocks/>
          </p:cNvCxnSpPr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AutoShape 4" descr="Image result for vidyalankar"/>
          <p:cNvSpPr>
            <a:spLocks noChangeAspect="1" noChangeArrowheads="1"/>
          </p:cNvSpPr>
          <p:nvPr/>
        </p:nvSpPr>
        <p:spPr bwMode="auto">
          <a:xfrm>
            <a:off x="155575" y="-2028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48584" name="AutoShape 6" descr="Image result for vidyalankar"/>
          <p:cNvSpPr>
            <a:spLocks noChangeAspect="1" noChangeArrowheads="1"/>
          </p:cNvSpPr>
          <p:nvPr/>
        </p:nvSpPr>
        <p:spPr bwMode="auto">
          <a:xfrm>
            <a:off x="307975" y="13211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2097152" name="Picture 1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8400" y="0"/>
            <a:ext cx="1597025" cy="7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5" name="Text Box 1"/>
          <p:cNvSpPr txBox="1"/>
          <p:nvPr/>
        </p:nvSpPr>
        <p:spPr>
          <a:xfrm>
            <a:off x="966470" y="1355725"/>
            <a:ext cx="7675880" cy="273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 sz="4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Vidyalankar Polytechnic</a:t>
            </a:r>
          </a:p>
          <a:p>
            <a:pPr algn="ctr"/>
            <a:endParaRPr lang="en-IN" altLang="en-GB" sz="4800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GB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Program:Information Technology</a:t>
            </a:r>
            <a:endParaRPr lang="en-IN" altLang="en-GB" sz="4000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DFD </a:t>
            </a:r>
            <a:r>
              <a:rPr lang="en-IN" altLang="en-US" sz="32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Diagram </a:t>
            </a:r>
            <a:endParaRPr lang="en-IN" altLang="en-US" sz="32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2097161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FE379F-1038-4940-A3BF-7C43B02AF5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336" y="1605516"/>
            <a:ext cx="5932966" cy="2349795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sp>
        <p:nvSpPr>
          <p:cNvPr id="3" name="Rectangle 2"/>
          <p:cNvSpPr/>
          <p:nvPr/>
        </p:nvSpPr>
        <p:spPr>
          <a:xfrm>
            <a:off x="3434205" y="4587463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DFD </a:t>
            </a: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(2)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8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 ER Diagram</a:t>
            </a:r>
          </a:p>
        </p:txBody>
      </p:sp>
      <p:pic>
        <p:nvPicPr>
          <p:cNvPr id="2097164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6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35" y="1288415"/>
            <a:ext cx="7261628" cy="33929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23554" y="4804946"/>
            <a:ext cx="1568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ER </a:t>
            </a: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Pros and Cons</a:t>
            </a:r>
          </a:p>
        </p:txBody>
      </p:sp>
      <p:pic>
        <p:nvPicPr>
          <p:cNvPr id="2097166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44" name="Rectangle 2"/>
          <p:cNvSpPr/>
          <p:nvPr/>
        </p:nvSpPr>
        <p:spPr>
          <a:xfrm>
            <a:off x="669116" y="1467960"/>
            <a:ext cx="38808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It is an easy way to conduct practical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It will save time because it as easy way to interact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Simple UI and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You can easily submit resources in several varying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As you have access to the internet 24*7, you can perform practical anywhere and </a:t>
            </a:r>
            <a:r>
              <a:rPr lang="en-US" sz="1600" dirty="0" smtClean="0">
                <a:ea typeface="MingLiU-ExtB" panose="02020500000000000000" pitchFamily="18" charset="-120"/>
                <a:cs typeface="Times New Roman" panose="02020603050405020304" pitchFamily="18" charset="0"/>
              </a:rPr>
              <a:t>anytime.</a:t>
            </a:r>
            <a:endParaRPr lang="en-IN" sz="1600" dirty="0"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48645" name="Rectangle 4"/>
          <p:cNvSpPr/>
          <p:nvPr/>
        </p:nvSpPr>
        <p:spPr>
          <a:xfrm>
            <a:off x="4816550" y="1467960"/>
            <a:ext cx="3918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Lack of social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If someone does not have  access to internet then our application will not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Online Student feedback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Lack of communication skills.</a:t>
            </a:r>
          </a:p>
        </p:txBody>
      </p:sp>
      <p:sp>
        <p:nvSpPr>
          <p:cNvPr id="1048646" name="Rectangle 5"/>
          <p:cNvSpPr/>
          <p:nvPr/>
        </p:nvSpPr>
        <p:spPr>
          <a:xfrm>
            <a:off x="726144" y="1048086"/>
            <a:ext cx="1485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8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Pros</a:t>
            </a:r>
            <a:endParaRPr lang="en-IN" sz="2800" dirty="0"/>
          </a:p>
        </p:txBody>
      </p:sp>
      <p:sp>
        <p:nvSpPr>
          <p:cNvPr id="1048647" name="Rectangle 6"/>
          <p:cNvSpPr/>
          <p:nvPr/>
        </p:nvSpPr>
        <p:spPr>
          <a:xfrm>
            <a:off x="5065674" y="1026805"/>
            <a:ext cx="9829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8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Applications</a:t>
            </a:r>
          </a:p>
        </p:txBody>
      </p:sp>
      <p:pic>
        <p:nvPicPr>
          <p:cNvPr id="2097167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53" name="TextBox 4"/>
          <p:cNvSpPr txBox="1"/>
          <p:nvPr/>
        </p:nvSpPr>
        <p:spPr>
          <a:xfrm>
            <a:off x="908992" y="1089756"/>
            <a:ext cx="6179127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Help </a:t>
            </a: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to submit from anywhere at anytime.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It is interactive between teacher and students.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You can download practical uploaded by teacher.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Some reference link about concept will be provide for more information to the student.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Conclusion</a:t>
            </a:r>
          </a:p>
        </p:txBody>
      </p:sp>
      <p:pic>
        <p:nvPicPr>
          <p:cNvPr id="2097168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59" name="TextBox 4"/>
          <p:cNvSpPr txBox="1"/>
          <p:nvPr/>
        </p:nvSpPr>
        <p:spPr>
          <a:xfrm>
            <a:off x="726145" y="935990"/>
            <a:ext cx="6087855" cy="192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practical submission module is very essential for college/university. This proposed system is a web based application that provides facility for maintaining the practical data. This will help students to complete there practical </a:t>
            </a:r>
            <a:r>
              <a:rPr lang="en-IN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and submit it online.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77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49" y="4489057"/>
            <a:ext cx="1884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Teacher’s Login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60" y="1261630"/>
            <a:ext cx="5897880" cy="3138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2356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Teacher’s Dashboard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9" y="1282918"/>
            <a:ext cx="6125921" cy="32333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1414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 Quiz 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65" y="1227697"/>
            <a:ext cx="6370470" cy="33764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223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Download Practical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0" y="1229259"/>
            <a:ext cx="6172200" cy="3289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20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1729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 Message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0" y="1326940"/>
            <a:ext cx="6172200" cy="3289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Project Title</a:t>
            </a:r>
          </a:p>
        </p:txBody>
      </p:sp>
      <p:pic>
        <p:nvPicPr>
          <p:cNvPr id="209715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94" name="TextBox 2"/>
          <p:cNvSpPr txBox="1"/>
          <p:nvPr/>
        </p:nvSpPr>
        <p:spPr>
          <a:xfrm>
            <a:off x="726145" y="1288415"/>
            <a:ext cx="80148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err="1"/>
              <a:t>Shubham</a:t>
            </a:r>
            <a:r>
              <a:rPr lang="en-IN" sz="1600" dirty="0"/>
              <a:t> </a:t>
            </a:r>
            <a:r>
              <a:rPr lang="en-IN" sz="1600" dirty="0" err="1"/>
              <a:t>Pote</a:t>
            </a:r>
            <a:r>
              <a:rPr lang="en-IN" sz="1600" dirty="0"/>
              <a:t> 18202A0002</a:t>
            </a:r>
          </a:p>
          <a:p>
            <a:pPr algn="just"/>
            <a:r>
              <a:rPr lang="en-IN" sz="1600" dirty="0" err="1"/>
              <a:t>Yash</a:t>
            </a:r>
            <a:r>
              <a:rPr lang="en-IN" sz="1600" dirty="0"/>
              <a:t> </a:t>
            </a:r>
            <a:r>
              <a:rPr lang="en-IN" sz="1600" dirty="0" err="1"/>
              <a:t>Hajare</a:t>
            </a:r>
            <a:r>
              <a:rPr lang="en-IN" sz="1600" dirty="0"/>
              <a:t> 18202A0024</a:t>
            </a:r>
          </a:p>
          <a:p>
            <a:pPr algn="just"/>
            <a:r>
              <a:rPr lang="en-IN" sz="1600" dirty="0" err="1"/>
              <a:t>Sanket</a:t>
            </a:r>
            <a:r>
              <a:rPr lang="en-IN" sz="1600" dirty="0"/>
              <a:t> More 18202A0025</a:t>
            </a:r>
          </a:p>
          <a:p>
            <a:pPr algn="just"/>
            <a:r>
              <a:rPr lang="en-IN" sz="1600" dirty="0"/>
              <a:t>Prasad </a:t>
            </a:r>
            <a:r>
              <a:rPr lang="en-IN" sz="1600" dirty="0" err="1"/>
              <a:t>Kashid</a:t>
            </a:r>
            <a:r>
              <a:rPr lang="en-IN" sz="1600" dirty="0"/>
              <a:t> 18202A0030</a:t>
            </a:r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r>
              <a:rPr lang="en-IN" altLang="en-US" sz="1600" dirty="0"/>
              <a:t>Guided By-</a:t>
            </a:r>
          </a:p>
          <a:p>
            <a:pPr algn="just"/>
            <a:r>
              <a:rPr lang="en-IN" sz="1600" dirty="0" err="1"/>
              <a:t>Prerana</a:t>
            </a:r>
            <a:r>
              <a:rPr lang="en-IN" sz="1600" dirty="0"/>
              <a:t> </a:t>
            </a:r>
            <a:r>
              <a:rPr lang="en-IN" sz="1600" dirty="0" err="1"/>
              <a:t>Jalgaonkar</a:t>
            </a:r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1482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Mail To CR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0" y="1329199"/>
            <a:ext cx="6172200" cy="32849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70674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Upload Video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52" y="1274751"/>
            <a:ext cx="6180296" cy="32937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3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75" name="Picture 3" descr="C:\Documents and Settings\staff\Desktop\NEW VP Logo.JP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571365" y="4555645"/>
            <a:ext cx="2378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Student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Registration 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25" y="1328218"/>
            <a:ext cx="5897880" cy="3138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7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767606" y="4549129"/>
            <a:ext cx="1893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Student’s Login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65" y="1322117"/>
            <a:ext cx="5901069" cy="31362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69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61204" y="4563485"/>
            <a:ext cx="2365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Student’s Dashboard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60" y="1336058"/>
            <a:ext cx="5897880" cy="3138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79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3599" y="4639788"/>
            <a:ext cx="147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Solve Quiz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95" y="1314349"/>
            <a:ext cx="5903809" cy="31377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1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84250" y="4653578"/>
            <a:ext cx="147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Solve Quiz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2"/>
          <a:stretch/>
        </p:blipFill>
        <p:spPr>
          <a:xfrm>
            <a:off x="1463900" y="1216288"/>
            <a:ext cx="6172200" cy="31643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375905" y="4724522"/>
            <a:ext cx="2591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Upload Solved Practical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3" y="1329200"/>
            <a:ext cx="6172200" cy="32849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37067" y="4545456"/>
            <a:ext cx="1640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View Videos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37" y="1166701"/>
            <a:ext cx="6172200" cy="32713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3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Output Screenshots</a:t>
            </a:r>
          </a:p>
        </p:txBody>
      </p:sp>
      <p:pic>
        <p:nvPicPr>
          <p:cNvPr id="2097183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29069" y="4692624"/>
            <a:ext cx="2792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Messages Sent By Teacher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0" y="1196461"/>
            <a:ext cx="6172200" cy="32849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0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Abstract</a:t>
            </a:r>
          </a:p>
        </p:txBody>
      </p:sp>
      <p:pic>
        <p:nvPicPr>
          <p:cNvPr id="2097154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0" name="TextBox 2"/>
          <p:cNvSpPr txBox="1"/>
          <p:nvPr/>
        </p:nvSpPr>
        <p:spPr>
          <a:xfrm>
            <a:off x="726146" y="1270861"/>
            <a:ext cx="7556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Online learning is when you take courses online instead of in a physical classroom.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Online learning is an essential part of life nowadays.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In this pandemic colleges, schools are working online for there students.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Students also have to perform there practical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This is the unique way for conducting practical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cs typeface="Times New Roman" panose="02020603050405020304" pitchFamily="18" charset="0"/>
              </a:rPr>
              <a:t>With</a:t>
            </a:r>
            <a:r>
              <a:rPr lang="en-IN" sz="1600" dirty="0">
                <a:cs typeface="Times New Roman" panose="02020603050405020304" pitchFamily="18" charset="0"/>
              </a:rPr>
              <a:t> online Learning students can do the exam online, in their own time, with their own device, regardless of where they live.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AutoShape 4" descr="Image result for vidyalankar"/>
          <p:cNvSpPr>
            <a:spLocks noChangeAspect="1" noChangeArrowheads="1"/>
          </p:cNvSpPr>
          <p:nvPr/>
        </p:nvSpPr>
        <p:spPr bwMode="auto">
          <a:xfrm>
            <a:off x="155575" y="-2028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48584" name="AutoShape 6" descr="Image result for vidyalankar"/>
          <p:cNvSpPr>
            <a:spLocks noChangeAspect="1" noChangeArrowheads="1"/>
          </p:cNvSpPr>
          <p:nvPr/>
        </p:nvSpPr>
        <p:spPr bwMode="auto">
          <a:xfrm>
            <a:off x="307975" y="13211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2097152" name="Picture 1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8400" y="0"/>
            <a:ext cx="1597025" cy="7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5" name="Text Box 1"/>
          <p:cNvSpPr txBox="1"/>
          <p:nvPr/>
        </p:nvSpPr>
        <p:spPr>
          <a:xfrm>
            <a:off x="612775" y="2089372"/>
            <a:ext cx="767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 sz="5400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charset="0"/>
                <a:sym typeface="+mn-ea"/>
              </a:rPr>
              <a:t>Thank</a:t>
            </a:r>
          </a:p>
          <a:p>
            <a:pPr algn="ctr"/>
            <a:r>
              <a:rPr lang="en-IN" sz="5400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charset="0"/>
                <a:sym typeface="+mn-ea"/>
              </a:rPr>
              <a:t>You </a:t>
            </a:r>
            <a:endParaRPr lang="en-US" sz="5400" dirty="0"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Introduction</a:t>
            </a:r>
          </a:p>
        </p:txBody>
      </p:sp>
      <p:pic>
        <p:nvPicPr>
          <p:cNvPr id="2097155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6" name="TextBox 2"/>
          <p:cNvSpPr txBox="1"/>
          <p:nvPr/>
        </p:nvSpPr>
        <p:spPr>
          <a:xfrm>
            <a:off x="726145" y="1288415"/>
            <a:ext cx="8014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Our Project Title is </a:t>
            </a:r>
            <a:r>
              <a:rPr lang="en-US" altLang="en-US" sz="1600" dirty="0" smtClean="0"/>
              <a:t>V-Practical </a:t>
            </a:r>
            <a:r>
              <a:rPr lang="en-US" altLang="en-US" sz="1600" dirty="0"/>
              <a:t>. A system based on </a:t>
            </a:r>
            <a:r>
              <a:rPr lang="en-US" altLang="en-US" sz="1600" dirty="0" smtClean="0"/>
              <a:t>formalized  </a:t>
            </a:r>
            <a:r>
              <a:rPr lang="en-US" altLang="en-US" sz="1600" dirty="0"/>
              <a:t>submission of practical and assignment but with the help of electronic resources is known as </a:t>
            </a:r>
            <a:r>
              <a:rPr lang="en-US" altLang="en-US" sz="1600" dirty="0" smtClean="0"/>
              <a:t>V-Practical. </a:t>
            </a: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While submission can be based in or out of the classrooms, the use of computers and the Internet forms the major component of Submitting resource </a:t>
            </a:r>
            <a:r>
              <a:rPr lang="en-US" altLang="en-US" sz="1600" dirty="0" smtClean="0"/>
              <a:t>V-Practical.</a:t>
            </a: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 However, with the rapid progress in technology and the advancement in systems, it is now embraced by the masses.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 Practical submission can also be termed as a network enabled transfer of skills and knowledge, and the delivery of education is made to a large number of recipients at the same or different times.</a:t>
            </a:r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Problem Statement</a:t>
            </a:r>
          </a:p>
        </p:txBody>
      </p:sp>
      <p:pic>
        <p:nvPicPr>
          <p:cNvPr id="2097157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608E703-020C-4EF1-938D-9D4DB8FBE082}"/>
              </a:ext>
            </a:extLst>
          </p:cNvPr>
          <p:cNvSpPr txBox="1"/>
          <p:nvPr/>
        </p:nvSpPr>
        <p:spPr>
          <a:xfrm>
            <a:off x="726143" y="1127051"/>
            <a:ext cx="7647711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V practical is mainly designed for the student and teacher for online practical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submission.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user has to login/signup in our web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application. 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</a:t>
            </a: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V practical system will provide teacher to add practical data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online. 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Once </a:t>
            </a: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teacher complete there work of adding information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about.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Practical student have to solve it and upload the output and code of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practical.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Student have to solve the quiz related to it.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Student </a:t>
            </a: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will send to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teacher.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1600" dirty="0" smtClean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Student </a:t>
            </a: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can communicate with 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teacher. 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Algorithm</a:t>
            </a:r>
          </a:p>
        </p:txBody>
      </p:sp>
      <p:pic>
        <p:nvPicPr>
          <p:cNvPr id="2097158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C8760D-E36C-4CF7-8466-4AC029F4697D}"/>
              </a:ext>
            </a:extLst>
          </p:cNvPr>
          <p:cNvSpPr txBox="1"/>
          <p:nvPr/>
        </p:nvSpPr>
        <p:spPr>
          <a:xfrm>
            <a:off x="942110" y="1195280"/>
            <a:ext cx="4572000" cy="331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logs into the 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practical.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Student logs into the 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Student solves practical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6: Student upload output and code.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7: Data submitted.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8: Data send to teacher.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9: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Diagram</a:t>
            </a:r>
          </a:p>
        </p:txBody>
      </p:sp>
      <p:pic>
        <p:nvPicPr>
          <p:cNvPr id="2097159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3300" y="4804946"/>
            <a:ext cx="211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Use </a:t>
            </a: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8" y="935990"/>
            <a:ext cx="7555148" cy="39003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DFD </a:t>
            </a:r>
            <a:r>
              <a:rPr lang="en-IN" altLang="en-US" sz="32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Diagram </a:t>
            </a:r>
            <a:endParaRPr lang="en-IN" altLang="en-US" sz="32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2097161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FE379F-1038-4940-A3BF-7C43B02AF5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087" y="1701209"/>
            <a:ext cx="5794745" cy="2211572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sp>
        <p:nvSpPr>
          <p:cNvPr id="3" name="Rectangle 2"/>
          <p:cNvSpPr/>
          <p:nvPr/>
        </p:nvSpPr>
        <p:spPr>
          <a:xfrm>
            <a:off x="3545845" y="4659475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DFD </a:t>
            </a: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</a:t>
            </a: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(0)</a:t>
            </a:r>
            <a:endParaRPr lang="en-IN" altLang="en-US" sz="16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DFD </a:t>
            </a:r>
            <a:r>
              <a:rPr lang="en-IN" altLang="en-US" sz="32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Diagram </a:t>
            </a:r>
            <a:endParaRPr lang="en-IN" altLang="en-US" sz="32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2097161" name="Picture 3" descr="C:\Documents and Settings\staff\Desktop\NEW VP Logo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FE379F-1038-4940-A3BF-7C43B02AF5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9071" y="1594885"/>
            <a:ext cx="5922334" cy="2392324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sp>
        <p:nvSpPr>
          <p:cNvPr id="3" name="Rectangle 2"/>
          <p:cNvSpPr/>
          <p:nvPr/>
        </p:nvSpPr>
        <p:spPr>
          <a:xfrm>
            <a:off x="3407624" y="4503245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altLang="en-US" sz="16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Fig:- DFD </a:t>
            </a:r>
            <a:r>
              <a:rPr lang="en-IN" altLang="en-US" sz="16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LEVEL (1)</a:t>
            </a:r>
          </a:p>
        </p:txBody>
      </p:sp>
    </p:spTree>
    <p:extLst>
      <p:ext uri="{BB962C8B-B14F-4D97-AF65-F5344CB8AC3E}">
        <p14:creationId xmlns:p14="http://schemas.microsoft.com/office/powerpoint/2010/main" val="4246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693</Words>
  <Application>Microsoft Office PowerPoint</Application>
  <PresentationFormat>On-screen Show (16:9)</PresentationFormat>
  <Paragraphs>142</Paragraphs>
  <Slides>30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Vidyalankar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Vidyalankar Institute of Technology   Welcomes   Governing Body Members    28 December 2013</dc:title>
  <dc:creator>Mandar</dc:creator>
  <cp:lastModifiedBy>SHREE</cp:lastModifiedBy>
  <cp:revision>25</cp:revision>
  <dcterms:created xsi:type="dcterms:W3CDTF">2013-12-26T22:43:00Z</dcterms:created>
  <dcterms:modified xsi:type="dcterms:W3CDTF">2021-05-31T11:48:02Z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