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936"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32E022-FFAF-4EB0-9EBD-51DAB0CD5D8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2E022-FFAF-4EB0-9EBD-51DAB0CD5D8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2E022-FFAF-4EB0-9EBD-51DAB0CD5D8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2E022-FFAF-4EB0-9EBD-51DAB0CD5D8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2E022-FFAF-4EB0-9EBD-51DAB0CD5D8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2E022-FFAF-4EB0-9EBD-51DAB0CD5D8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2E022-FFAF-4EB0-9EBD-51DAB0CD5D83}"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2E022-FFAF-4EB0-9EBD-51DAB0CD5D83}"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2E022-FFAF-4EB0-9EBD-51DAB0CD5D83}"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2E022-FFAF-4EB0-9EBD-51DAB0CD5D8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2E022-FFAF-4EB0-9EBD-51DAB0CD5D8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3A35B-7B93-4E39-88EF-B70BB1314B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2E022-FFAF-4EB0-9EBD-51DAB0CD5D83}" type="datetimeFigureOut">
              <a:rPr lang="en-US" smtClean="0"/>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3A35B-7B93-4E39-88EF-B70BB1314B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9552" y="188640"/>
            <a:ext cx="7920880" cy="6291118"/>
            <a:chOff x="539552" y="188640"/>
            <a:chExt cx="7920880" cy="6291118"/>
          </a:xfrm>
        </p:grpSpPr>
        <p:sp>
          <p:nvSpPr>
            <p:cNvPr id="5" name="TextBox 4"/>
            <p:cNvSpPr txBox="1"/>
            <p:nvPr/>
          </p:nvSpPr>
          <p:spPr>
            <a:xfrm>
              <a:off x="1655675" y="188640"/>
              <a:ext cx="5832648" cy="46037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Program :Information Technology</a:t>
              </a:r>
            </a:p>
          </p:txBody>
        </p:sp>
        <p:sp>
          <p:nvSpPr>
            <p:cNvPr id="6" name="TextBox 5"/>
            <p:cNvSpPr txBox="1"/>
            <p:nvPr/>
          </p:nvSpPr>
          <p:spPr>
            <a:xfrm>
              <a:off x="539552" y="683489"/>
              <a:ext cx="7920880" cy="568810"/>
            </a:xfrm>
            <a:prstGeom prst="rect">
              <a:avLst/>
            </a:prstGeom>
            <a:noFill/>
          </p:spPr>
          <p:txBody>
            <a:bodyPr wrap="square" rtlCol="0">
              <a:spAutoFit/>
            </a:bodyPr>
            <a:lstStyle/>
            <a:p>
              <a:pPr>
                <a:lnSpc>
                  <a:spcPct val="150000"/>
                </a:lnSpc>
                <a:tabLst>
                  <a:tab pos="1790700" algn="l"/>
                  <a:tab pos="1972945" algn="l"/>
                </a:tabLst>
              </a:pPr>
              <a:r>
                <a:rPr lang="en-IN" sz="1100" b="1" dirty="0">
                  <a:latin typeface="Arial" panose="020B0604020202020204" pitchFamily="34" charset="0"/>
                  <a:cs typeface="Arial" panose="020B0604020202020204" pitchFamily="34" charset="0"/>
                </a:rPr>
                <a:t>Project Title	: 	V-Practical</a:t>
              </a:r>
            </a:p>
            <a:p>
              <a:pPr>
                <a:lnSpc>
                  <a:spcPct val="150000"/>
                </a:lnSpc>
                <a:tabLst>
                  <a:tab pos="1790700" algn="l"/>
                  <a:tab pos="1972945" algn="l"/>
                </a:tabLst>
              </a:pPr>
              <a:r>
                <a:rPr lang="en-IN" sz="1100" b="1" dirty="0">
                  <a:latin typeface="Arial" panose="020B0604020202020204" pitchFamily="34" charset="0"/>
                  <a:cs typeface="Arial" panose="020B0604020202020204" pitchFamily="34" charset="0"/>
                </a:rPr>
                <a:t>Domain (Area of Project)	: </a:t>
              </a:r>
              <a:r>
                <a:rPr lang="en-IN" sz="1050" b="1" dirty="0">
                  <a:latin typeface="Arial" panose="020B0604020202020204" pitchFamily="34" charset="0"/>
                  <a:cs typeface="Arial" panose="020B0604020202020204" pitchFamily="34" charset="0"/>
                </a:rPr>
                <a:t>	Web Application</a:t>
              </a:r>
            </a:p>
          </p:txBody>
        </p:sp>
        <p:sp>
          <p:nvSpPr>
            <p:cNvPr id="7" name="TextBox 6"/>
            <p:cNvSpPr txBox="1"/>
            <p:nvPr/>
          </p:nvSpPr>
          <p:spPr>
            <a:xfrm>
              <a:off x="977702" y="1468165"/>
              <a:ext cx="6288405" cy="1361911"/>
            </a:xfrm>
            <a:prstGeom prst="rect">
              <a:avLst/>
            </a:prstGeom>
            <a:noFill/>
          </p:spPr>
          <p:txBody>
            <a:bodyPr wrap="square" rtlCol="0">
              <a:spAutoFit/>
            </a:bodyPr>
            <a:lstStyle/>
            <a:p>
              <a:pPr>
                <a:lnSpc>
                  <a:spcPct val="150000"/>
                </a:lnSpc>
                <a:tabLst>
                  <a:tab pos="1524000" algn="l"/>
                  <a:tab pos="1612900" algn="l"/>
                </a:tabLst>
              </a:pPr>
              <a:r>
                <a:rPr lang="en-IN" sz="1100" b="1" dirty="0">
                  <a:latin typeface="Arial" panose="020B0604020202020204" pitchFamily="34" charset="0"/>
                  <a:cs typeface="Arial" panose="020B0604020202020204" pitchFamily="34" charset="0"/>
                </a:rPr>
                <a:t>Name of Project Guide	:</a:t>
              </a:r>
              <a:r>
                <a:rPr lang="en-IN" sz="1100">
                  <a:latin typeface="Arial" panose="020B0604020202020204" pitchFamily="34" charset="0"/>
                  <a:cs typeface="Arial" panose="020B0604020202020204" pitchFamily="34" charset="0"/>
                </a:rPr>
                <a:t>	Ms</a:t>
              </a:r>
              <a:r>
                <a:rPr lang="en-IN" sz="1100" dirty="0" err="1">
                  <a:latin typeface="Arial" panose="020B0604020202020204" pitchFamily="34" charset="0"/>
                  <a:cs typeface="Arial" panose="020B0604020202020204" pitchFamily="34" charset="0"/>
                </a:rPr>
                <a:t>.</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Prerana</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Jalgaonkar</a:t>
              </a:r>
              <a:endParaRPr lang="en-IN" sz="1100" b="1" dirty="0">
                <a:latin typeface="Arial" panose="020B0604020202020204" pitchFamily="34" charset="0"/>
                <a:cs typeface="Arial" panose="020B0604020202020204" pitchFamily="34" charset="0"/>
              </a:endParaRPr>
            </a:p>
            <a:p>
              <a:pPr>
                <a:lnSpc>
                  <a:spcPct val="150000"/>
                </a:lnSpc>
                <a:tabLst>
                  <a:tab pos="1524000" algn="l"/>
                  <a:tab pos="1612900" algn="l"/>
                </a:tabLst>
              </a:pPr>
              <a:r>
                <a:rPr lang="en-IN" sz="1100" b="1" dirty="0">
                  <a:latin typeface="Arial" panose="020B0604020202020204" pitchFamily="34" charset="0"/>
                  <a:cs typeface="Arial" panose="020B0604020202020204" pitchFamily="34" charset="0"/>
                </a:rPr>
                <a:t>Name of Students	: </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Yash</a:t>
              </a: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Hajare</a:t>
              </a:r>
              <a:endParaRPr lang="en-IN" sz="1100" dirty="0">
                <a:latin typeface="Arial" panose="020B0604020202020204" pitchFamily="34" charset="0"/>
                <a:cs typeface="Arial" panose="020B0604020202020204" pitchFamily="34" charset="0"/>
              </a:endParaRPr>
            </a:p>
            <a:p>
              <a:pPr>
                <a:lnSpc>
                  <a:spcPct val="150000"/>
                </a:lnSpc>
                <a:tabLst>
                  <a:tab pos="1524000" algn="l"/>
                  <a:tab pos="1612900" algn="l"/>
                </a:tabLst>
              </a:pPr>
              <a:r>
                <a:rPr lang="en-IN" sz="1100" dirty="0">
                  <a:latin typeface="Arial" panose="020B0604020202020204" pitchFamily="34" charset="0"/>
                  <a:cs typeface="Arial" panose="020B0604020202020204" pitchFamily="34" charset="0"/>
                </a:rPr>
                <a:t>		Prasad </a:t>
              </a:r>
              <a:r>
                <a:rPr lang="en-IN" sz="1100" dirty="0" err="1">
                  <a:latin typeface="Arial" panose="020B0604020202020204" pitchFamily="34" charset="0"/>
                  <a:cs typeface="Arial" panose="020B0604020202020204" pitchFamily="34" charset="0"/>
                </a:rPr>
                <a:t>Kashid</a:t>
              </a:r>
              <a:endParaRPr lang="en-IN" sz="1100" dirty="0">
                <a:latin typeface="Arial" panose="020B0604020202020204" pitchFamily="34" charset="0"/>
                <a:cs typeface="Arial" panose="020B0604020202020204" pitchFamily="34" charset="0"/>
              </a:endParaRPr>
            </a:p>
            <a:p>
              <a:pPr>
                <a:lnSpc>
                  <a:spcPct val="150000"/>
                </a:lnSpc>
                <a:tabLst>
                  <a:tab pos="1524000" algn="l"/>
                  <a:tab pos="1612900" algn="l"/>
                </a:tabLst>
              </a:pPr>
              <a:r>
                <a:rPr lang="en-IN" sz="1100" dirty="0">
                  <a:latin typeface="Arial" panose="020B0604020202020204" pitchFamily="34" charset="0"/>
                  <a:cs typeface="Arial" panose="020B0604020202020204" pitchFamily="34" charset="0"/>
                </a:rPr>
                <a:t>	  </a:t>
              </a:r>
              <a:r>
                <a:rPr lang="en-IN" sz="1100" dirty="0" err="1">
                  <a:latin typeface="Arial" panose="020B0604020202020204" pitchFamily="34" charset="0"/>
                  <a:cs typeface="Arial" panose="020B0604020202020204" pitchFamily="34" charset="0"/>
                </a:rPr>
                <a:t>Sanket</a:t>
              </a:r>
              <a:r>
                <a:rPr lang="en-IN" sz="1100" dirty="0">
                  <a:latin typeface="Arial" panose="020B0604020202020204" pitchFamily="34" charset="0"/>
                  <a:cs typeface="Arial" panose="020B0604020202020204" pitchFamily="34" charset="0"/>
                </a:rPr>
                <a:t> More</a:t>
              </a:r>
            </a:p>
            <a:p>
              <a:pPr>
                <a:lnSpc>
                  <a:spcPct val="150000"/>
                </a:lnSpc>
                <a:tabLst>
                  <a:tab pos="1524000" algn="l"/>
                  <a:tab pos="1612900" algn="l"/>
                </a:tabLst>
              </a:pPr>
              <a:r>
                <a:rPr lang="en-US" altLang="en-IN" sz="1100" dirty="0">
                  <a:latin typeface="Arial" panose="020B0604020202020204" pitchFamily="34" charset="0"/>
                  <a:cs typeface="Arial" panose="020B0604020202020204" pitchFamily="34" charset="0"/>
                </a:rPr>
                <a:t>                                          </a:t>
              </a:r>
              <a:r>
                <a:rPr lang="en-US" altLang="en-IN" sz="1100" dirty="0" err="1">
                  <a:latin typeface="Arial" panose="020B0604020202020204" pitchFamily="34" charset="0"/>
                  <a:cs typeface="Arial" panose="020B0604020202020204" pitchFamily="34" charset="0"/>
                </a:rPr>
                <a:t>Shubham</a:t>
              </a:r>
              <a:r>
                <a:rPr lang="en-US" altLang="en-IN" sz="1100" dirty="0">
                  <a:latin typeface="Arial" panose="020B0604020202020204" pitchFamily="34" charset="0"/>
                  <a:cs typeface="Arial" panose="020B0604020202020204" pitchFamily="34" charset="0"/>
                </a:rPr>
                <a:t> </a:t>
              </a:r>
              <a:r>
                <a:rPr lang="en-US" altLang="en-IN" sz="1100" dirty="0" err="1">
                  <a:latin typeface="Arial" panose="020B0604020202020204" pitchFamily="34" charset="0"/>
                  <a:cs typeface="Arial" panose="020B0604020202020204" pitchFamily="34" charset="0"/>
                </a:rPr>
                <a:t>Pote</a:t>
              </a:r>
              <a:endParaRPr lang="en-US" altLang="en-IN" sz="1100" dirty="0">
                <a:latin typeface="Arial" panose="020B0604020202020204" pitchFamily="34" charset="0"/>
                <a:cs typeface="Arial" panose="020B0604020202020204" pitchFamily="34" charset="0"/>
              </a:endParaRPr>
            </a:p>
          </p:txBody>
        </p:sp>
        <p:sp>
          <p:nvSpPr>
            <p:cNvPr id="8" name="TextBox 7"/>
            <p:cNvSpPr txBox="1"/>
            <p:nvPr/>
          </p:nvSpPr>
          <p:spPr>
            <a:xfrm>
              <a:off x="539552" y="3140968"/>
              <a:ext cx="7920880" cy="769441"/>
            </a:xfrm>
            <a:prstGeom prst="rect">
              <a:avLst/>
            </a:prstGeom>
            <a:noFill/>
          </p:spPr>
          <p:txBody>
            <a:bodyPr wrap="square" rtlCol="0">
              <a:spAutoFit/>
            </a:bodyPr>
            <a:lstStyle/>
            <a:p>
              <a:pPr algn="just"/>
              <a:r>
                <a:rPr lang="en-IN" sz="1100" b="1" dirty="0">
                  <a:latin typeface="Arial" panose="020B0604020202020204" pitchFamily="34" charset="0"/>
                  <a:cs typeface="Arial" panose="020B0604020202020204" pitchFamily="34" charset="0"/>
                </a:rPr>
                <a:t>Project</a:t>
              </a:r>
              <a:r>
                <a:rPr lang="en-US" altLang="en-IN" sz="1100" b="1" dirty="0">
                  <a:latin typeface="Arial" panose="020B0604020202020204" pitchFamily="34" charset="0"/>
                  <a:cs typeface="Arial" panose="020B0604020202020204" pitchFamily="34" charset="0"/>
                </a:rPr>
                <a:t> Abstract : </a:t>
              </a:r>
              <a:r>
                <a:rPr lang="en-US" altLang="en-IN" sz="1100" dirty="0">
                  <a:latin typeface="Arial" panose="020B0604020202020204" pitchFamily="34" charset="0"/>
                  <a:cs typeface="Arial" panose="020B0604020202020204" pitchFamily="34" charset="0"/>
                </a:rPr>
                <a:t>V-Practical is an integral part of smart education. The challenge is to easily integrate the V-Practical system into a smart educational environment based on the requirements of the users. The V-Practical services rely on a software system that allows access to all the materials for the educational process and makes them electronically available to all the students on the Internet whenever they need and wherever they are.</a:t>
              </a:r>
              <a:endParaRPr lang="en-US" altLang="en-IN" sz="1100" b="1" dirty="0">
                <a:latin typeface="Arial" panose="020B0604020202020204" pitchFamily="34" charset="0"/>
                <a:cs typeface="Arial" panose="020B0604020202020204" pitchFamily="34" charset="0"/>
              </a:endParaRPr>
            </a:p>
          </p:txBody>
        </p:sp>
        <p:sp>
          <p:nvSpPr>
            <p:cNvPr id="9" name="TextBox 8"/>
            <p:cNvSpPr txBox="1"/>
            <p:nvPr/>
          </p:nvSpPr>
          <p:spPr>
            <a:xfrm>
              <a:off x="539552" y="3886200"/>
              <a:ext cx="4322017" cy="261610"/>
            </a:xfrm>
            <a:prstGeom prst="rect">
              <a:avLst/>
            </a:prstGeom>
            <a:noFill/>
          </p:spPr>
          <p:txBody>
            <a:bodyPr wrap="none" rtlCol="0">
              <a:spAutoFit/>
            </a:bodyPr>
            <a:lstStyle/>
            <a:p>
              <a:r>
                <a:rPr lang="en-IN" sz="1100" b="1" dirty="0">
                  <a:latin typeface="Arial" panose="020B0604020202020204" pitchFamily="34" charset="0"/>
                  <a:cs typeface="Arial" panose="020B0604020202020204" pitchFamily="34" charset="0"/>
                </a:rPr>
                <a:t>Screenshots of the Project / Photos of Working Model (Min.3):</a:t>
              </a:r>
            </a:p>
          </p:txBody>
        </p:sp>
        <p:sp>
          <p:nvSpPr>
            <p:cNvPr id="10" name="TextBox 9"/>
            <p:cNvSpPr txBox="1"/>
            <p:nvPr/>
          </p:nvSpPr>
          <p:spPr>
            <a:xfrm>
              <a:off x="539552" y="5445224"/>
              <a:ext cx="5976664" cy="769441"/>
            </a:xfrm>
            <a:prstGeom prst="rect">
              <a:avLst/>
            </a:prstGeom>
            <a:noFill/>
          </p:spPr>
          <p:txBody>
            <a:bodyPr wrap="square" rtlCol="0">
              <a:spAutoFit/>
            </a:bodyPr>
            <a:lstStyle/>
            <a:p>
              <a:r>
                <a:rPr lang="en-IN" sz="1100" b="1" dirty="0">
                  <a:latin typeface="Arial" panose="020B0604020202020204" pitchFamily="34" charset="0"/>
                  <a:cs typeface="Arial" panose="020B0604020202020204" pitchFamily="34" charset="0"/>
                </a:rPr>
                <a:t>Applications:</a:t>
              </a:r>
            </a:p>
            <a:p>
              <a:pPr marL="171450" indent="-171450" algn="just">
                <a:buFont typeface="Arial" pitchFamily="34" charset="0"/>
                <a:buChar char="•"/>
              </a:pPr>
              <a:r>
                <a:rPr lang="en-US" sz="1100" dirty="0">
                  <a:latin typeface="Arial" panose="020B0604020202020204" pitchFamily="34" charset="0"/>
                  <a:cs typeface="Arial" panose="020B0604020202020204" pitchFamily="34" charset="0"/>
                </a:rPr>
                <a:t>Students have to solve quiz.</a:t>
              </a:r>
            </a:p>
            <a:p>
              <a:pPr marL="171450" indent="-171450" algn="just">
                <a:buFont typeface="Arial" pitchFamily="34" charset="0"/>
                <a:buChar char="•"/>
              </a:pPr>
              <a:r>
                <a:rPr lang="en-US" sz="1100" dirty="0">
                  <a:latin typeface="Arial" panose="020B0604020202020204" pitchFamily="34" charset="0"/>
                  <a:cs typeface="Arial" panose="020B0604020202020204" pitchFamily="34" charset="0"/>
                </a:rPr>
                <a:t>Teacher can download practical submitted by students.</a:t>
              </a:r>
            </a:p>
            <a:p>
              <a:pPr marL="171450" indent="-171450" algn="just">
                <a:buFont typeface="Arial" pitchFamily="34" charset="0"/>
                <a:buChar char="•"/>
              </a:pPr>
              <a:r>
                <a:rPr lang="en-US" sz="1100" dirty="0">
                  <a:latin typeface="Arial" panose="020B0604020202020204" pitchFamily="34" charset="0"/>
                  <a:cs typeface="Arial" panose="020B0604020202020204" pitchFamily="34" charset="0"/>
                </a:rPr>
                <a:t>Students can Upload practical online.</a:t>
              </a:r>
              <a:endParaRPr lang="en-IN" sz="1100" b="1" dirty="0">
                <a:latin typeface="Arial" panose="020B0604020202020204" pitchFamily="34" charset="0"/>
                <a:cs typeface="Arial" panose="020B0604020202020204" pitchFamily="34" charset="0"/>
              </a:endParaRPr>
            </a:p>
          </p:txBody>
        </p:sp>
        <p:sp>
          <p:nvSpPr>
            <p:cNvPr id="11" name="TextBox 10"/>
            <p:cNvSpPr txBox="1"/>
            <p:nvPr/>
          </p:nvSpPr>
          <p:spPr>
            <a:xfrm>
              <a:off x="539552" y="6218148"/>
              <a:ext cx="6034024" cy="261610"/>
            </a:xfrm>
            <a:prstGeom prst="rect">
              <a:avLst/>
            </a:prstGeom>
            <a:noFill/>
          </p:spPr>
          <p:txBody>
            <a:bodyPr wrap="none" rtlCol="0">
              <a:spAutoFit/>
            </a:bodyPr>
            <a:lstStyle/>
            <a:p>
              <a:r>
                <a:rPr lang="en-IN" sz="1100" b="1" dirty="0">
                  <a:latin typeface="Arial" panose="020B0604020202020204" pitchFamily="34" charset="0"/>
                  <a:cs typeface="Arial" panose="020B0604020202020204" pitchFamily="34" charset="0"/>
                </a:rPr>
                <a:t>Awards if Any for TPP / Competitions / Paper Publication / Any Other Pls. Specify: --  NA</a:t>
              </a:r>
            </a:p>
          </p:txBody>
        </p:sp>
      </p:gr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4212926"/>
            <a:ext cx="2063824" cy="1186873"/>
          </a:xfrm>
          <a:prstGeom prst="rect">
            <a:avLst/>
          </a:prstGeom>
          <a:ln>
            <a:solidFill>
              <a:schemeClr val="tx1"/>
            </a:solidFill>
          </a:ln>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1997" y="4212925"/>
            <a:ext cx="2095989" cy="1186873"/>
          </a:xfrm>
          <a:prstGeom prst="rect">
            <a:avLst/>
          </a:prstGeom>
          <a:ln>
            <a:solidFill>
              <a:schemeClr val="tx1"/>
            </a:solidFill>
          </a:ln>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7649" y="4212926"/>
            <a:ext cx="2192783" cy="1186872"/>
          </a:xfrm>
          <a:prstGeom prst="rect">
            <a:avLst/>
          </a:prstGeom>
          <a:ln>
            <a:solidFill>
              <a:schemeClr val="tx1"/>
            </a:solidFill>
          </a:ln>
        </p:spPr>
      </p:pic>
      <p:sp>
        <p:nvSpPr>
          <p:cNvPr id="15" name="Slide Number Placeholder 15"/>
          <p:cNvSpPr>
            <a:spLocks noGrp="1"/>
          </p:cNvSpPr>
          <p:nvPr>
            <p:ph type="sldNum" sz="quarter" idx="4294967295"/>
          </p:nvPr>
        </p:nvSpPr>
        <p:spPr>
          <a:xfrm>
            <a:off x="6629400" y="6457618"/>
            <a:ext cx="2133600" cy="365125"/>
          </a:xfrm>
        </p:spPr>
        <p:txBody>
          <a:bodyPr/>
          <a:lstStyle/>
          <a:p>
            <a:fld id="{89733D5D-C09E-4CFB-8452-E6E05AC7DB4D}" type="slidenum">
              <a:rPr lang="en-IN" smtClean="0"/>
              <a:t>1</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180</Words>
  <Application>Microsoft Office PowerPoint</Application>
  <PresentationFormat>On-screen Show (4:3)</PresentationFormat>
  <Paragraphs>16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Hemangi Hule</cp:lastModifiedBy>
  <cp:revision>11</cp:revision>
  <dcterms:created xsi:type="dcterms:W3CDTF">2021-05-22T11:25:00Z</dcterms:created>
  <dcterms:modified xsi:type="dcterms:W3CDTF">2021-05-24T10:56:13Z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