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0" r:id="rId4"/>
    <p:sldId id="261" r:id="rId5"/>
    <p:sldId id="265" r:id="rId6"/>
    <p:sldId id="266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002AE-40F9-4363-BD0E-DB30ED85FBB3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D8457-8550-4407-9F9F-61C5DDA0FD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26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5023E-FD67-939E-A4CD-71A94DC3C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D611E6-0DA8-AED7-E94D-2A26F1FA5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2757A0-F8DD-BD46-406E-6D672BDD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5279-4B83-46F4-9707-9CE37C13119D}" type="datetime1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D2FD9B-E2E1-90E6-8B85-BFD6BEC3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264AB4-5A2B-5D16-A0C2-D2DA5995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AAEE-D217-4CBB-AD09-0AE48BE6D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49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7ECB3-EC14-8ED9-BBB9-DC5F84CA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54FBB6-C875-EDEB-8C3C-9DB93F635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AF0D2D-8A23-6055-176F-958CC52F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9572-D5F4-4D05-959C-C11AAB44366D}" type="datetime1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C4624-0E92-891E-7173-A8BA84F2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04B87B-294B-9A2F-E2AD-03736295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AAEE-D217-4CBB-AD09-0AE48BE6D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13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BB4462-7F91-6B18-B2E4-052D7DE93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05EBD0-7872-D947-958C-1AE250DD1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DD44A-3BFC-CC01-97D0-FABCDFCD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C21A-3374-4FC9-8101-C36353AC5FAB}" type="datetime1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00C83A-7FD4-D707-B6A6-1A3A310D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E4030B-7969-F2D2-66D7-4C04D2A5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AAEE-D217-4CBB-AD09-0AE48BE6D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35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AAF0B-FBB4-F21A-3F75-860C5E44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5E59F8-3D9F-32C0-9AB7-E498A2FEB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D7BEB1-2D42-53F1-EEC4-9DF64A19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45A8-4CD8-4302-8B8A-20A6D3CD77FD}" type="datetime1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0C527-5554-2AEE-3ACA-1C22C8AD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59E34F-0A7A-4FF3-3144-17F9B1A1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AAEE-D217-4CBB-AD09-0AE48BE6D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39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0BE69-A26C-2CF5-5829-4BBAA402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892E8A-7DA2-F44B-60C1-1284A1DDC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8DC4F0-4FD5-1A3F-671B-03E81F3E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A0A0-33C6-4645-B007-235C1C589CB6}" type="datetime1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D16D5E-90A7-BDDC-3572-F3540994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2C19CA-0054-BD62-F48A-5C98417B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AAEE-D217-4CBB-AD09-0AE48BE6D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46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A75F97-3501-539E-9AA5-6B7A5C54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9C7A75-BF3B-5D7E-0024-AE89D5C3D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B06BDF-352C-DD31-7C20-26FB2BDCC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E24219-401E-8CD5-6BD2-2CB89E05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EACE-1DC8-4618-9E3D-447F6EF03E0E}" type="datetime1">
              <a:rPr lang="fr-FR" smtClean="0"/>
              <a:t>14/03/2023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B7C936-4B44-BC28-9908-40E43E69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38CC0F-DB6B-C854-3854-A7EDD128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AAEE-D217-4CBB-AD09-0AE48BE6D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74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74034-1079-BEA1-003C-5F5F5CD9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86B04F-5572-AE40-5283-57BC4DF8E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60F618-4885-E198-45B1-23F629C96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D1DDA2D-0249-6BF5-1EB8-E6BA8B850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6C1732-92FA-5E8C-955A-0B4C976D4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298719-77FD-1ABB-2098-0D5923B2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12ED-404A-40BA-8657-EF9E2AE01E1A}" type="datetime1">
              <a:rPr lang="fr-FR" smtClean="0"/>
              <a:t>14/03/2023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1EABB9-6FF3-6458-8BF3-F9BE1A45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B09E4BE-934F-FFD2-7464-90BC7CFB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AAEE-D217-4CBB-AD09-0AE48BE6D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87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4B947-302A-4A9E-87EC-F888BA06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474164-A5A9-5320-D5FA-6F11FBC3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1116-AA31-4644-87FB-69583644DD17}" type="datetime1">
              <a:rPr lang="fr-FR" smtClean="0"/>
              <a:t>14/03/2023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47AC7D-67ED-175B-A600-95715CC9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1DB469-9031-248A-68C3-81DB17DD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AAEE-D217-4CBB-AD09-0AE48BE6D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73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4B1B13-1C12-0D36-189E-8CB81857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0E8B-E7BD-42BD-8623-99413DA3F02C}" type="datetime1">
              <a:rPr lang="fr-FR" smtClean="0"/>
              <a:t>14/03/2023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35E2FA-BC97-5F64-9C3A-2FF9D554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56829A-E3B5-D019-FCAD-6DA950B3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AAEE-D217-4CBB-AD09-0AE48BE6D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60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20062-A162-0486-05DC-0CCF579F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4140F3-B3E1-CF20-8F38-E021AC164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CB0DEB-26D0-3A8F-4368-56AC46246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D488F5-2D26-531E-5D4B-CD1A0531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C45-1535-4CFF-AC0C-49F2D2059C7D}" type="datetime1">
              <a:rPr lang="fr-FR" smtClean="0"/>
              <a:t>14/03/2023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7E61D5-7D2F-DCB3-7831-4EC75642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C027BF-3033-6065-0E10-C7BB675B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AAEE-D217-4CBB-AD09-0AE48BE6D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1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9A5AF-539F-2C05-02DB-D28BAD73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1601AB-298D-09D3-CAA6-F5D4FBC97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02D9CD-0B03-E732-2EED-E1D8E00AE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BF8837-2295-9DFC-6368-3F3E40F6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B1E0-557E-4DBA-BDF3-3C44B2C889E5}" type="datetime1">
              <a:rPr lang="fr-FR" smtClean="0"/>
              <a:t>14/03/2023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1AC5A9-18F8-AEB5-EAAE-F7FB8E65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C63200-BDAD-EB2F-2BCD-79BF65A2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AAEE-D217-4CBB-AD09-0AE48BE6D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87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C61498-DBFB-3DF5-4F1D-CC23D6DF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251DA2-038F-B262-D5B1-C4D14FE59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601634-A34C-E9C6-72C5-9B4E2B70A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72B81-4C77-4ED4-A621-3712B6D4BC91}" type="datetime1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EF1C7F-D09C-8E0B-A4A5-2E2D7309A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E9D6F0-1344-E2E5-557C-DA2F1A3B6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2AAEE-D217-4CBB-AD09-0AE48BE6D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371FB-76A4-6215-C338-6EEA7AEB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860" y="673770"/>
            <a:ext cx="9450280" cy="2005263"/>
          </a:xfrm>
        </p:spPr>
        <p:txBody>
          <a:bodyPr>
            <a:normAutofit/>
          </a:bodyPr>
          <a:lstStyle/>
          <a:p>
            <a:r>
              <a:rPr lang="en-US" dirty="0"/>
              <a:t>Artificial intelligence (AI) system for chess training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ADB3967-DC07-BCFD-D29B-ECFDBF6FA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43" y="2679033"/>
            <a:ext cx="3228914" cy="240926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5BD7FFE-8EF6-2D5F-1D04-5053056EF77C}"/>
              </a:ext>
            </a:extLst>
          </p:cNvPr>
          <p:cNvSpPr txBox="1"/>
          <p:nvPr/>
        </p:nvSpPr>
        <p:spPr>
          <a:xfrm>
            <a:off x="314417" y="6040692"/>
            <a:ext cx="211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Vincent </a:t>
            </a:r>
            <a:r>
              <a:rPr lang="fr-FR" dirty="0" err="1"/>
              <a:t>Tardieux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00B6A52-0CA5-1A9F-607F-27927ADA27BF}"/>
              </a:ext>
            </a:extLst>
          </p:cNvPr>
          <p:cNvSpPr txBox="1"/>
          <p:nvPr/>
        </p:nvSpPr>
        <p:spPr>
          <a:xfrm>
            <a:off x="8294703" y="292963"/>
            <a:ext cx="3897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Encadrants:</a:t>
            </a:r>
          </a:p>
          <a:p>
            <a:pPr algn="r"/>
            <a:r>
              <a:rPr lang="fr-FR" dirty="0"/>
              <a:t>Marc </a:t>
            </a:r>
            <a:r>
              <a:rPr lang="fr-FR" dirty="0" err="1"/>
              <a:t>Plantevit</a:t>
            </a:r>
            <a:endParaRPr lang="fr-FR" dirty="0"/>
          </a:p>
          <a:p>
            <a:pPr algn="r"/>
            <a:r>
              <a:rPr lang="fr-FR" dirty="0"/>
              <a:t>Idir </a:t>
            </a:r>
            <a:r>
              <a:rPr lang="fr-FR" dirty="0" err="1"/>
              <a:t>Benouaret</a:t>
            </a:r>
            <a:endParaRPr lang="fr-FR" dirty="0"/>
          </a:p>
        </p:txBody>
      </p:sp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45A51085-88D4-25BD-225F-CF4BA00B7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113" y="5223384"/>
            <a:ext cx="2257887" cy="1634616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D37816C-B1B2-F26B-2434-DFD94261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AAEE-D217-4CBB-AD09-0AE48BE6D085}" type="slidenum">
              <a:rPr lang="fr-FR" smtClean="0"/>
              <a:t>1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E714A00-1831-28CD-BB6F-BE0912382345}"/>
              </a:ext>
            </a:extLst>
          </p:cNvPr>
          <p:cNvSpPr txBox="1"/>
          <p:nvPr/>
        </p:nvSpPr>
        <p:spPr>
          <a:xfrm>
            <a:off x="2982897" y="5235869"/>
            <a:ext cx="609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Challenge : How to </a:t>
            </a:r>
            <a:r>
              <a:rPr lang="fr-FR" dirty="0" err="1"/>
              <a:t>improve</a:t>
            </a:r>
            <a:r>
              <a:rPr lang="fr-FR" dirty="0"/>
              <a:t> a </a:t>
            </a:r>
            <a:r>
              <a:rPr lang="fr-FR" dirty="0" err="1"/>
              <a:t>player’s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in </a:t>
            </a:r>
            <a:r>
              <a:rPr lang="fr-FR" dirty="0" err="1"/>
              <a:t>chess</a:t>
            </a:r>
            <a:r>
              <a:rPr lang="fr-FR" dirty="0"/>
              <a:t> </a:t>
            </a:r>
            <a:r>
              <a:rPr lang="fr-FR" dirty="0" err="1"/>
              <a:t>efficiently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98759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5EAD55-5FD6-EC2D-2D6E-0B813D4CC4A7}"/>
              </a:ext>
            </a:extLst>
          </p:cNvPr>
          <p:cNvSpPr/>
          <p:nvPr/>
        </p:nvSpPr>
        <p:spPr>
          <a:xfrm>
            <a:off x="523783" y="612558"/>
            <a:ext cx="2379838" cy="20664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Games :</a:t>
            </a:r>
          </a:p>
          <a:p>
            <a:pPr algn="ctr"/>
            <a:r>
              <a:rPr lang="fr-FR" dirty="0"/>
              <a:t>-</a:t>
            </a:r>
            <a:r>
              <a:rPr lang="fr-FR" dirty="0" err="1"/>
              <a:t>Username</a:t>
            </a:r>
            <a:endParaRPr lang="fr-FR" dirty="0"/>
          </a:p>
          <a:p>
            <a:pPr algn="ctr"/>
            <a:r>
              <a:rPr lang="fr-FR" dirty="0"/>
              <a:t>-Elo</a:t>
            </a:r>
          </a:p>
          <a:p>
            <a:pPr algn="ctr"/>
            <a:r>
              <a:rPr lang="fr-FR" dirty="0"/>
              <a:t>-Type</a:t>
            </a:r>
          </a:p>
          <a:p>
            <a:pPr algn="ctr"/>
            <a:r>
              <a:rPr lang="fr-FR" dirty="0"/>
              <a:t>-Time control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F5474868-910D-0D7D-D273-2FB791C5A30C}"/>
              </a:ext>
            </a:extLst>
          </p:cNvPr>
          <p:cNvSpPr/>
          <p:nvPr/>
        </p:nvSpPr>
        <p:spPr>
          <a:xfrm>
            <a:off x="2903621" y="1180730"/>
            <a:ext cx="1410927" cy="74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B058A6-694D-64DE-2269-632AB5FD8E47}"/>
              </a:ext>
            </a:extLst>
          </p:cNvPr>
          <p:cNvSpPr/>
          <p:nvPr/>
        </p:nvSpPr>
        <p:spPr>
          <a:xfrm>
            <a:off x="4314548" y="520355"/>
            <a:ext cx="2379838" cy="20664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Blunders</a:t>
            </a:r>
            <a:r>
              <a:rPr lang="fr-FR" dirty="0"/>
              <a:t> detector</a:t>
            </a:r>
          </a:p>
          <a:p>
            <a:r>
              <a:rPr lang="fr-FR" dirty="0"/>
              <a:t>(Stockfish)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3385B11A-78F5-2DF2-01F7-D560C030A6A9}"/>
              </a:ext>
            </a:extLst>
          </p:cNvPr>
          <p:cNvSpPr/>
          <p:nvPr/>
        </p:nvSpPr>
        <p:spPr>
          <a:xfrm>
            <a:off x="6694386" y="1180729"/>
            <a:ext cx="1410927" cy="74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DCBB34-7798-3024-177C-F331847355B9}"/>
              </a:ext>
            </a:extLst>
          </p:cNvPr>
          <p:cNvSpPr/>
          <p:nvPr/>
        </p:nvSpPr>
        <p:spPr>
          <a:xfrm>
            <a:off x="8098460" y="520355"/>
            <a:ext cx="2379838" cy="20664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Categorize</a:t>
            </a:r>
            <a:r>
              <a:rPr lang="fr-FR" dirty="0"/>
              <a:t> </a:t>
            </a:r>
            <a:r>
              <a:rPr lang="fr-FR" dirty="0" err="1"/>
              <a:t>Blunders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198825-3F9B-1D3B-AF09-D3D2140C708F}"/>
              </a:ext>
            </a:extLst>
          </p:cNvPr>
          <p:cNvSpPr/>
          <p:nvPr/>
        </p:nvSpPr>
        <p:spPr>
          <a:xfrm>
            <a:off x="8738108" y="3657275"/>
            <a:ext cx="2379838" cy="20664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Personnalize</a:t>
            </a:r>
            <a:r>
              <a:rPr lang="fr-FR" dirty="0"/>
              <a:t> </a:t>
            </a:r>
            <a:r>
              <a:rPr lang="fr-FR" dirty="0" err="1"/>
              <a:t>chess</a:t>
            </a:r>
            <a:r>
              <a:rPr lang="fr-FR" dirty="0"/>
              <a:t> puzzles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391AD5-250E-2827-DDFF-888C61A37C01}"/>
              </a:ext>
            </a:extLst>
          </p:cNvPr>
          <p:cNvSpPr txBox="1"/>
          <p:nvPr/>
        </p:nvSpPr>
        <p:spPr>
          <a:xfrm>
            <a:off x="4209092" y="3155000"/>
            <a:ext cx="121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Radar Plot:</a:t>
            </a:r>
          </a:p>
        </p:txBody>
      </p:sp>
      <p:pic>
        <p:nvPicPr>
          <p:cNvPr id="2" name="Image 1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353E1FF2-7842-28EA-9A58-E95DE3C73C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508009" y="1493641"/>
            <a:ext cx="986278" cy="983298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D740475-CC00-A97F-7734-17F59A7A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AAEE-D217-4CBB-AD09-0AE48BE6D085}" type="slidenum">
              <a:rPr lang="fr-FR" smtClean="0"/>
              <a:t>2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B7C5802-707A-641C-3BF2-CF1DA9ED0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359" y="2789390"/>
            <a:ext cx="4547968" cy="4547968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75FDFE16-40E2-2EFE-72A0-13B2CDA8E7F8}"/>
              </a:ext>
            </a:extLst>
          </p:cNvPr>
          <p:cNvSpPr/>
          <p:nvPr/>
        </p:nvSpPr>
        <p:spPr>
          <a:xfrm>
            <a:off x="903070" y="4323103"/>
            <a:ext cx="1410927" cy="74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C70A5F20-7827-C45F-EA8F-4F8A372FA92E}"/>
              </a:ext>
            </a:extLst>
          </p:cNvPr>
          <p:cNvSpPr/>
          <p:nvPr/>
        </p:nvSpPr>
        <p:spPr>
          <a:xfrm>
            <a:off x="7327181" y="4317650"/>
            <a:ext cx="1410927" cy="74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37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4" grpId="0" animBg="1"/>
      <p:bldP spid="18" grpId="0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177FB-E8E2-A830-2807-56A1D0F2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(</a:t>
            </a:r>
            <a:r>
              <a:rPr lang="fr-FR" dirty="0" err="1"/>
              <a:t>Hypothetically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F26B9-7228-0E85-BA1A-E71DE862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Use of </a:t>
            </a:r>
            <a:r>
              <a:rPr lang="fr-FR" dirty="0" err="1"/>
              <a:t>oriented</a:t>
            </a:r>
            <a:r>
              <a:rPr lang="fr-FR" dirty="0"/>
              <a:t> graphs</a:t>
            </a:r>
          </a:p>
          <a:p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piece</a:t>
            </a:r>
            <a:endParaRPr lang="fr-FR" dirty="0"/>
          </a:p>
          <a:p>
            <a:r>
              <a:rPr lang="fr-FR" dirty="0"/>
              <a:t>Links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nodes</a:t>
            </a:r>
            <a:r>
              <a:rPr lang="fr-FR" dirty="0"/>
              <a:t> shows </a:t>
            </a:r>
            <a:r>
              <a:rPr lang="fr-FR" dirty="0" err="1"/>
              <a:t>either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 err="1"/>
              <a:t>attacking</a:t>
            </a:r>
            <a:r>
              <a:rPr lang="fr-FR" dirty="0"/>
              <a:t> or </a:t>
            </a:r>
            <a:r>
              <a:rPr lang="fr-FR" dirty="0" err="1"/>
              <a:t>defending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piece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(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 can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implicit</a:t>
            </a:r>
            <a:r>
              <a:rPr lang="fr-FR" dirty="0"/>
              <a:t> or explicit,</a:t>
            </a:r>
          </a:p>
          <a:p>
            <a:pPr marL="0" indent="0">
              <a:buNone/>
            </a:pP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yet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determined</a:t>
            </a:r>
            <a:r>
              <a:rPr lang="fr-FR" dirty="0"/>
              <a:t>)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B9DADA2-2D21-1B82-DE69-6AD8B88CE9D0}"/>
              </a:ext>
            </a:extLst>
          </p:cNvPr>
          <p:cNvSpPr/>
          <p:nvPr/>
        </p:nvSpPr>
        <p:spPr>
          <a:xfrm>
            <a:off x="8214064" y="3495412"/>
            <a:ext cx="896645" cy="843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E61209D-3341-DA03-2DFF-2103E5C01991}"/>
              </a:ext>
            </a:extLst>
          </p:cNvPr>
          <p:cNvSpPr/>
          <p:nvPr/>
        </p:nvSpPr>
        <p:spPr>
          <a:xfrm>
            <a:off x="10457155" y="3495412"/>
            <a:ext cx="896645" cy="843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BB2830E-A26A-F257-5A11-169899FEA6A2}"/>
              </a:ext>
            </a:extLst>
          </p:cNvPr>
          <p:cNvCxnSpPr>
            <a:cxnSpLocks/>
          </p:cNvCxnSpPr>
          <p:nvPr/>
        </p:nvCxnSpPr>
        <p:spPr>
          <a:xfrm>
            <a:off x="9110709" y="3917101"/>
            <a:ext cx="13464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D48CCCF6-2EDF-B316-4F17-C82BC7825C91}"/>
              </a:ext>
            </a:extLst>
          </p:cNvPr>
          <p:cNvSpPr txBox="1"/>
          <p:nvPr/>
        </p:nvSpPr>
        <p:spPr>
          <a:xfrm>
            <a:off x="9110709" y="3447896"/>
            <a:ext cx="134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Protecting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764A152-C528-F687-CDF8-74D7616A4D92}"/>
              </a:ext>
            </a:extLst>
          </p:cNvPr>
          <p:cNvSpPr/>
          <p:nvPr/>
        </p:nvSpPr>
        <p:spPr>
          <a:xfrm>
            <a:off x="8214064" y="2225451"/>
            <a:ext cx="896645" cy="843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73F6613-B41F-C460-1B41-068E3D6D4201}"/>
              </a:ext>
            </a:extLst>
          </p:cNvPr>
          <p:cNvSpPr/>
          <p:nvPr/>
        </p:nvSpPr>
        <p:spPr>
          <a:xfrm>
            <a:off x="10457155" y="2225451"/>
            <a:ext cx="896645" cy="8433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1E1F096-9628-3031-C236-BB326D51C6C7}"/>
              </a:ext>
            </a:extLst>
          </p:cNvPr>
          <p:cNvCxnSpPr>
            <a:cxnSpLocks/>
          </p:cNvCxnSpPr>
          <p:nvPr/>
        </p:nvCxnSpPr>
        <p:spPr>
          <a:xfrm>
            <a:off x="9110709" y="2647140"/>
            <a:ext cx="13464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128E3541-4E36-A9CF-60F7-A5D6A0D6A779}"/>
              </a:ext>
            </a:extLst>
          </p:cNvPr>
          <p:cNvSpPr txBox="1"/>
          <p:nvPr/>
        </p:nvSpPr>
        <p:spPr>
          <a:xfrm>
            <a:off x="9110709" y="2183630"/>
            <a:ext cx="134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Attacking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27DA5BBB-BCB8-6F2A-7F56-1C779D71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AAEE-D217-4CBB-AD09-0AE48BE6D0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34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76173-86BE-5F56-B0C8-39788F58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29" y="200831"/>
            <a:ext cx="10515600" cy="1325563"/>
          </a:xfrm>
        </p:spPr>
        <p:txBody>
          <a:bodyPr/>
          <a:lstStyle/>
          <a:p>
            <a:r>
              <a:rPr lang="fr-FR" dirty="0"/>
              <a:t>Example :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7AEA753-70B5-E7B7-7C9A-881D34D9F4FA}"/>
              </a:ext>
            </a:extLst>
          </p:cNvPr>
          <p:cNvSpPr/>
          <p:nvPr/>
        </p:nvSpPr>
        <p:spPr>
          <a:xfrm>
            <a:off x="6992645" y="1884739"/>
            <a:ext cx="896645" cy="843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9BDAE59-722A-9BEF-A193-741F8EEB2B70}"/>
              </a:ext>
            </a:extLst>
          </p:cNvPr>
          <p:cNvSpPr/>
          <p:nvPr/>
        </p:nvSpPr>
        <p:spPr>
          <a:xfrm>
            <a:off x="9235736" y="1884739"/>
            <a:ext cx="896645" cy="843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399B266-1551-735A-9CDE-D93762EF4A1A}"/>
              </a:ext>
            </a:extLst>
          </p:cNvPr>
          <p:cNvSpPr txBox="1"/>
          <p:nvPr/>
        </p:nvSpPr>
        <p:spPr>
          <a:xfrm>
            <a:off x="7889290" y="1837223"/>
            <a:ext cx="134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Protecting</a:t>
            </a:r>
            <a:endParaRPr lang="fr-FR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EF04ACF5-A4F0-D032-1B8B-73C5E19A3F48}"/>
              </a:ext>
            </a:extLst>
          </p:cNvPr>
          <p:cNvSpPr/>
          <p:nvPr/>
        </p:nvSpPr>
        <p:spPr>
          <a:xfrm>
            <a:off x="6993387" y="3107184"/>
            <a:ext cx="896645" cy="843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2C4218B-6998-1D05-7AC1-09B123D77E37}"/>
              </a:ext>
            </a:extLst>
          </p:cNvPr>
          <p:cNvSpPr/>
          <p:nvPr/>
        </p:nvSpPr>
        <p:spPr>
          <a:xfrm>
            <a:off x="9234258" y="3107183"/>
            <a:ext cx="896645" cy="8433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8367A04-57C6-2390-5DEE-4060A0ACBD0E}"/>
              </a:ext>
            </a:extLst>
          </p:cNvPr>
          <p:cNvCxnSpPr>
            <a:cxnSpLocks/>
            <a:stCxn id="29" idx="0"/>
            <a:endCxn id="17" idx="4"/>
          </p:cNvCxnSpPr>
          <p:nvPr/>
        </p:nvCxnSpPr>
        <p:spPr>
          <a:xfrm flipH="1" flipV="1">
            <a:off x="7440968" y="2728118"/>
            <a:ext cx="742" cy="3790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110C261-01DC-1BD2-083E-E789CB99034A}"/>
              </a:ext>
            </a:extLst>
          </p:cNvPr>
          <p:cNvSpPr txBox="1"/>
          <p:nvPr/>
        </p:nvSpPr>
        <p:spPr>
          <a:xfrm>
            <a:off x="7541577" y="2685495"/>
            <a:ext cx="134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Protecting</a:t>
            </a:r>
            <a:endParaRPr lang="fr-FR" dirty="0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8572BA9-02B0-27C9-3D9E-03AD54033C83}"/>
              </a:ext>
            </a:extLst>
          </p:cNvPr>
          <p:cNvCxnSpPr>
            <a:cxnSpLocks/>
          </p:cNvCxnSpPr>
          <p:nvPr/>
        </p:nvCxnSpPr>
        <p:spPr>
          <a:xfrm>
            <a:off x="7887812" y="3527536"/>
            <a:ext cx="13464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08AE1951-8B2E-780B-8AFF-748736A4C383}"/>
              </a:ext>
            </a:extLst>
          </p:cNvPr>
          <p:cNvSpPr txBox="1"/>
          <p:nvPr/>
        </p:nvSpPr>
        <p:spPr>
          <a:xfrm>
            <a:off x="7902610" y="3584787"/>
            <a:ext cx="134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Attacking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76171F4-51C3-3D34-4B37-1B2B91039DBF}"/>
              </a:ext>
            </a:extLst>
          </p:cNvPr>
          <p:cNvSpPr txBox="1"/>
          <p:nvPr/>
        </p:nvSpPr>
        <p:spPr>
          <a:xfrm>
            <a:off x="9682580" y="2680602"/>
            <a:ext cx="134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Attacking</a:t>
            </a:r>
            <a:endParaRPr lang="fr-FR" dirty="0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EA488CFB-1642-8071-5E99-1CAE87A9C0BA}"/>
              </a:ext>
            </a:extLst>
          </p:cNvPr>
          <p:cNvCxnSpPr/>
          <p:nvPr/>
        </p:nvCxnSpPr>
        <p:spPr>
          <a:xfrm>
            <a:off x="5841507" y="1621802"/>
            <a:ext cx="0" cy="386369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73E2EC5B-3318-74D1-ABB5-17B11A8D985B}"/>
              </a:ext>
            </a:extLst>
          </p:cNvPr>
          <p:cNvSpPr/>
          <p:nvPr/>
        </p:nvSpPr>
        <p:spPr>
          <a:xfrm>
            <a:off x="6991167" y="4326954"/>
            <a:ext cx="896645" cy="8433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7A66E91-190B-AAE2-7F04-4FD93C77CA2D}"/>
              </a:ext>
            </a:extLst>
          </p:cNvPr>
          <p:cNvSpPr/>
          <p:nvPr/>
        </p:nvSpPr>
        <p:spPr>
          <a:xfrm>
            <a:off x="8075720" y="4326954"/>
            <a:ext cx="896645" cy="843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60F38DC-1275-F10A-0A5B-B7AADDD00451}"/>
              </a:ext>
            </a:extLst>
          </p:cNvPr>
          <p:cNvSpPr/>
          <p:nvPr/>
        </p:nvSpPr>
        <p:spPr>
          <a:xfrm>
            <a:off x="9249056" y="4326954"/>
            <a:ext cx="896645" cy="843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505E0664-5052-0325-0934-B8BA9D772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" b="1"/>
          <a:stretch/>
        </p:blipFill>
        <p:spPr>
          <a:xfrm>
            <a:off x="462518" y="1349708"/>
            <a:ext cx="4482344" cy="4470158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B9BB7681-C562-D3E2-3CDE-FDAD4C98F3BC}"/>
              </a:ext>
            </a:extLst>
          </p:cNvPr>
          <p:cNvSpPr/>
          <p:nvPr/>
        </p:nvSpPr>
        <p:spPr>
          <a:xfrm>
            <a:off x="10904806" y="3769453"/>
            <a:ext cx="896645" cy="8433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66EAFB0-3AD0-EB0F-667A-53D2597CF29D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0116105" y="3553647"/>
            <a:ext cx="788701" cy="6374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B438E8D-BA50-EB13-C7A4-F8224D0E65C4}"/>
              </a:ext>
            </a:extLst>
          </p:cNvPr>
          <p:cNvSpPr txBox="1"/>
          <p:nvPr/>
        </p:nvSpPr>
        <p:spPr>
          <a:xfrm rot="2345443">
            <a:off x="9996031" y="3445348"/>
            <a:ext cx="134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Protecting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4B81BCF-8A27-D421-4992-B10A20C8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AAEE-D217-4CBB-AD09-0AE48BE6D085}" type="slidenum">
              <a:rPr lang="fr-FR" smtClean="0"/>
              <a:t>4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7F916A3-ABB7-3063-08B0-031F466B2867}"/>
              </a:ext>
            </a:extLst>
          </p:cNvPr>
          <p:cNvSpPr txBox="1"/>
          <p:nvPr/>
        </p:nvSpPr>
        <p:spPr>
          <a:xfrm>
            <a:off x="462518" y="6054571"/>
            <a:ext cx="448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Snapshot of a </a:t>
            </a:r>
            <a:r>
              <a:rPr lang="fr-FR" dirty="0" err="1"/>
              <a:t>blunder</a:t>
            </a:r>
            <a:r>
              <a:rPr lang="fr-FR" dirty="0"/>
              <a:t> (Bad exchange)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BBC09-0D02-6B19-B573-62C2C08D62A7}"/>
              </a:ext>
            </a:extLst>
          </p:cNvPr>
          <p:cNvSpPr/>
          <p:nvPr/>
        </p:nvSpPr>
        <p:spPr>
          <a:xfrm>
            <a:off x="1571348" y="2459115"/>
            <a:ext cx="559293" cy="590819"/>
          </a:xfrm>
          <a:prstGeom prst="rect">
            <a:avLst/>
          </a:prstGeom>
          <a:effectLst>
            <a:softEdge rad="1270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4BD8E3-6EA8-D537-0397-FCDABA8367CE}"/>
              </a:ext>
            </a:extLst>
          </p:cNvPr>
          <p:cNvSpPr/>
          <p:nvPr/>
        </p:nvSpPr>
        <p:spPr>
          <a:xfrm>
            <a:off x="2680178" y="2459115"/>
            <a:ext cx="559293" cy="590819"/>
          </a:xfrm>
          <a:prstGeom prst="rect">
            <a:avLst/>
          </a:prstGeom>
          <a:effectLst>
            <a:softEdge rad="1270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0CD90AB-F0EE-32DE-87C9-3A2A85CCF16B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7889290" y="2306429"/>
            <a:ext cx="134644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6A802C7-7151-2071-2BA7-FC91262ED66B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>
          <a:xfrm flipH="1">
            <a:off x="9682581" y="2728118"/>
            <a:ext cx="1478" cy="37906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25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9386C-D2C2-A303-21A0-541F9542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Graphs Neural Network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74AE5A-6873-E87D-5D1E-800CCACAA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58" y="2949591"/>
            <a:ext cx="3453412" cy="279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600" dirty="0"/>
              <a:t>Snapshot of a </a:t>
            </a:r>
            <a:r>
              <a:rPr lang="fr-FR" sz="1600" dirty="0" err="1"/>
              <a:t>blunder</a:t>
            </a:r>
            <a:r>
              <a:rPr lang="fr-FR" sz="1600" dirty="0"/>
              <a:t> in a graph structure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23A7E1-CF81-734E-9508-9C3B8F98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AAEE-D217-4CBB-AD09-0AE48BE6D085}" type="slidenum">
              <a:rPr lang="fr-FR" smtClean="0"/>
              <a:t>5</a:t>
            </a:fld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00A5743-8AF1-C191-1161-B5678D8769F2}"/>
              </a:ext>
            </a:extLst>
          </p:cNvPr>
          <p:cNvSpPr/>
          <p:nvPr/>
        </p:nvSpPr>
        <p:spPr>
          <a:xfrm>
            <a:off x="3249228" y="3240349"/>
            <a:ext cx="1171852" cy="1127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Input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BEC2566-78F1-C704-0C01-101CE52E0CBE}"/>
              </a:ext>
            </a:extLst>
          </p:cNvPr>
          <p:cNvSpPr/>
          <p:nvPr/>
        </p:nvSpPr>
        <p:spPr>
          <a:xfrm>
            <a:off x="994299" y="3240349"/>
            <a:ext cx="2095130" cy="932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DD1568F-6527-411B-1815-17EEAB341FF3}"/>
              </a:ext>
            </a:extLst>
          </p:cNvPr>
          <p:cNvSpPr/>
          <p:nvPr/>
        </p:nvSpPr>
        <p:spPr>
          <a:xfrm>
            <a:off x="4580879" y="3240349"/>
            <a:ext cx="2095130" cy="9321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09A65A-8CB5-D325-1F5E-60D8C40DFB86}"/>
              </a:ext>
            </a:extLst>
          </p:cNvPr>
          <p:cNvSpPr/>
          <p:nvPr/>
        </p:nvSpPr>
        <p:spPr>
          <a:xfrm>
            <a:off x="6835808" y="3228929"/>
            <a:ext cx="1242872" cy="11274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Output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126E4A9-5C24-BB9E-8B81-AE552C0C1F01}"/>
              </a:ext>
            </a:extLst>
          </p:cNvPr>
          <p:cNvSpPr/>
          <p:nvPr/>
        </p:nvSpPr>
        <p:spPr>
          <a:xfrm>
            <a:off x="8238479" y="3228929"/>
            <a:ext cx="2095130" cy="9321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6D104AE-887C-013D-21E1-3616A12389A2}"/>
              </a:ext>
            </a:extLst>
          </p:cNvPr>
          <p:cNvSpPr txBox="1"/>
          <p:nvPr/>
        </p:nvSpPr>
        <p:spPr>
          <a:xfrm>
            <a:off x="8353887" y="4172505"/>
            <a:ext cx="197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Radar Plot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blunders</a:t>
            </a:r>
            <a:r>
              <a:rPr lang="fr-FR" dirty="0"/>
              <a:t> types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EC27A64-D5EB-D406-4518-E985F2A9EB42}"/>
              </a:ext>
            </a:extLst>
          </p:cNvPr>
          <p:cNvSpPr txBox="1"/>
          <p:nvPr/>
        </p:nvSpPr>
        <p:spPr>
          <a:xfrm>
            <a:off x="4740678" y="3521761"/>
            <a:ext cx="20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Hidden</a:t>
            </a:r>
            <a:r>
              <a:rPr lang="fr-FR" dirty="0"/>
              <a:t> </a:t>
            </a:r>
            <a:r>
              <a:rPr lang="fr-FR" dirty="0" err="1"/>
              <a:t>layers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490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5A4DD-419E-46E0-20D7-66DECF1B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Personnalize</a:t>
            </a:r>
            <a:r>
              <a:rPr lang="fr-FR" dirty="0"/>
              <a:t> </a:t>
            </a:r>
            <a:r>
              <a:rPr lang="fr-FR" dirty="0" err="1"/>
              <a:t>chess</a:t>
            </a:r>
            <a:r>
              <a:rPr lang="fr-FR" dirty="0"/>
              <a:t> puzzles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8E0260-C299-8B7C-1F48-064F0CDA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AAEE-D217-4CBB-AD09-0AE48BE6D085}" type="slidenum">
              <a:rPr lang="fr-FR" smtClean="0"/>
              <a:t>6</a:t>
            </a:fld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C9F62DF-747B-0086-EB16-F3E3903E0DC2}"/>
              </a:ext>
            </a:extLst>
          </p:cNvPr>
          <p:cNvSpPr/>
          <p:nvPr/>
        </p:nvSpPr>
        <p:spPr>
          <a:xfrm>
            <a:off x="4693328" y="2479089"/>
            <a:ext cx="2805344" cy="18998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Associating</a:t>
            </a:r>
            <a:r>
              <a:rPr lang="fr-FR" dirty="0"/>
              <a:t> puzzles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E71A1A6-77F0-DEB7-9280-B98530534B13}"/>
              </a:ext>
            </a:extLst>
          </p:cNvPr>
          <p:cNvSpPr txBox="1"/>
          <p:nvPr/>
        </p:nvSpPr>
        <p:spPr>
          <a:xfrm>
            <a:off x="4693328" y="4509856"/>
            <a:ext cx="2805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Lichess’s</a:t>
            </a:r>
            <a:r>
              <a:rPr lang="fr-FR" dirty="0"/>
              <a:t> puzzles </a:t>
            </a:r>
            <a:r>
              <a:rPr lang="fr-FR" dirty="0" err="1"/>
              <a:t>database</a:t>
            </a:r>
            <a:endParaRPr lang="fr-FR" dirty="0"/>
          </a:p>
          <a:p>
            <a:r>
              <a:rPr lang="fr-FR" dirty="0"/>
              <a:t>List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contain</a:t>
            </a:r>
            <a:r>
              <a:rPr lang="fr-FR" dirty="0"/>
              <a:t> few </a:t>
            </a:r>
            <a:r>
              <a:rPr lang="fr-FR" dirty="0" err="1"/>
              <a:t>categories</a:t>
            </a:r>
            <a:r>
              <a:rPr lang="fr-FR" dirty="0"/>
              <a:t> 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EB01B5B-7AF7-AF48-7953-80FA2C68B9D9}"/>
              </a:ext>
            </a:extLst>
          </p:cNvPr>
          <p:cNvSpPr/>
          <p:nvPr/>
        </p:nvSpPr>
        <p:spPr>
          <a:xfrm>
            <a:off x="2015231" y="2867487"/>
            <a:ext cx="2254928" cy="100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A0380A9-9C13-6166-B9F8-044FDDB48251}"/>
              </a:ext>
            </a:extLst>
          </p:cNvPr>
          <p:cNvSpPr/>
          <p:nvPr/>
        </p:nvSpPr>
        <p:spPr>
          <a:xfrm>
            <a:off x="7769441" y="2867486"/>
            <a:ext cx="2254928" cy="10031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5AFD62-738C-E5F2-0CDF-AE6410287E4B}"/>
              </a:ext>
            </a:extLst>
          </p:cNvPr>
          <p:cNvSpPr txBox="1"/>
          <p:nvPr/>
        </p:nvSpPr>
        <p:spPr>
          <a:xfrm>
            <a:off x="2114365" y="2462645"/>
            <a:ext cx="205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Radar plot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42CA487-1CD7-4167-96A3-A1407881889D}"/>
              </a:ext>
            </a:extLst>
          </p:cNvPr>
          <p:cNvSpPr txBox="1"/>
          <p:nvPr/>
        </p:nvSpPr>
        <p:spPr>
          <a:xfrm>
            <a:off x="7769441" y="2221155"/>
            <a:ext cx="370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chess</a:t>
            </a:r>
            <a:r>
              <a:rPr lang="fr-FR" dirty="0"/>
              <a:t> puzzle </a:t>
            </a:r>
            <a:r>
              <a:rPr lang="fr-FR" dirty="0" err="1"/>
              <a:t>picked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categories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blunders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456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FD516BC-3B0B-D4F3-EFD0-BDAB9830795B}"/>
              </a:ext>
            </a:extLst>
          </p:cNvPr>
          <p:cNvSpPr txBox="1"/>
          <p:nvPr/>
        </p:nvSpPr>
        <p:spPr>
          <a:xfrm>
            <a:off x="0" y="0"/>
            <a:ext cx="12192000" cy="343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sz="8800" dirty="0" err="1"/>
              <a:t>Any</a:t>
            </a:r>
            <a:r>
              <a:rPr lang="fr-FR" sz="8800" dirty="0"/>
              <a:t> Questions ?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560BBE2-38EA-53D4-42E9-D333E8AB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AAEE-D217-4CBB-AD09-0AE48BE6D0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691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182</Words>
  <Application>Microsoft Office PowerPoint</Application>
  <PresentationFormat>Grand écran</PresentationFormat>
  <Paragraphs>64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Artificial intelligence (AI) system for chess training</vt:lpstr>
      <vt:lpstr>Présentation PowerPoint</vt:lpstr>
      <vt:lpstr>Model (Hypothetically)</vt:lpstr>
      <vt:lpstr>Example :</vt:lpstr>
      <vt:lpstr>Graphs Neural Network :</vt:lpstr>
      <vt:lpstr>Personnalize chess puzzles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 system for chess training</dc:title>
  <dc:creator>vincenttardieux22@gmail.com</dc:creator>
  <cp:lastModifiedBy>vincenttardieux22@gmail.com</cp:lastModifiedBy>
  <cp:revision>18</cp:revision>
  <dcterms:created xsi:type="dcterms:W3CDTF">2023-03-08T09:31:47Z</dcterms:created>
  <dcterms:modified xsi:type="dcterms:W3CDTF">2023-03-14T20:59:59Z</dcterms:modified>
</cp:coreProperties>
</file>