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459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2856"/>
            <a:ext cx="9144000" cy="22322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16000">
                <a:schemeClr val="tx1">
                  <a:alpha val="62000"/>
                </a:schemeClr>
              </a:gs>
              <a:gs pos="39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543399"/>
            <a:ext cx="5436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Рябинин Ю.Н.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445846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Прогнозирование оттока клиентов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Enter Your Tittle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 fontScale="92500"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94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Презентация PowerPoint</vt:lpstr>
      <vt:lpstr> Enter Your Tittle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Spouk</cp:lastModifiedBy>
  <cp:revision>14</cp:revision>
  <dcterms:created xsi:type="dcterms:W3CDTF">2014-04-01T16:35:38Z</dcterms:created>
  <dcterms:modified xsi:type="dcterms:W3CDTF">2021-02-05T14:16:43Z</dcterms:modified>
</cp:coreProperties>
</file>