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BF621-5EE7-42B3-A395-C3D70E13C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 projet Crème Industrielle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C3469C-0EFE-47FB-A8C8-5D708618B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85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E24F1-642D-4549-A0C4-C6708259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F5E642-9581-45AB-9DB5-51615929C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En s’y mettant maintenant sérieusement (que le soir après le taf par exemple) : je dirais que d’ici la rentrée on pourrait être prêt !</a:t>
            </a:r>
          </a:p>
        </p:txBody>
      </p:sp>
    </p:spTree>
    <p:extLst>
      <p:ext uri="{BB962C8B-B14F-4D97-AF65-F5344CB8AC3E}">
        <p14:creationId xmlns:p14="http://schemas.microsoft.com/office/powerpoint/2010/main" val="49814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A21F7-25B4-4727-9975-5A339F0D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AC544-6937-48B7-9D8A-B301E7DFA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Une impression de manquer de pratique lors de la formation d’ingénieur</a:t>
            </a:r>
          </a:p>
          <a:p>
            <a:r>
              <a:rPr lang="fr-FR" dirty="0"/>
              <a:t>Manquer de projet intéressant (on ne sait pas où en trouver)</a:t>
            </a:r>
          </a:p>
          <a:p>
            <a:r>
              <a:rPr lang="fr-FR" dirty="0"/>
              <a:t>Formation insuffisante dans tous les domaines de l’ingénierie</a:t>
            </a:r>
          </a:p>
          <a:p>
            <a:endParaRPr lang="fr-FR" dirty="0"/>
          </a:p>
          <a:p>
            <a:r>
              <a:rPr lang="fr-FR" dirty="0"/>
              <a:t>Besoins de pièces spéciales par des PME/Particuliers (unitaire ou petite série)</a:t>
            </a:r>
          </a:p>
          <a:p>
            <a:r>
              <a:rPr lang="fr-FR" dirty="0"/>
              <a:t>Les informations sont incomplètes sur internet voire inexistante si on veut concevoir un outillage</a:t>
            </a:r>
          </a:p>
          <a:p>
            <a:endParaRPr lang="fr-FR" dirty="0"/>
          </a:p>
          <a:p>
            <a:r>
              <a:rPr lang="fr-FR" dirty="0"/>
              <a:t>Complément de formation pour les écoles</a:t>
            </a:r>
          </a:p>
        </p:txBody>
      </p:sp>
    </p:spTree>
    <p:extLst>
      <p:ext uri="{BB962C8B-B14F-4D97-AF65-F5344CB8AC3E}">
        <p14:creationId xmlns:p14="http://schemas.microsoft.com/office/powerpoint/2010/main" val="411410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4EC3C-0B78-4105-A040-6CA97626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solution en bref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C72C52-F730-42E7-A516-32F54C36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Site de mise en relation de trois acteurs :</a:t>
            </a:r>
          </a:p>
          <a:p>
            <a:pPr lvl="1"/>
            <a:r>
              <a:rPr lang="fr-FR" dirty="0"/>
              <a:t>Les étudiants/particuliers cherchant un projet</a:t>
            </a:r>
          </a:p>
          <a:p>
            <a:pPr lvl="1"/>
            <a:r>
              <a:rPr lang="fr-FR" dirty="0"/>
              <a:t>Les entreprises/particuliers voulant déposer un projet (besoin spécifique, main d’œuvre pas chère,…)</a:t>
            </a:r>
          </a:p>
          <a:p>
            <a:pPr lvl="1"/>
            <a:r>
              <a:rPr lang="fr-FR" dirty="0"/>
              <a:t>Les écoles et professeurs pouvant apporter leur aide à la réalisation du projet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OBJECTIF : créer un vrai réseau de connaissance sur le monde de l’ingénierie industrielle</a:t>
            </a:r>
          </a:p>
        </p:txBody>
      </p:sp>
    </p:spTree>
    <p:extLst>
      <p:ext uri="{BB962C8B-B14F-4D97-AF65-F5344CB8AC3E}">
        <p14:creationId xmlns:p14="http://schemas.microsoft.com/office/powerpoint/2010/main" val="60272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480D7C86-5D8B-4D8C-8383-E8A4B4941105}"/>
              </a:ext>
            </a:extLst>
          </p:cNvPr>
          <p:cNvSpPr/>
          <p:nvPr/>
        </p:nvSpPr>
        <p:spPr>
          <a:xfrm>
            <a:off x="4053526" y="669303"/>
            <a:ext cx="3864990" cy="1809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Porteur de projet</a:t>
            </a:r>
          </a:p>
          <a:p>
            <a:pPr algn="ctr"/>
            <a:r>
              <a:rPr lang="fr-FR" dirty="0"/>
              <a:t>Entreprises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125E3A3-B63F-46BD-88E6-363E7B113601}"/>
              </a:ext>
            </a:extLst>
          </p:cNvPr>
          <p:cNvSpPr/>
          <p:nvPr/>
        </p:nvSpPr>
        <p:spPr>
          <a:xfrm>
            <a:off x="642593" y="4271914"/>
            <a:ext cx="3864990" cy="1809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Réalisateur du projet</a:t>
            </a:r>
          </a:p>
          <a:p>
            <a:pPr algn="ctr"/>
            <a:r>
              <a:rPr lang="fr-FR" dirty="0"/>
              <a:t>Etudiant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F078407-43E3-46FF-B680-F37D7034616E}"/>
              </a:ext>
            </a:extLst>
          </p:cNvPr>
          <p:cNvSpPr/>
          <p:nvPr/>
        </p:nvSpPr>
        <p:spPr>
          <a:xfrm>
            <a:off x="8101550" y="4271914"/>
            <a:ext cx="3864990" cy="1809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Aide extérieure</a:t>
            </a:r>
          </a:p>
          <a:p>
            <a:pPr algn="ctr"/>
            <a:r>
              <a:rPr lang="fr-FR" dirty="0"/>
              <a:t>Ecole/Prof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8DE6F5F-E4A2-4B5D-B324-F15F2FC7AFD7}"/>
              </a:ext>
            </a:extLst>
          </p:cNvPr>
          <p:cNvCxnSpPr>
            <a:stCxn id="2" idx="3"/>
            <a:endCxn id="3" idx="0"/>
          </p:cNvCxnSpPr>
          <p:nvPr/>
        </p:nvCxnSpPr>
        <p:spPr>
          <a:xfrm flipH="1">
            <a:off x="2575088" y="2214189"/>
            <a:ext cx="2044453" cy="20577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5910853-8892-44EA-B007-8634D9BE8828}"/>
              </a:ext>
            </a:extLst>
          </p:cNvPr>
          <p:cNvSpPr/>
          <p:nvPr/>
        </p:nvSpPr>
        <p:spPr>
          <a:xfrm>
            <a:off x="1762812" y="2612010"/>
            <a:ext cx="2139884" cy="763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Propose un projet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75575D0-F6EA-4618-892A-11239AB88E14}"/>
              </a:ext>
            </a:extLst>
          </p:cNvPr>
          <p:cNvCxnSpPr>
            <a:cxnSpLocks/>
            <a:stCxn id="3" idx="7"/>
            <a:endCxn id="2" idx="4"/>
          </p:cNvCxnSpPr>
          <p:nvPr/>
        </p:nvCxnSpPr>
        <p:spPr>
          <a:xfrm flipV="1">
            <a:off x="3941568" y="2479249"/>
            <a:ext cx="2044453" cy="20577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F8C1AD0-EEAD-4B90-9D5D-4BDBA262B4B2}"/>
              </a:ext>
            </a:extLst>
          </p:cNvPr>
          <p:cNvSpPr/>
          <p:nvPr/>
        </p:nvSpPr>
        <p:spPr>
          <a:xfrm>
            <a:off x="5109923" y="2993795"/>
            <a:ext cx="2389286" cy="10738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Répond à l’appel d’offre et réalise le projet</a:t>
            </a:r>
          </a:p>
        </p:txBody>
      </p:sp>
      <p:sp>
        <p:nvSpPr>
          <p:cNvPr id="13" name="Flèche : droite rayée 12">
            <a:extLst>
              <a:ext uri="{FF2B5EF4-FFF2-40B4-BE49-F238E27FC236}">
                <a16:creationId xmlns:a16="http://schemas.microsoft.com/office/drawing/2014/main" id="{CAE5BE65-3829-46E7-BADD-2A2F12961C77}"/>
              </a:ext>
            </a:extLst>
          </p:cNvPr>
          <p:cNvSpPr/>
          <p:nvPr/>
        </p:nvSpPr>
        <p:spPr>
          <a:xfrm flipH="1">
            <a:off x="4568070" y="4565717"/>
            <a:ext cx="3472993" cy="1251083"/>
          </a:xfrm>
          <a:prstGeom prst="stripedRightArrow">
            <a:avLst>
              <a:gd name="adj1" fmla="val 62543"/>
              <a:gd name="adj2" fmla="val 50000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Apporte connaissances et moyens techniques</a:t>
            </a:r>
          </a:p>
        </p:txBody>
      </p:sp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84A154A7-749C-45F2-B553-666CDFBD63ED}"/>
              </a:ext>
            </a:extLst>
          </p:cNvPr>
          <p:cNvCxnSpPr>
            <a:cxnSpLocks/>
            <a:endCxn id="3" idx="1"/>
          </p:cNvCxnSpPr>
          <p:nvPr/>
        </p:nvCxnSpPr>
        <p:spPr>
          <a:xfrm rot="5400000">
            <a:off x="1068616" y="1497452"/>
            <a:ext cx="3179514" cy="2899530"/>
          </a:xfrm>
          <a:prstGeom prst="curvedConnector3">
            <a:avLst>
              <a:gd name="adj1" fmla="val -20860"/>
            </a:avLst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075B319-E5E4-43D8-8DEC-7109FF1602C8}"/>
              </a:ext>
            </a:extLst>
          </p:cNvPr>
          <p:cNvSpPr/>
          <p:nvPr/>
        </p:nvSpPr>
        <p:spPr>
          <a:xfrm>
            <a:off x="104481" y="839379"/>
            <a:ext cx="2139884" cy="76357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Rémunération</a:t>
            </a:r>
          </a:p>
        </p:txBody>
      </p:sp>
    </p:spTree>
    <p:extLst>
      <p:ext uri="{BB962C8B-B14F-4D97-AF65-F5344CB8AC3E}">
        <p14:creationId xmlns:p14="http://schemas.microsoft.com/office/powerpoint/2010/main" val="92986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C5AEC-712E-4893-A819-775B054C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Plateforme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E73423-3538-435A-9087-A0EA5FF12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Propose : </a:t>
            </a:r>
          </a:p>
          <a:p>
            <a:pPr lvl="1"/>
            <a:r>
              <a:rPr lang="fr-FR" dirty="0"/>
              <a:t>L’inscription des différentes parties</a:t>
            </a:r>
          </a:p>
          <a:p>
            <a:pPr lvl="1"/>
            <a:r>
              <a:rPr lang="fr-FR" dirty="0"/>
              <a:t>Déposer un projet</a:t>
            </a:r>
          </a:p>
          <a:p>
            <a:pPr lvl="1"/>
            <a:r>
              <a:rPr lang="fr-FR" dirty="0"/>
              <a:t>Chercher un projet</a:t>
            </a:r>
          </a:p>
          <a:p>
            <a:pPr lvl="1"/>
            <a:r>
              <a:rPr lang="fr-FR" dirty="0"/>
              <a:t>Proposer de l’aide</a:t>
            </a:r>
          </a:p>
          <a:p>
            <a:r>
              <a:rPr lang="fr-FR" dirty="0"/>
              <a:t>Base de donnée de cours et tutoriels sur les méthodes de l’ingénieur (normes, techniques, cours, …)</a:t>
            </a:r>
          </a:p>
          <a:p>
            <a:r>
              <a:rPr lang="fr-FR" dirty="0"/>
              <a:t>Assurer la réalisation du contrat liant les trois deux parties (assurer le travail réalisé, et le virement </a:t>
            </a:r>
            <a:r>
              <a:rPr lang="fr-FR" dirty="0" err="1"/>
              <a:t>efffectué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068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6478B-B900-41F1-8751-F4E44280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cible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36AE04-603B-44C6-A5DC-FF8FC2E2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Toutes les écoles d’ingé (environ 10000 personnes par an)</a:t>
            </a:r>
          </a:p>
          <a:p>
            <a:r>
              <a:rPr lang="fr-FR" dirty="0"/>
              <a:t>Les ingénieurs en entreprises ayant besoins d’aide à la conception</a:t>
            </a:r>
          </a:p>
          <a:p>
            <a:r>
              <a:rPr lang="fr-FR" dirty="0"/>
              <a:t>Les techniciens pour plus d’infos sur leur métiers = formations continue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=&gt; Gros potentiel</a:t>
            </a:r>
          </a:p>
        </p:txBody>
      </p:sp>
    </p:spTree>
    <p:extLst>
      <p:ext uri="{BB962C8B-B14F-4D97-AF65-F5344CB8AC3E}">
        <p14:creationId xmlns:p14="http://schemas.microsoft.com/office/powerpoint/2010/main" val="306727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72EF2-5B92-43F4-80E7-BE24E42F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rémunération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0FA5A8-37DA-463B-BFFB-79EF4553D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Soit par % sur chaque rémunération de projet</a:t>
            </a:r>
          </a:p>
          <a:p>
            <a:r>
              <a:rPr lang="fr-FR" dirty="0"/>
              <a:t>Soit par « garantie sans litige » : on vérifie le travail effectué d’un coté, et on vérifie la rémunération de l’autre =&gt; apporte une assurance sans embrouilles</a:t>
            </a:r>
          </a:p>
          <a:p>
            <a:r>
              <a:rPr lang="fr-FR" dirty="0"/>
              <a:t>Soit par financement des écoles et des entreprises</a:t>
            </a:r>
          </a:p>
          <a:p>
            <a:r>
              <a:rPr lang="fr-FR" dirty="0"/>
              <a:t>Soit tout gratuit donc publicité…</a:t>
            </a:r>
          </a:p>
          <a:p>
            <a:r>
              <a:rPr lang="fr-FR" dirty="0"/>
              <a:t>Soit … </a:t>
            </a:r>
          </a:p>
        </p:txBody>
      </p:sp>
    </p:spTree>
    <p:extLst>
      <p:ext uri="{BB962C8B-B14F-4D97-AF65-F5344CB8AC3E}">
        <p14:creationId xmlns:p14="http://schemas.microsoft.com/office/powerpoint/2010/main" val="171769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C361-2352-439D-B07F-BEDAE8A4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communication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C7C9ED-01C2-4BA2-89E6-B2355D782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Arts et métiers (Strass) au travers des PJT</a:t>
            </a:r>
          </a:p>
          <a:p>
            <a:r>
              <a:rPr lang="fr-FR" dirty="0"/>
              <a:t>Le réseau de la SOCE, si les archis ont besoin d’aide</a:t>
            </a:r>
          </a:p>
          <a:p>
            <a:r>
              <a:rPr lang="fr-FR" dirty="0"/>
              <a:t>Toutes les écoles d’ingé par flyers et com’ </a:t>
            </a:r>
            <a:r>
              <a:rPr lang="fr-FR" dirty="0" err="1"/>
              <a:t>facebook</a:t>
            </a:r>
            <a:endParaRPr lang="fr-FR" dirty="0"/>
          </a:p>
          <a:p>
            <a:r>
              <a:rPr lang="fr-FR" dirty="0"/>
              <a:t>Bouche à oreille</a:t>
            </a:r>
          </a:p>
        </p:txBody>
      </p:sp>
    </p:spTree>
    <p:extLst>
      <p:ext uri="{BB962C8B-B14F-4D97-AF65-F5344CB8AC3E}">
        <p14:creationId xmlns:p14="http://schemas.microsoft.com/office/powerpoint/2010/main" val="365931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5FF76-F457-4D79-BBDC-39AD5DD2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Personnes à impliquer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7D52F2-1C63-426C-9C36-762FA8514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développeur </a:t>
            </a:r>
            <a:r>
              <a:rPr lang="fr-FR" dirty="0" err="1"/>
              <a:t>front-end</a:t>
            </a:r>
            <a:r>
              <a:rPr lang="fr-FR" dirty="0"/>
              <a:t> (interface utilisateur, site web visible)</a:t>
            </a:r>
          </a:p>
          <a:p>
            <a:r>
              <a:rPr lang="fr-FR" dirty="0"/>
              <a:t>Un développeur </a:t>
            </a:r>
            <a:r>
              <a:rPr lang="fr-FR" dirty="0" err="1"/>
              <a:t>back-end</a:t>
            </a:r>
            <a:r>
              <a:rPr lang="fr-FR" dirty="0"/>
              <a:t> (base de données, …)</a:t>
            </a:r>
          </a:p>
          <a:p>
            <a:r>
              <a:rPr lang="fr-FR" dirty="0"/>
              <a:t>Un communiquant : préparation de la communication</a:t>
            </a:r>
          </a:p>
          <a:p>
            <a:endParaRPr lang="fr-FR" dirty="0"/>
          </a:p>
          <a:p>
            <a:pPr lvl="1"/>
            <a:r>
              <a:rPr lang="fr-FR" dirty="0"/>
              <a:t>Puis viendra ensuite :Un trésorier/ Contrôleur qualité projet</a:t>
            </a:r>
          </a:p>
          <a:p>
            <a:pPr lvl="1"/>
            <a:r>
              <a:rPr lang="fr-FR" dirty="0"/>
              <a:t>Puis une relation école</a:t>
            </a:r>
          </a:p>
          <a:p>
            <a:pPr lvl="1"/>
            <a:r>
              <a:rPr lang="fr-FR" dirty="0"/>
              <a:t>Relation entreprise</a:t>
            </a:r>
          </a:p>
        </p:txBody>
      </p:sp>
    </p:spTree>
    <p:extLst>
      <p:ext uri="{BB962C8B-B14F-4D97-AF65-F5344CB8AC3E}">
        <p14:creationId xmlns:p14="http://schemas.microsoft.com/office/powerpoint/2010/main" val="204202938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Jaun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41</TotalTime>
  <Words>387</Words>
  <Application>Microsoft Office PowerPoint</Application>
  <PresentationFormat>Grand écran</PresentationFormat>
  <Paragraphs>62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Présentation projet Crème Industrielle</vt:lpstr>
      <vt:lpstr>La problématique</vt:lpstr>
      <vt:lpstr>La solution en bref</vt:lpstr>
      <vt:lpstr>Présentation PowerPoint</vt:lpstr>
      <vt:lpstr>La Plateforme</vt:lpstr>
      <vt:lpstr>La cible</vt:lpstr>
      <vt:lpstr>Notre rémunération</vt:lpstr>
      <vt:lpstr>La communication</vt:lpstr>
      <vt:lpstr>Personnes à impliquer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Crème Industrielle</dc:title>
  <dc:creator>Guillaume Piedigrossi</dc:creator>
  <cp:lastModifiedBy>Guillaume Piedigrossi</cp:lastModifiedBy>
  <cp:revision>5</cp:revision>
  <dcterms:created xsi:type="dcterms:W3CDTF">2017-07-20T16:27:03Z</dcterms:created>
  <dcterms:modified xsi:type="dcterms:W3CDTF">2017-07-20T17:08:06Z</dcterms:modified>
</cp:coreProperties>
</file>