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Orbitron Medium"/>
      <p:regular r:id="rId24"/>
      <p:bold r:id="rId25"/>
    </p:embeddedFont>
    <p:embeddedFont>
      <p:font typeface="Orbitron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OrbitronMedium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rbitron-regular.fntdata"/><Relationship Id="rId25" Type="http://schemas.openxmlformats.org/officeDocument/2006/relationships/font" Target="fonts/OrbitronMedium-bold.fntdata"/><Relationship Id="rId27" Type="http://schemas.openxmlformats.org/officeDocument/2006/relationships/font" Target="fonts/Orbitro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c51168f1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c51168f1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c722071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c722071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6601fa54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6601fa54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210a28c2f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210a28c2f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6601fa5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6601fa5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51168f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51168f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601fa54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6601fa54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6601fa5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6601fa5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took longer than I thought, scrapped different types of bosses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c51168f1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c51168f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210a28c2f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210a28c2f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 Mode, initial load screen, scrapped saving game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c51168f1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c51168f1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out of date, green is longer than estimated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c51168f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c51168f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Enemies, different types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c51168f1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c51168f1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drowns, death effect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56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rbitron"/>
                <a:ea typeface="Orbitron"/>
                <a:cs typeface="Orbitron"/>
                <a:sym typeface="Orbitron"/>
              </a:rPr>
              <a:t>Team Nautilus</a:t>
            </a:r>
            <a:endParaRPr b="1" sz="37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338918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rbitron"/>
                <a:ea typeface="Orbitron"/>
                <a:cs typeface="Orbitron"/>
                <a:sym typeface="Orbitron"/>
              </a:rPr>
              <a:t>The Shipwreck Protocol</a:t>
            </a:r>
            <a:endParaRPr b="1" sz="48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4591" l="12346" r="1312" t="1972"/>
          <a:stretch/>
        </p:blipFill>
        <p:spPr>
          <a:xfrm>
            <a:off x="4572000" y="-790925"/>
            <a:ext cx="5143501" cy="377889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19050">
              <a:schemeClr val="lt2"/>
            </a:outerShdw>
          </a:effectLst>
        </p:spPr>
      </p:pic>
      <p:sp>
        <p:nvSpPr>
          <p:cNvPr id="62" name="Google Shape;62;p13"/>
          <p:cNvSpPr txBox="1"/>
          <p:nvPr/>
        </p:nvSpPr>
        <p:spPr>
          <a:xfrm>
            <a:off x="666575" y="1861525"/>
            <a:ext cx="353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Kenny Kline - TL 1</a:t>
            </a:r>
            <a:endParaRPr sz="1800">
              <a:solidFill>
                <a:srgbClr val="D9D9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Costs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66294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Pair Programming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sp>
        <p:nvSpPr>
          <p:cNvPr id="131" name="Google Shape;131;p23"/>
          <p:cNvSpPr txBox="1"/>
          <p:nvPr/>
        </p:nvSpPr>
        <p:spPr>
          <a:xfrm>
            <a:off x="1155550" y="1700925"/>
            <a:ext cx="58197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Ben/Davin - Continued work with items (interactions with the environment, required items to open certain doors)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Kenny/Alice/Sam - Map and level design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Shawn - Working on a different group’s game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Final Demo Prep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sp>
        <p:nvSpPr>
          <p:cNvPr id="138" name="Google Shape;138;p24"/>
          <p:cNvSpPr txBox="1"/>
          <p:nvPr/>
        </p:nvSpPr>
        <p:spPr>
          <a:xfrm>
            <a:off x="1155550" y="1700925"/>
            <a:ext cx="58197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Level design to give the game an actual objective (will be done in the pair programming)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 sure that the game is working across platforms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510450" y="13864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rbitron"/>
                <a:ea typeface="Orbitron"/>
                <a:cs typeface="Orbitron"/>
                <a:sym typeface="Orbitron"/>
              </a:rPr>
              <a:t>Team Nautilus</a:t>
            </a:r>
            <a:endParaRPr b="1" sz="37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510450" y="3338918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b="1" sz="48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34591" l="12346" r="1312" t="1972"/>
          <a:stretch/>
        </p:blipFill>
        <p:spPr>
          <a:xfrm>
            <a:off x="4572000" y="-790925"/>
            <a:ext cx="5143501" cy="377889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19050">
              <a:schemeClr val="lt2"/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510450" y="13864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rbitron"/>
                <a:ea typeface="Orbitron"/>
                <a:cs typeface="Orbitron"/>
                <a:sym typeface="Orbitron"/>
              </a:rPr>
              <a:t>Team Nautilus</a:t>
            </a:r>
            <a:endParaRPr b="1" sz="37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510450" y="3338918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rbitron"/>
                <a:ea typeface="Orbitron"/>
                <a:cs typeface="Orbitron"/>
                <a:sym typeface="Orbitron"/>
              </a:rPr>
              <a:t>Questions?</a:t>
            </a:r>
            <a:endParaRPr b="1" sz="48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34591" l="12346" r="1312" t="1972"/>
          <a:stretch/>
        </p:blipFill>
        <p:spPr>
          <a:xfrm>
            <a:off x="4572000" y="-790925"/>
            <a:ext cx="5143501" cy="377889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19050">
              <a:schemeClr val="lt2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Team  Members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sp>
        <p:nvSpPr>
          <p:cNvPr id="69" name="Google Shape;69;p14"/>
          <p:cNvSpPr txBox="1"/>
          <p:nvPr/>
        </p:nvSpPr>
        <p:spPr>
          <a:xfrm>
            <a:off x="485475" y="1283825"/>
            <a:ext cx="46485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TL1 - Kenny - Bosses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TL2 - Sam - Levels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TL3 - Davin - UI/Menus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TL4 - Shawn - Audio/Items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TL5 - Alice - Enemies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TL6 - Ben - Player/Controls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 Charts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 - Kenny TL 1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8839204" cy="233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</a:t>
            </a: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 - Sam TL 2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8839204" cy="131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</a:t>
            </a: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 - Davin TL 3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8839200" cy="321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</a:t>
            </a: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 - Shawn TL 4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8839198" cy="25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</a:t>
            </a: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 - Alice TL 5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Gantt</a:t>
            </a: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 - Ben TL 6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36057" l="22528" r="0" t="0"/>
          <a:stretch/>
        </p:blipFill>
        <p:spPr>
          <a:xfrm>
            <a:off x="7418325" y="-803975"/>
            <a:ext cx="2370248" cy="1956449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38100">
              <a:schemeClr val="lt2"/>
            </a:outerShdw>
          </a:effectLst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4"/>
            <a:ext cx="8839204" cy="33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