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/>
              <a:t>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title>
    <c:autoTitleDeleted val="0"/>
    <c:plotArea>
      <c:layout>
        <c:manualLayout>
          <c:layoutTarget val="inner"/>
          <c:xMode val="edge"/>
          <c:yMode val="edge"/>
          <c:x val="5.2476288475304222E-2"/>
          <c:y val="0.19322433122655053"/>
          <c:w val="0.90206916607015031"/>
          <c:h val="0.530127583526029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Games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August</c:v>
                </c:pt>
                <c:pt idx="1">
                  <c:v>Septemper</c:v>
                </c:pt>
                <c:pt idx="2">
                  <c:v>October</c:v>
                </c:pt>
                <c:pt idx="3">
                  <c:v>November</c:v>
                </c:pt>
                <c:pt idx="4">
                  <c:v>December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.00">
                  <c:v>2.2000000000000002</c:v>
                </c:pt>
                <c:pt idx="1">
                  <c:v>3.3</c:v>
                </c:pt>
                <c:pt idx="2">
                  <c:v>1.1000000000000001</c:v>
                </c:pt>
                <c:pt idx="3">
                  <c:v>1.9</c:v>
                </c:pt>
                <c:pt idx="4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96-4CD7-B6FB-C31E27F4E0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DLC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August</c:v>
                </c:pt>
                <c:pt idx="1">
                  <c:v>Septemper</c:v>
                </c:pt>
                <c:pt idx="2">
                  <c:v>October</c:v>
                </c:pt>
                <c:pt idx="3">
                  <c:v>November</c:v>
                </c:pt>
                <c:pt idx="4">
                  <c:v>December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8.8000000000000007</c:v>
                </c:pt>
                <c:pt idx="1">
                  <c:v>6.7</c:v>
                </c:pt>
                <c:pt idx="2">
                  <c:v>3.9</c:v>
                </c:pt>
                <c:pt idx="3">
                  <c:v>4.4000000000000004</c:v>
                </c:pt>
                <c:pt idx="4">
                  <c:v>9.9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96-4CD7-B6FB-C31E27F4E0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63894312"/>
        <c:axId val="363896280"/>
      </c:barChart>
      <c:catAx>
        <c:axId val="3638943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363896280"/>
        <c:crosses val="autoZero"/>
        <c:auto val="1"/>
        <c:lblAlgn val="ctr"/>
        <c:lblOffset val="100"/>
        <c:noMultiLvlLbl val="0"/>
      </c:catAx>
      <c:valAx>
        <c:axId val="363896280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36389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F4B9ADD-D8A4-49E7-98F7-FC220BFA1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6000" dirty="0"/>
              <a:t>VM</a:t>
            </a:r>
            <a:r>
              <a:rPr lang="fi-FI" dirty="0"/>
              <a:t> 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C5BBC7A-3D29-4BB5-8C85-E15903361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Virtual Marks</a:t>
            </a:r>
          </a:p>
          <a:p>
            <a:r>
              <a:rPr lang="fi-FI" dirty="0"/>
              <a:t>Matias Vornanen</a:t>
            </a:r>
          </a:p>
          <a:p>
            <a:r>
              <a:rPr lang="fi-FI" dirty="0"/>
              <a:t>Valtteri Niittumäki</a:t>
            </a:r>
          </a:p>
        </p:txBody>
      </p:sp>
    </p:spTree>
    <p:extLst>
      <p:ext uri="{BB962C8B-B14F-4D97-AF65-F5344CB8AC3E}">
        <p14:creationId xmlns:p14="http://schemas.microsoft.com/office/powerpoint/2010/main" val="20115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F2978DB-A212-45CE-9790-8A808297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Business </a:t>
            </a:r>
            <a:r>
              <a:rPr lang="fi-FI" dirty="0" err="1"/>
              <a:t>concept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CA2555D-9F06-4BC1-AA7A-A937BD98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000" dirty="0" err="1"/>
              <a:t>Our</a:t>
            </a:r>
            <a:r>
              <a:rPr lang="fi-FI" sz="2000" dirty="0"/>
              <a:t> </a:t>
            </a:r>
            <a:r>
              <a:rPr lang="fi-FI" sz="2000" dirty="0" err="1"/>
              <a:t>company</a:t>
            </a:r>
            <a:r>
              <a:rPr lang="fi-FI" sz="2000" dirty="0"/>
              <a:t> is </a:t>
            </a:r>
            <a:r>
              <a:rPr lang="fi-FI" sz="2000" dirty="0" smtClean="0"/>
              <a:t>an </a:t>
            </a:r>
            <a:r>
              <a:rPr lang="fi-FI" sz="2000" dirty="0" err="1" smtClean="0"/>
              <a:t>global</a:t>
            </a:r>
            <a:r>
              <a:rPr lang="fi-FI" sz="2000" dirty="0" smtClean="0"/>
              <a:t> </a:t>
            </a:r>
            <a:r>
              <a:rPr lang="fi-FI" sz="2000" dirty="0" err="1"/>
              <a:t>gaming</a:t>
            </a:r>
            <a:r>
              <a:rPr lang="fi-FI" sz="2000" dirty="0"/>
              <a:t> </a:t>
            </a:r>
            <a:r>
              <a:rPr lang="fi-FI" sz="2000" dirty="0" err="1" smtClean="0"/>
              <a:t>industry</a:t>
            </a:r>
            <a:r>
              <a:rPr lang="fi-FI" sz="2000" dirty="0" smtClean="0"/>
              <a:t> </a:t>
            </a:r>
            <a:r>
              <a:rPr lang="fi-FI" sz="2000" dirty="0" err="1" smtClean="0"/>
              <a:t>from</a:t>
            </a:r>
            <a:r>
              <a:rPr lang="fi-FI" sz="2000" dirty="0" smtClean="0"/>
              <a:t> a </a:t>
            </a:r>
            <a:r>
              <a:rPr lang="fi-FI" sz="2000" dirty="0" err="1" smtClean="0"/>
              <a:t>small</a:t>
            </a:r>
            <a:r>
              <a:rPr lang="fi-FI" sz="2000" dirty="0" smtClean="0"/>
              <a:t> </a:t>
            </a:r>
            <a:r>
              <a:rPr lang="fi-FI" sz="2000" dirty="0" err="1" smtClean="0"/>
              <a:t>town</a:t>
            </a:r>
            <a:r>
              <a:rPr lang="fi-FI" sz="2000" dirty="0" smtClean="0"/>
              <a:t> in Finland, </a:t>
            </a:r>
            <a:r>
              <a:rPr lang="fi-FI" sz="2000" dirty="0" err="1" smtClean="0"/>
              <a:t>called</a:t>
            </a:r>
            <a:r>
              <a:rPr lang="fi-FI" sz="2000" dirty="0" smtClean="0"/>
              <a:t> Riihimäki.</a:t>
            </a:r>
            <a:endParaRPr lang="fi-FI" sz="2000" dirty="0"/>
          </a:p>
          <a:p>
            <a:r>
              <a:rPr lang="fi-FI" sz="2000" dirty="0"/>
              <a:t>In </a:t>
            </a:r>
            <a:r>
              <a:rPr lang="fi-FI" sz="2000" dirty="0" smtClean="0"/>
              <a:t>VM, </a:t>
            </a:r>
            <a:r>
              <a:rPr lang="fi-FI" sz="2000" dirty="0" err="1" smtClean="0"/>
              <a:t>we</a:t>
            </a:r>
            <a:r>
              <a:rPr lang="fi-FI" sz="2000" dirty="0" smtClean="0"/>
              <a:t> </a:t>
            </a:r>
            <a:r>
              <a:rPr lang="fi-FI" sz="2000" dirty="0" err="1"/>
              <a:t>try</a:t>
            </a:r>
            <a:r>
              <a:rPr lang="fi-FI" sz="2000" dirty="0"/>
              <a:t> to </a:t>
            </a:r>
            <a:r>
              <a:rPr lang="fi-FI" sz="2000" dirty="0" err="1"/>
              <a:t>make</a:t>
            </a:r>
            <a:r>
              <a:rPr lang="fi-FI" sz="2000" dirty="0"/>
              <a:t> </a:t>
            </a:r>
            <a:r>
              <a:rPr lang="fi-FI" sz="2000" dirty="0" err="1"/>
              <a:t>game</a:t>
            </a:r>
            <a:r>
              <a:rPr lang="fi-FI" sz="2000" dirty="0"/>
              <a:t> products and </a:t>
            </a:r>
            <a:r>
              <a:rPr lang="fi-FI" sz="2000" dirty="0" err="1"/>
              <a:t>most</a:t>
            </a:r>
            <a:r>
              <a:rPr lang="fi-FI" sz="2000" dirty="0"/>
              <a:t> </a:t>
            </a:r>
            <a:r>
              <a:rPr lang="fi-FI" sz="2000" dirty="0" err="1" smtClean="0"/>
              <a:t>importantly</a:t>
            </a:r>
            <a:r>
              <a:rPr lang="fi-FI" sz="2000" dirty="0" smtClean="0"/>
              <a:t>, </a:t>
            </a:r>
            <a:r>
              <a:rPr lang="fi-FI" sz="2000" dirty="0" err="1"/>
              <a:t>DLCs</a:t>
            </a:r>
            <a:r>
              <a:rPr lang="fi-FI" sz="2000" dirty="0"/>
              <a:t>.</a:t>
            </a:r>
          </a:p>
          <a:p>
            <a:r>
              <a:rPr lang="fi-FI" sz="2000" dirty="0" err="1"/>
              <a:t>Our</a:t>
            </a:r>
            <a:r>
              <a:rPr lang="fi-FI" sz="2000" dirty="0"/>
              <a:t> main </a:t>
            </a:r>
            <a:r>
              <a:rPr lang="fi-FI" sz="2000" dirty="0" err="1"/>
              <a:t>goal</a:t>
            </a:r>
            <a:r>
              <a:rPr lang="fi-FI" sz="2000" dirty="0"/>
              <a:t> is to </a:t>
            </a:r>
            <a:r>
              <a:rPr lang="fi-FI" sz="2000" dirty="0" err="1"/>
              <a:t>sell</a:t>
            </a:r>
            <a:r>
              <a:rPr lang="fi-FI" sz="2000" dirty="0"/>
              <a:t> as </a:t>
            </a:r>
            <a:r>
              <a:rPr lang="fi-FI" sz="2000" dirty="0" err="1"/>
              <a:t>many</a:t>
            </a:r>
            <a:r>
              <a:rPr lang="fi-FI" sz="2000" dirty="0"/>
              <a:t> </a:t>
            </a:r>
            <a:r>
              <a:rPr lang="fi-FI" sz="2000" dirty="0" err="1"/>
              <a:t>downloadable</a:t>
            </a:r>
            <a:r>
              <a:rPr lang="fi-FI" sz="2000" dirty="0"/>
              <a:t> </a:t>
            </a:r>
            <a:r>
              <a:rPr lang="fi-FI" sz="2000" dirty="0" err="1"/>
              <a:t>contents</a:t>
            </a:r>
            <a:r>
              <a:rPr lang="fi-FI" sz="2000" dirty="0"/>
              <a:t> as </a:t>
            </a:r>
            <a:r>
              <a:rPr lang="fi-FI" sz="2000" dirty="0" err="1"/>
              <a:t>possible</a:t>
            </a:r>
            <a:r>
              <a:rPr lang="fi-FI" sz="2000" dirty="0"/>
              <a:t>.</a:t>
            </a:r>
          </a:p>
          <a:p>
            <a:endParaRPr lang="fi-FI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038522452"/>
              </p:ext>
            </p:extLst>
          </p:nvPr>
        </p:nvGraphicFramePr>
        <p:xfrm>
          <a:off x="741989" y="3962400"/>
          <a:ext cx="8063346" cy="281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65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err="1"/>
              <a:t>What</a:t>
            </a:r>
            <a:r>
              <a:rPr lang="fi-FI" b="1" dirty="0"/>
              <a:t> </a:t>
            </a:r>
            <a:r>
              <a:rPr lang="fi-FI" b="1" dirty="0" err="1"/>
              <a:t>We</a:t>
            </a:r>
            <a:r>
              <a:rPr lang="fi-FI" b="1" dirty="0"/>
              <a:t> </a:t>
            </a:r>
            <a:r>
              <a:rPr lang="fi-FI" b="1" dirty="0" err="1"/>
              <a:t>Do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1898"/>
            <a:ext cx="8596668" cy="4665084"/>
          </a:xfrm>
        </p:spPr>
        <p:txBody>
          <a:bodyPr>
            <a:norm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his year, our approximate </a:t>
            </a:r>
            <a:r>
              <a:rPr lang="en-US" sz="2000" dirty="0"/>
              <a:t>net income </a:t>
            </a:r>
            <a:r>
              <a:rPr lang="en-US" sz="2000" dirty="0" smtClean="0"/>
              <a:t>is </a:t>
            </a:r>
            <a:r>
              <a:rPr lang="fi-FI" sz="2000" dirty="0" smtClean="0"/>
              <a:t>5.10€ </a:t>
            </a:r>
            <a:r>
              <a:rPr lang="fi-FI" sz="2000" dirty="0" err="1"/>
              <a:t>billion</a:t>
            </a:r>
            <a:r>
              <a:rPr lang="fi-FI" sz="2000" dirty="0"/>
              <a:t>. </a:t>
            </a:r>
            <a:r>
              <a:rPr lang="fi-FI" sz="2000" dirty="0" smtClean="0"/>
              <a:t>VM </a:t>
            </a:r>
            <a:r>
              <a:rPr lang="fi-FI" sz="2000" dirty="0"/>
              <a:t>is </a:t>
            </a:r>
            <a:r>
              <a:rPr lang="fi-FI" sz="2000" dirty="0" err="1"/>
              <a:t>recognized</a:t>
            </a:r>
            <a:r>
              <a:rPr lang="fi-FI" sz="2000" dirty="0"/>
              <a:t> for a portfolio of </a:t>
            </a:r>
            <a:r>
              <a:rPr lang="fi-FI" sz="2000" dirty="0" err="1"/>
              <a:t>critically</a:t>
            </a:r>
            <a:r>
              <a:rPr lang="fi-FI" sz="2000" dirty="0"/>
              <a:t> </a:t>
            </a:r>
            <a:r>
              <a:rPr lang="fi-FI" sz="2000" dirty="0" err="1"/>
              <a:t>acclaimed</a:t>
            </a:r>
            <a:r>
              <a:rPr lang="fi-FI" sz="2000" dirty="0"/>
              <a:t>, </a:t>
            </a:r>
            <a:r>
              <a:rPr lang="fi-FI" sz="2000" dirty="0" err="1"/>
              <a:t>high-quality</a:t>
            </a:r>
            <a:r>
              <a:rPr lang="fi-FI" sz="2000" dirty="0"/>
              <a:t> </a:t>
            </a:r>
            <a:r>
              <a:rPr lang="fi-FI" sz="2000" dirty="0" err="1"/>
              <a:t>brands</a:t>
            </a:r>
            <a:r>
              <a:rPr lang="fi-FI" sz="2000" dirty="0"/>
              <a:t> </a:t>
            </a:r>
            <a:r>
              <a:rPr lang="fi-FI" sz="2000" dirty="0" err="1"/>
              <a:t>such</a:t>
            </a:r>
            <a:r>
              <a:rPr lang="fi-FI" sz="2000" dirty="0"/>
              <a:t> </a:t>
            </a:r>
            <a:r>
              <a:rPr lang="fi-FI" sz="2000" dirty="0" smtClean="0"/>
              <a:t>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sz="2000" dirty="0" err="1" smtClean="0"/>
              <a:t>The</a:t>
            </a:r>
            <a:r>
              <a:rPr lang="fi-FI" sz="2000" dirty="0" smtClean="0"/>
              <a:t> </a:t>
            </a:r>
            <a:r>
              <a:rPr lang="fi-FI" sz="2000" dirty="0" err="1" smtClean="0"/>
              <a:t>Pimp</a:t>
            </a:r>
            <a:r>
              <a:rPr lang="fi-FI" sz="20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sz="2000" dirty="0" err="1" smtClean="0"/>
              <a:t>Fatlefield</a:t>
            </a:r>
            <a:r>
              <a:rPr lang="fi-FI" sz="20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sz="2000" dirty="0" err="1" smtClean="0"/>
              <a:t>Underwater</a:t>
            </a:r>
            <a:r>
              <a:rPr lang="fi-FI" sz="2000" dirty="0" smtClean="0"/>
              <a:t> </a:t>
            </a:r>
            <a:r>
              <a:rPr lang="fi-FI" sz="2000" dirty="0"/>
              <a:t>rugby </a:t>
            </a:r>
            <a:r>
              <a:rPr lang="fi-FI" sz="2000" dirty="0" err="1"/>
              <a:t>league</a:t>
            </a:r>
            <a:r>
              <a:rPr lang="fi-FI" sz="2000" dirty="0"/>
              <a:t> </a:t>
            </a:r>
            <a:r>
              <a:rPr lang="fi-FI" sz="2000" dirty="0" smtClean="0"/>
              <a:t>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sz="2000" dirty="0" err="1" smtClean="0"/>
              <a:t>Dad</a:t>
            </a:r>
            <a:r>
              <a:rPr lang="fi-FI" sz="2000" dirty="0" smtClean="0"/>
              <a:t> </a:t>
            </a:r>
            <a:r>
              <a:rPr lang="fi-FI" sz="2000" dirty="0" err="1"/>
              <a:t>wars</a:t>
            </a:r>
            <a:r>
              <a:rPr lang="fi-FI" sz="2000" dirty="0"/>
              <a:t>: </a:t>
            </a:r>
            <a:r>
              <a:rPr lang="fi-FI" sz="2000" dirty="0" err="1" smtClean="0"/>
              <a:t>drunkenfront</a:t>
            </a:r>
            <a:r>
              <a:rPr lang="fi-FI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sz="2000" dirty="0" err="1" smtClean="0"/>
              <a:t>Need</a:t>
            </a:r>
            <a:r>
              <a:rPr lang="fi-FI" sz="2000" dirty="0" smtClean="0"/>
              <a:t> </a:t>
            </a:r>
            <a:r>
              <a:rPr lang="fi-FI" sz="2000" dirty="0"/>
              <a:t>for </a:t>
            </a:r>
            <a:r>
              <a:rPr lang="fi-FI" sz="2000" dirty="0" err="1" smtClean="0"/>
              <a:t>Weed</a:t>
            </a:r>
            <a:r>
              <a:rPr lang="fi-FI" sz="2000" dirty="0" smtClean="0"/>
              <a:t>.</a:t>
            </a:r>
            <a:r>
              <a:rPr lang="fi-FI" sz="2000" dirty="0"/>
              <a:t> </a:t>
            </a:r>
            <a:endParaRPr lang="fi-FI" sz="2000" dirty="0" smtClean="0"/>
          </a:p>
          <a:p>
            <a:r>
              <a:rPr lang="fi-FI" sz="2000" dirty="0" err="1" smtClean="0"/>
              <a:t>Our</a:t>
            </a:r>
            <a:r>
              <a:rPr lang="fi-FI" sz="2000" dirty="0" smtClean="0"/>
              <a:t> </a:t>
            </a:r>
            <a:r>
              <a:rPr lang="fi-FI" sz="2000" dirty="0" err="1"/>
              <a:t>games</a:t>
            </a:r>
            <a:r>
              <a:rPr lang="fi-FI" sz="2000" dirty="0"/>
              <a:t> </a:t>
            </a:r>
            <a:r>
              <a:rPr lang="fi-FI" sz="2000" dirty="0" err="1"/>
              <a:t>are</a:t>
            </a:r>
            <a:r>
              <a:rPr lang="fi-FI" sz="2000" dirty="0"/>
              <a:t> </a:t>
            </a:r>
            <a:r>
              <a:rPr lang="fi-FI" sz="2000" dirty="0" err="1"/>
              <a:t>ment</a:t>
            </a:r>
            <a:r>
              <a:rPr lang="fi-FI" sz="2000" dirty="0"/>
              <a:t> for </a:t>
            </a:r>
            <a:r>
              <a:rPr lang="fi-FI" sz="2000" dirty="0" err="1"/>
              <a:t>everyone</a:t>
            </a:r>
            <a:r>
              <a:rPr lang="fi-FI" sz="2000" dirty="0"/>
              <a:t>, </a:t>
            </a:r>
            <a:r>
              <a:rPr lang="fi-FI" sz="2000" dirty="0" err="1"/>
              <a:t>so</a:t>
            </a:r>
            <a:r>
              <a:rPr lang="fi-FI" sz="2000" dirty="0"/>
              <a:t> </a:t>
            </a:r>
            <a:r>
              <a:rPr lang="fi-FI" sz="2000" dirty="0" err="1"/>
              <a:t>we</a:t>
            </a:r>
            <a:r>
              <a:rPr lang="fi-FI" sz="2000" dirty="0"/>
              <a:t> </a:t>
            </a:r>
            <a:r>
              <a:rPr lang="fi-FI" sz="2000" dirty="0" err="1"/>
              <a:t>don’t</a:t>
            </a:r>
            <a:r>
              <a:rPr lang="fi-FI" sz="2000" dirty="0"/>
              <a:t> </a:t>
            </a:r>
            <a:r>
              <a:rPr lang="fi-FI" sz="2000" dirty="0" err="1"/>
              <a:t>need</a:t>
            </a:r>
            <a:r>
              <a:rPr lang="fi-FI" sz="2000" dirty="0"/>
              <a:t> </a:t>
            </a:r>
            <a:r>
              <a:rPr lang="fi-FI" sz="2000" dirty="0" err="1"/>
              <a:t>any</a:t>
            </a:r>
            <a:r>
              <a:rPr lang="fi-FI" sz="2000" dirty="0"/>
              <a:t> </a:t>
            </a:r>
            <a:r>
              <a:rPr lang="fi-FI" sz="2000" dirty="0" err="1"/>
              <a:t>kind</a:t>
            </a:r>
            <a:r>
              <a:rPr lang="fi-FI" sz="2000" dirty="0"/>
              <a:t> of </a:t>
            </a:r>
            <a:r>
              <a:rPr lang="fi-FI" sz="2000" dirty="0" err="1"/>
              <a:t>age</a:t>
            </a:r>
            <a:r>
              <a:rPr lang="fi-FI" sz="2000" dirty="0"/>
              <a:t> </a:t>
            </a:r>
            <a:r>
              <a:rPr lang="fi-FI" sz="2000" dirty="0" err="1"/>
              <a:t>limits</a:t>
            </a:r>
            <a:r>
              <a:rPr lang="fi-FI" sz="2000" dirty="0"/>
              <a:t>.</a:t>
            </a:r>
          </a:p>
          <a:p>
            <a:endParaRPr lang="fi-FI" sz="2400" dirty="0"/>
          </a:p>
          <a:p>
            <a:endParaRPr lang="fi-FI" dirty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314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VM’s</a:t>
            </a:r>
            <a:r>
              <a:rPr lang="fi-FI" dirty="0" smtClean="0"/>
              <a:t> </a:t>
            </a:r>
            <a:r>
              <a:rPr lang="fi-FI" dirty="0" err="1" smtClean="0"/>
              <a:t>history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643" y="1689534"/>
            <a:ext cx="8596668" cy="5062247"/>
          </a:xfrm>
        </p:spPr>
        <p:txBody>
          <a:bodyPr/>
          <a:lstStyle/>
          <a:p>
            <a:r>
              <a:rPr lang="fi-FI" sz="2000" dirty="0" err="1" smtClean="0"/>
              <a:t>Our</a:t>
            </a:r>
            <a:r>
              <a:rPr lang="fi-FI" sz="2000" dirty="0" smtClean="0"/>
              <a:t> </a:t>
            </a:r>
            <a:r>
              <a:rPr lang="fi-FI" sz="2000" dirty="0" err="1" smtClean="0"/>
              <a:t>companys</a:t>
            </a:r>
            <a:r>
              <a:rPr lang="fi-FI" sz="2000" dirty="0" smtClean="0"/>
              <a:t> </a:t>
            </a:r>
            <a:r>
              <a:rPr lang="fi-FI" sz="2000" dirty="0" err="1" smtClean="0"/>
              <a:t>developers</a:t>
            </a:r>
            <a:r>
              <a:rPr lang="fi-FI" sz="2000" dirty="0" smtClean="0"/>
              <a:t> </a:t>
            </a:r>
            <a:r>
              <a:rPr lang="fi-FI" sz="2000" dirty="0" err="1" smtClean="0"/>
              <a:t>are</a:t>
            </a:r>
            <a:r>
              <a:rPr lang="fi-FI" sz="2000" dirty="0" smtClean="0"/>
              <a:t> Matias Vornanen and Valtteri </a:t>
            </a:r>
            <a:r>
              <a:rPr lang="fi-FI" sz="2000" dirty="0" err="1" smtClean="0"/>
              <a:t>Niittumäki</a:t>
            </a:r>
            <a:r>
              <a:rPr lang="fi-FI" sz="2000" dirty="0" smtClean="0"/>
              <a:t>.</a:t>
            </a:r>
          </a:p>
          <a:p>
            <a:r>
              <a:rPr lang="fi-FI" sz="2000" dirty="0" err="1" smtClean="0"/>
              <a:t>The</a:t>
            </a:r>
            <a:r>
              <a:rPr lang="fi-FI" sz="2000" dirty="0" smtClean="0"/>
              <a:t> </a:t>
            </a:r>
            <a:r>
              <a:rPr lang="fi-FI" sz="2000" dirty="0" err="1" smtClean="0"/>
              <a:t>company</a:t>
            </a:r>
            <a:r>
              <a:rPr lang="fi-FI" sz="2000" dirty="0" smtClean="0"/>
              <a:t> </a:t>
            </a:r>
            <a:r>
              <a:rPr lang="fi-FI" sz="2000" dirty="0" err="1" smtClean="0"/>
              <a:t>was</a:t>
            </a:r>
            <a:r>
              <a:rPr lang="fi-FI" sz="2000" dirty="0" smtClean="0"/>
              <a:t> </a:t>
            </a:r>
            <a:r>
              <a:rPr lang="fi-FI" sz="2000" dirty="0" err="1" smtClean="0"/>
              <a:t>founded</a:t>
            </a:r>
            <a:r>
              <a:rPr lang="fi-FI" sz="2000" dirty="0" smtClean="0"/>
              <a:t> in 2018 </a:t>
            </a:r>
            <a:r>
              <a:rPr lang="fi-FI" sz="2000" dirty="0" err="1" smtClean="0"/>
              <a:t>while</a:t>
            </a:r>
            <a:r>
              <a:rPr lang="fi-FI" sz="2000" dirty="0" smtClean="0"/>
              <a:t> </a:t>
            </a:r>
            <a:r>
              <a:rPr lang="fi-FI" sz="2000" dirty="0" err="1" smtClean="0"/>
              <a:t>doing</a:t>
            </a:r>
            <a:r>
              <a:rPr lang="fi-FI" sz="2000" dirty="0" smtClean="0"/>
              <a:t> </a:t>
            </a:r>
            <a:r>
              <a:rPr lang="fi-FI" sz="2000" dirty="0" err="1" smtClean="0"/>
              <a:t>our</a:t>
            </a:r>
            <a:r>
              <a:rPr lang="fi-FI" sz="2000" dirty="0" smtClean="0"/>
              <a:t> </a:t>
            </a:r>
            <a:r>
              <a:rPr lang="fi-FI" sz="2000" dirty="0" err="1" smtClean="0"/>
              <a:t>school</a:t>
            </a:r>
            <a:r>
              <a:rPr lang="fi-FI" sz="2000" dirty="0" smtClean="0"/>
              <a:t> </a:t>
            </a:r>
            <a:r>
              <a:rPr lang="fi-FI" sz="2000" dirty="0" err="1" smtClean="0"/>
              <a:t>project</a:t>
            </a:r>
            <a:r>
              <a:rPr lang="fi-FI" sz="2000" dirty="0" smtClean="0"/>
              <a:t>.</a:t>
            </a:r>
          </a:p>
          <a:p>
            <a:r>
              <a:rPr lang="en-US" sz="2000" dirty="0"/>
              <a:t>Our most important products are quality video </a:t>
            </a:r>
            <a:r>
              <a:rPr lang="en-US" sz="2000" dirty="0" smtClean="0"/>
              <a:t>games for all ages.</a:t>
            </a:r>
          </a:p>
          <a:p>
            <a:r>
              <a:rPr lang="en-US" sz="2000" dirty="0" smtClean="0"/>
              <a:t>Our </a:t>
            </a:r>
            <a:r>
              <a:rPr lang="en-US" sz="2000" dirty="0"/>
              <a:t>enthusiasm for making games started from an early </a:t>
            </a:r>
            <a:r>
              <a:rPr lang="en-US" sz="2000" dirty="0" smtClean="0"/>
              <a:t>age. </a:t>
            </a:r>
            <a:r>
              <a:rPr lang="en-US" sz="2000" dirty="0"/>
              <a:t>B</a:t>
            </a:r>
            <a:r>
              <a:rPr lang="en-US" sz="2000" dirty="0" smtClean="0"/>
              <a:t>oth </a:t>
            </a:r>
            <a:r>
              <a:rPr lang="en-US" sz="2000" dirty="0"/>
              <a:t>of us played the </a:t>
            </a:r>
            <a:r>
              <a:rPr lang="en-US" sz="2000" dirty="0" err="1"/>
              <a:t>playstation</a:t>
            </a:r>
            <a:r>
              <a:rPr lang="en-US" sz="2000" dirty="0"/>
              <a:t> consoles at an early age with many video games from which the enthusiasm of producing their own </a:t>
            </a:r>
            <a:r>
              <a:rPr lang="en-US" sz="2000" dirty="0" smtClean="0"/>
              <a:t>games.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startup for the company started from the idea of ending the second module to produce as much money as possible </a:t>
            </a:r>
            <a:r>
              <a:rPr lang="en-US" sz="2000" dirty="0" smtClean="0"/>
              <a:t>within </a:t>
            </a:r>
            <a:r>
              <a:rPr lang="en-US" sz="2000" dirty="0"/>
              <a:t>a small amount of </a:t>
            </a:r>
            <a:r>
              <a:rPr lang="en-US" sz="2000" dirty="0" smtClean="0"/>
              <a:t>time by selling </a:t>
            </a:r>
            <a:r>
              <a:rPr lang="en-US" sz="2000" dirty="0"/>
              <a:t>video games.</a:t>
            </a:r>
            <a:endParaRPr lang="fi-FI" sz="2000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417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Link</a:t>
            </a:r>
            <a:r>
              <a:rPr lang="fi-FI" dirty="0" smtClean="0"/>
              <a:t> to </a:t>
            </a:r>
            <a:r>
              <a:rPr lang="fi-FI" dirty="0" err="1" smtClean="0"/>
              <a:t>our</a:t>
            </a:r>
            <a:r>
              <a:rPr lang="fi-FI" dirty="0" smtClean="0"/>
              <a:t> </a:t>
            </a:r>
            <a:r>
              <a:rPr lang="fi-FI" dirty="0" err="1" smtClean="0"/>
              <a:t>website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456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n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</TotalTime>
  <Words>226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Pinta</vt:lpstr>
      <vt:lpstr>VM </vt:lpstr>
      <vt:lpstr>Business concept</vt:lpstr>
      <vt:lpstr>What We Do</vt:lpstr>
      <vt:lpstr>About VM’s history</vt:lpstr>
      <vt:lpstr>Link to our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</dc:title>
  <dc:creator>Valtteri Niittumäki</dc:creator>
  <cp:lastModifiedBy>Matias Vornanen</cp:lastModifiedBy>
  <cp:revision>16</cp:revision>
  <dcterms:created xsi:type="dcterms:W3CDTF">2018-11-20T10:37:49Z</dcterms:created>
  <dcterms:modified xsi:type="dcterms:W3CDTF">2018-12-18T09:06:11Z</dcterms:modified>
</cp:coreProperties>
</file>