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  <p:sldId id="265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8" autoAdjust="0"/>
    <p:restoredTop sz="94660"/>
  </p:normalViewPr>
  <p:slideViewPr>
    <p:cSldViewPr snapToGrid="0">
      <p:cViewPr>
        <p:scale>
          <a:sx n="99" d="100"/>
          <a:sy n="99" d="100"/>
        </p:scale>
        <p:origin x="-101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7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12EB-B94C-43C9-94AA-1349322F4CC2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A433-3BDE-45A2-BFC4-4F04B567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500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9" y="468666"/>
            <a:ext cx="10515600" cy="5546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Team </a:t>
            </a:r>
            <a:r>
              <a:rPr lang="en-US" dirty="0" err="1" smtClean="0"/>
              <a:t>EarthQuake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73568"/>
            <a:ext cx="11118925" cy="6357768"/>
          </a:xfrm>
        </p:spPr>
        <p:txBody>
          <a:bodyPr>
            <a:normAutofit/>
          </a:bodyPr>
          <a:lstStyle/>
          <a:p>
            <a:r>
              <a:rPr lang="en-US" dirty="0"/>
              <a:t>Anurag Nanda: Programmer.  Computer Science Student at SF State.  </a:t>
            </a:r>
          </a:p>
          <a:p>
            <a:endParaRPr lang="en-US" dirty="0" smtClean="0"/>
          </a:p>
          <a:p>
            <a:r>
              <a:rPr lang="en-US" dirty="0" err="1"/>
              <a:t>Rushab</a:t>
            </a:r>
            <a:r>
              <a:rPr lang="en-US" dirty="0"/>
              <a:t> Indi:   </a:t>
            </a:r>
            <a:r>
              <a:rPr lang="en-US" dirty="0" smtClean="0"/>
              <a:t>                 Software </a:t>
            </a:r>
            <a:r>
              <a:rPr lang="en-US" dirty="0"/>
              <a:t>Guy.  Interested in product development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Barclay </a:t>
            </a:r>
            <a:r>
              <a:rPr lang="en-US" dirty="0" err="1" smtClean="0"/>
              <a:t>Iversen</a:t>
            </a:r>
            <a:r>
              <a:rPr lang="en-US" dirty="0" smtClean="0"/>
              <a:t>:                     All </a:t>
            </a:r>
            <a:r>
              <a:rPr lang="en-US" dirty="0"/>
              <a:t>Around General Bad Ass.  Successful Sales Professional seeking like minded individuals for intimate coding sessions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Sean </a:t>
            </a:r>
            <a:r>
              <a:rPr lang="en-US" dirty="0"/>
              <a:t>Mandell:  </a:t>
            </a:r>
            <a:r>
              <a:rPr lang="en-US" dirty="0" smtClean="0"/>
              <a:t>                 Data </a:t>
            </a:r>
            <a:r>
              <a:rPr lang="en-US" dirty="0"/>
              <a:t>Scientist.    Bay Area Native, Lives in sunset.   </a:t>
            </a:r>
            <a:r>
              <a:rPr lang="en-US" dirty="0" smtClean="0"/>
              <a:t>             				  Former </a:t>
            </a:r>
            <a:r>
              <a:rPr lang="en-US" dirty="0"/>
              <a:t>Economic consultant. </a:t>
            </a:r>
            <a:endParaRPr lang="en-US" dirty="0" smtClean="0"/>
          </a:p>
          <a:p>
            <a:r>
              <a:rPr lang="en-US" dirty="0" smtClean="0"/>
              <a:t>Victor </a:t>
            </a:r>
            <a:r>
              <a:rPr lang="en-US" dirty="0"/>
              <a:t>Lam:       	 </a:t>
            </a:r>
            <a:r>
              <a:rPr lang="en-US" dirty="0" smtClean="0"/>
              <a:t>   Project </a:t>
            </a:r>
            <a:r>
              <a:rPr lang="en-US" dirty="0"/>
              <a:t>Assistant. San </a:t>
            </a:r>
            <a:r>
              <a:rPr lang="en-US" dirty="0" smtClean="0"/>
              <a:t>Francisco Native,  Recent SFSU  </a:t>
            </a:r>
            <a:r>
              <a:rPr lang="en-US" dirty="0"/>
              <a:t>Information </a:t>
            </a:r>
            <a:r>
              <a:rPr lang="en-US" dirty="0" smtClean="0"/>
              <a:t>Systems graduate.                </a:t>
            </a:r>
            <a:endParaRPr lang="en-US" dirty="0"/>
          </a:p>
          <a:p>
            <a:r>
              <a:rPr lang="en-US" dirty="0"/>
              <a:t>Gary </a:t>
            </a:r>
            <a:r>
              <a:rPr lang="en-US" dirty="0" err="1"/>
              <a:t>Naham</a:t>
            </a:r>
            <a:r>
              <a:rPr lang="en-US" dirty="0"/>
              <a:t>: </a:t>
            </a:r>
            <a:r>
              <a:rPr lang="en-US" dirty="0" smtClean="0"/>
              <a:t>                  Poughkeepsie Inhaler.    Urban </a:t>
            </a:r>
            <a:r>
              <a:rPr lang="en-US" dirty="0"/>
              <a:t>spelunker, </a:t>
            </a:r>
            <a:r>
              <a:rPr lang="en-US" dirty="0" smtClean="0"/>
              <a:t>                   				Technology </a:t>
            </a:r>
            <a:r>
              <a:rPr lang="en-US" dirty="0"/>
              <a:t>writer,  rodeo Clown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77087" y="1496657"/>
            <a:ext cx="1125030" cy="843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86201" y="2375364"/>
            <a:ext cx="1159736" cy="869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58175" y="3813871"/>
            <a:ext cx="1044453" cy="783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41507" y="5916420"/>
            <a:ext cx="1593627" cy="119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915113" y="4461568"/>
            <a:ext cx="971088" cy="7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STORY SEARCH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/>
              <a:t>based Compliance Search Engine utilizing street address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endParaRPr lang="en-US" dirty="0"/>
          </a:p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PostgreSQL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8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SFBDI Website Search 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6871" cy="412341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2013,  the </a:t>
            </a:r>
            <a:r>
              <a:rPr lang="en-US" dirty="0"/>
              <a:t>San Francisco Earthquake Safety Implementation Program was </a:t>
            </a:r>
            <a:r>
              <a:rPr lang="en-US" dirty="0" smtClean="0"/>
              <a:t>codified, affecting almost 2,000 buildings in SF.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SFBDI offers a dot map or spreadsheet to check for your property’s </a:t>
            </a:r>
            <a:r>
              <a:rPr lang="en-US" dirty="0" smtClean="0"/>
              <a:t>qualification as a “soft story structure” and its </a:t>
            </a:r>
            <a:r>
              <a:rPr lang="en-US" dirty="0"/>
              <a:t>stage of compliance with the soft story laws and </a:t>
            </a:r>
            <a:r>
              <a:rPr lang="en-US" dirty="0" smtClean="0"/>
              <a:t>regulations.</a:t>
            </a:r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have designed a website where a property’s status can be discovered by entering a numeric address as a search term.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5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Earthquake Soft Story Search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93198" y="1640306"/>
            <a:ext cx="119350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Exisiting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SFBDI Web Page allows search via Map application embedded in their page: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73" y="1462356"/>
            <a:ext cx="7207374" cy="383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8528" y="5780781"/>
            <a:ext cx="119350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also a second option offered, an excel spreadsheet that allows you to search in multiple ways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requires access to spreadsheet software AND some minimal skill using it.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requires loading time as well, both due to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processing constraints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1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isplaying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8" y="242327"/>
            <a:ext cx="10058400" cy="59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splaying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77" y="0"/>
            <a:ext cx="10058400" cy="66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6041" y="2963195"/>
            <a:ext cx="471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Linked at </a:t>
            </a:r>
            <a:r>
              <a:rPr lang="en-US" sz="2800" dirty="0" smtClean="0">
                <a:hlinkClick r:id="rId2"/>
              </a:rPr>
              <a:t>http://localhost:5000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35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8071" y="854529"/>
            <a:ext cx="11070772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600" dirty="0" smtClean="0"/>
              <a:t>Team </a:t>
            </a:r>
            <a:r>
              <a:rPr lang="en-US" sz="3600" dirty="0" err="1" smtClean="0"/>
              <a:t>EarthQuake</a:t>
            </a:r>
            <a:r>
              <a:rPr lang="en-US" sz="3600" dirty="0" smtClean="0"/>
              <a:t> believes our search tool </a:t>
            </a:r>
          </a:p>
          <a:p>
            <a:pPr algn="ctr"/>
            <a:r>
              <a:rPr lang="en-US" sz="3600" dirty="0" smtClean="0"/>
              <a:t>could be rapidly embedded, tested,</a:t>
            </a:r>
          </a:p>
          <a:p>
            <a:pPr algn="ctr"/>
            <a:r>
              <a:rPr lang="en-US" sz="3600" dirty="0"/>
              <a:t>a</a:t>
            </a:r>
            <a:r>
              <a:rPr lang="en-US" sz="3600" dirty="0" smtClean="0"/>
              <a:t>nd </a:t>
            </a:r>
          </a:p>
          <a:p>
            <a:pPr algn="ctr"/>
            <a:r>
              <a:rPr lang="en-US" sz="3600" dirty="0"/>
              <a:t>b</a:t>
            </a:r>
            <a:r>
              <a:rPr lang="en-US" sz="3600" dirty="0" smtClean="0"/>
              <a:t>e in production on the SFBDI webpage </a:t>
            </a:r>
          </a:p>
          <a:p>
            <a:pPr algn="ctr"/>
            <a:r>
              <a:rPr lang="en-US" sz="3600" dirty="0" smtClean="0"/>
              <a:t>in as little as five business days.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34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261</Words>
  <Application>Microsoft Macintosh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EarthQuake</vt:lpstr>
      <vt:lpstr>SOFT STORY SEARCH TOOL</vt:lpstr>
      <vt:lpstr>Web Page based Compliance Search Engine utilizing street address </vt:lpstr>
      <vt:lpstr>SFBDI Website Search Tool </vt:lpstr>
      <vt:lpstr>Earthquake Soft Story Search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Story Compliance</dc:title>
  <dc:creator>Microsoft account</dc:creator>
  <cp:lastModifiedBy>Rushab Indi</cp:lastModifiedBy>
  <cp:revision>16</cp:revision>
  <dcterms:created xsi:type="dcterms:W3CDTF">2016-06-05T01:19:57Z</dcterms:created>
  <dcterms:modified xsi:type="dcterms:W3CDTF">2016-06-05T20:01:43Z</dcterms:modified>
</cp:coreProperties>
</file>