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notesMasterIdLst>
    <p:notesMasterId r:id="rId31"/>
  </p:notesMasterIdLst>
  <p:sldSz cx="9334500" cy="5248275"/>
  <p:notesSz cx="5248275" cy="9334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Created using Slidev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MCPO - Model Context Protocol zu OpenAPI Proxy</dc:title>
  <dc:subject>PptxGenJS Presentation</dc:subject>
  <dc:creator/>
  <cp:lastModifiedBy/>
  <cp:revision>1</cp:revision>
  <dcterms:created xsi:type="dcterms:W3CDTF">2025-06-15T09:38:55Z</dcterms:created>
  <dcterms:modified xsi:type="dcterms:W3CDTF">2025-06-15T09:38:55Z</dcterms:modified>
</cp:coreProperties>
</file>