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96A8C-3FC4-41DA-BFF7-A7CB116E1B03}" v="1" dt="2023-03-30T07:44:27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riescher" userId="fcef99ce1c40fef3" providerId="LiveId" clId="{DABA1AB9-17DE-4C33-A58B-03DDC054E1C9}"/>
    <pc:docChg chg="undo custSel addSld modSld">
      <pc:chgData name="Simon Driescher" userId="fcef99ce1c40fef3" providerId="LiveId" clId="{DABA1AB9-17DE-4C33-A58B-03DDC054E1C9}" dt="2023-03-26T10:43:51.030" v="350" actId="20577"/>
      <pc:docMkLst>
        <pc:docMk/>
      </pc:docMkLst>
      <pc:sldChg chg="addSp delSp modSp new mod">
        <pc:chgData name="Simon Driescher" userId="fcef99ce1c40fef3" providerId="LiveId" clId="{DABA1AB9-17DE-4C33-A58B-03DDC054E1C9}" dt="2023-03-26T10:39:26.444" v="34" actId="1076"/>
        <pc:sldMkLst>
          <pc:docMk/>
          <pc:sldMk cId="2772934370" sldId="262"/>
        </pc:sldMkLst>
        <pc:spChg chg="add mod">
          <ac:chgData name="Simon Driescher" userId="fcef99ce1c40fef3" providerId="LiveId" clId="{DABA1AB9-17DE-4C33-A58B-03DDC054E1C9}" dt="2023-03-26T10:39:26.444" v="34" actId="1076"/>
          <ac:spMkLst>
            <pc:docMk/>
            <pc:sldMk cId="2772934370" sldId="262"/>
            <ac:spMk id="6" creationId="{CEBCB7BC-A344-6A90-A8DF-9B9A01B9490C}"/>
          </ac:spMkLst>
        </pc:spChg>
        <pc:picChg chg="add del mod">
          <ac:chgData name="Simon Driescher" userId="fcef99ce1c40fef3" providerId="LiveId" clId="{DABA1AB9-17DE-4C33-A58B-03DDC054E1C9}" dt="2023-03-26T10:38:36.780" v="4" actId="478"/>
          <ac:picMkLst>
            <pc:docMk/>
            <pc:sldMk cId="2772934370" sldId="262"/>
            <ac:picMk id="3" creationId="{2662B267-C801-E443-6EAA-B99C60DF446C}"/>
          </ac:picMkLst>
        </pc:picChg>
        <pc:picChg chg="add mod">
          <ac:chgData name="Simon Driescher" userId="fcef99ce1c40fef3" providerId="LiveId" clId="{DABA1AB9-17DE-4C33-A58B-03DDC054E1C9}" dt="2023-03-26T10:39:00.940" v="11" actId="1076"/>
          <ac:picMkLst>
            <pc:docMk/>
            <pc:sldMk cId="2772934370" sldId="262"/>
            <ac:picMk id="5" creationId="{A9220EC9-DBE8-9656-8849-ECD5EE61D81E}"/>
          </ac:picMkLst>
        </pc:picChg>
      </pc:sldChg>
      <pc:sldChg chg="addSp delSp modSp new mod modClrScheme chgLayout">
        <pc:chgData name="Simon Driescher" userId="fcef99ce1c40fef3" providerId="LiveId" clId="{DABA1AB9-17DE-4C33-A58B-03DDC054E1C9}" dt="2023-03-26T10:43:51.030" v="350" actId="20577"/>
        <pc:sldMkLst>
          <pc:docMk/>
          <pc:sldMk cId="846009496" sldId="263"/>
        </pc:sldMkLst>
        <pc:spChg chg="add mod">
          <ac:chgData name="Simon Driescher" userId="fcef99ce1c40fef3" providerId="LiveId" clId="{DABA1AB9-17DE-4C33-A58B-03DDC054E1C9}" dt="2023-03-26T10:39:55.587" v="44" actId="122"/>
          <ac:spMkLst>
            <pc:docMk/>
            <pc:sldMk cId="846009496" sldId="263"/>
            <ac:spMk id="2" creationId="{31CEAB8A-335F-DFC3-3A51-4EA22BE4B171}"/>
          </ac:spMkLst>
        </pc:spChg>
        <pc:spChg chg="add del mod">
          <ac:chgData name="Simon Driescher" userId="fcef99ce1c40fef3" providerId="LiveId" clId="{DABA1AB9-17DE-4C33-A58B-03DDC054E1C9}" dt="2023-03-26T10:40:12.003" v="47" actId="3680"/>
          <ac:spMkLst>
            <pc:docMk/>
            <pc:sldMk cId="846009496" sldId="263"/>
            <ac:spMk id="3" creationId="{FF72ABC6-45C4-BBA1-BBEF-336067C2BB3F}"/>
          </ac:spMkLst>
        </pc:spChg>
        <pc:graphicFrameChg chg="add del mod ord modGraphic">
          <ac:chgData name="Simon Driescher" userId="fcef99ce1c40fef3" providerId="LiveId" clId="{DABA1AB9-17DE-4C33-A58B-03DDC054E1C9}" dt="2023-03-26T10:40:05.143" v="46" actId="3680"/>
          <ac:graphicFrameMkLst>
            <pc:docMk/>
            <pc:sldMk cId="846009496" sldId="263"/>
            <ac:graphicFrameMk id="4" creationId="{3A988B9C-FB54-6979-CA78-8E5297F03A01}"/>
          </ac:graphicFrameMkLst>
        </pc:graphicFrameChg>
        <pc:graphicFrameChg chg="add mod ord modGraphic">
          <ac:chgData name="Simon Driescher" userId="fcef99ce1c40fef3" providerId="LiveId" clId="{DABA1AB9-17DE-4C33-A58B-03DDC054E1C9}" dt="2023-03-26T10:43:51.030" v="350" actId="20577"/>
          <ac:graphicFrameMkLst>
            <pc:docMk/>
            <pc:sldMk cId="846009496" sldId="263"/>
            <ac:graphicFrameMk id="5" creationId="{611B2C5B-4869-F4D0-229D-AF7AB04ACFAD}"/>
          </ac:graphicFrameMkLst>
        </pc:graphicFrameChg>
      </pc:sldChg>
    </pc:docChg>
  </pc:docChgLst>
  <pc:docChgLst>
    <pc:chgData name="Simon Driescher" userId="fcef99ce1c40fef3" providerId="LiveId" clId="{27196A8C-3FC4-41DA-BFF7-A7CB116E1B03}"/>
    <pc:docChg chg="modSld">
      <pc:chgData name="Simon Driescher" userId="fcef99ce1c40fef3" providerId="LiveId" clId="{27196A8C-3FC4-41DA-BFF7-A7CB116E1B03}" dt="2023-03-30T07:44:37.565" v="229" actId="20577"/>
      <pc:docMkLst>
        <pc:docMk/>
      </pc:docMkLst>
      <pc:sldChg chg="modSp mod">
        <pc:chgData name="Simon Driescher" userId="fcef99ce1c40fef3" providerId="LiveId" clId="{27196A8C-3FC4-41DA-BFF7-A7CB116E1B03}" dt="2023-03-30T07:44:37.565" v="229" actId="20577"/>
        <pc:sldMkLst>
          <pc:docMk/>
          <pc:sldMk cId="222070223" sldId="261"/>
        </pc:sldMkLst>
        <pc:spChg chg="mod">
          <ac:chgData name="Simon Driescher" userId="fcef99ce1c40fef3" providerId="LiveId" clId="{27196A8C-3FC4-41DA-BFF7-A7CB116E1B03}" dt="2023-03-30T07:44:37.565" v="229" actId="20577"/>
          <ac:spMkLst>
            <pc:docMk/>
            <pc:sldMk cId="222070223" sldId="261"/>
            <ac:spMk id="3" creationId="{E9FE390B-3044-185C-5715-5D3C53579D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E82A-66B8-759A-BC76-5C6845E5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7E927A-8B39-A910-2779-1281D095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652F3-D0FE-A30A-AFDA-7A10C05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0CC51-0BE8-5082-5017-5EFC8D4E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C9E46-BDC2-E6B2-8084-704A1512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8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AE3E6-15A8-7B34-8026-855F19C5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AD6E16-A7CA-847F-F39B-093AC528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95F81-236A-87CF-5076-82EFDEF2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41462-F0CC-8634-724D-6F65ED2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BD142-13CC-C09A-BEDE-7DC0AD95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EAF3E9-9EC3-C7CD-EC8A-4F3E2ED5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0ED69F-2BA2-9FF9-6E6E-AAAE692C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2B8C7-B09E-4430-BA13-BF7DBE41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D40B08-5B93-F5E3-30EC-C5053811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FF834-33DA-30B0-0183-95EB15C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0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721A-A92A-FEA0-3DF4-B1EC814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88D92-AA2B-E8CA-18F1-E5A1F97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330B8-00E5-3D6E-5A41-1BE64F54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2F3AF9-4773-6224-5EA1-2D72C5B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4822-ED73-DDC1-C16D-B6DF0F66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F3B87-67BE-D03B-00D5-3C76FF55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0E683-38BD-48E8-EECD-888D0584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173B8-18E1-2BCE-4A04-B0E27130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1ADA-A02D-A6D7-C8B2-1ED72AFC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6AA3A-1CD9-3485-C0B8-E201DFBE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F5A25-AFC5-8DBE-9F82-A240F7C9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896F0-03AB-4191-ECB7-8242D563D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415D6-7099-BB65-AB22-7277DBC01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D923-72A3-F04F-7B67-AB1895BF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E00C39-A22D-15A9-5347-C7BF481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12D114-794A-A63D-32A5-E3F760B1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8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8F991-1A0D-36C8-B133-540092A7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186A5-C133-8EEF-9DD0-0E9DC3DB8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52C669-7493-43DF-1396-CCAED2F7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9C7D03-33E2-A0B1-2490-F30148096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EC1F31-F23A-4ECC-E963-41826FAF2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7BA340-0194-BDF4-2158-92189DCB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423AAC-854A-56AF-3EA8-A3461767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1B27FD-BB96-A72D-5868-DFA50913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CBC37-3FD6-E8D7-BDFF-2A2EC0E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6C11C9-E1A2-973F-0E72-B9029522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4DD2CE-D29F-836A-BC45-74C1C646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C2AC60-8E66-6072-C5A5-448F6E19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8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65D076-1402-5022-0FC1-35F1195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05192-B1AC-35D8-F5DD-05177A8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1047A-2E27-0D93-3054-08B54962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8803A-3496-007F-1C90-DD0E2C54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7706B-675B-B86D-0ED6-27B8F508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A69CE9-B060-3512-8BB4-D4BC1658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F16D46-27A5-B63D-2472-A6D8F676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6341A-CB5F-E6F6-BE73-13750DD6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7FB7C5-F6E9-4784-783D-9CB6C8D6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3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9A290-976E-ED2D-EEF5-9E9968E7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F46CF-5D3B-A267-9B5E-9B0A443E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F40E3-0893-153B-0519-C37EC1D7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F24C74-8E87-EEE6-3DF7-8FC7E350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C5D35A-D45C-318F-41A9-FAAE32D9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51753-6DD2-7907-2A9F-9976C26E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006B4A-8443-067F-578B-CDAAE9D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E578-AA64-7A11-C398-06C21DE0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82BBB-EA63-0303-56A9-0D88D589D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7EAE4-129F-016E-9B16-FD11C0F3C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91129-F8B1-79B1-759A-F9C04256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2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D2DCC-9D0E-E0B8-D461-C131B29FA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5992D-689C-540A-740D-39746E6C9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T-Shirt Shop</a:t>
            </a:r>
          </a:p>
        </p:txBody>
      </p:sp>
    </p:spTree>
    <p:extLst>
      <p:ext uri="{BB962C8B-B14F-4D97-AF65-F5344CB8AC3E}">
        <p14:creationId xmlns:p14="http://schemas.microsoft.com/office/powerpoint/2010/main" val="425596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984" y="2613547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8558432" cy="489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5520361" y="66946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Out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2206144" y="1173749"/>
            <a:ext cx="2171303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Sachen in den Einkaufskorb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727FC0-DF81-DE0B-2DAF-CCE868CDEDF5}"/>
              </a:ext>
            </a:extLst>
          </p:cNvPr>
          <p:cNvSpPr/>
          <p:nvPr/>
        </p:nvSpPr>
        <p:spPr>
          <a:xfrm>
            <a:off x="7774799" y="2030879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Bezahlen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1618421" y="1555448"/>
            <a:ext cx="587723" cy="14870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770165" y="349934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Kunde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10729352" y="35276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466D6E-1B23-D87B-97DF-ECF8898ECC40}"/>
              </a:ext>
            </a:extLst>
          </p:cNvPr>
          <p:cNvSpPr/>
          <p:nvPr/>
        </p:nvSpPr>
        <p:spPr>
          <a:xfrm>
            <a:off x="4522477" y="1587796"/>
            <a:ext cx="3014941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Sendeinformationen angeben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72BA419-AB1F-D85A-0028-CDFBBE65F8F9}"/>
              </a:ext>
            </a:extLst>
          </p:cNvPr>
          <p:cNvSpPr/>
          <p:nvPr/>
        </p:nvSpPr>
        <p:spPr>
          <a:xfrm>
            <a:off x="6373670" y="4261618"/>
            <a:ext cx="2499831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Zahlbestätigung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0199D9-1360-E2FE-5D52-741183CE6A1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 flipV="1">
            <a:off x="4377447" y="1555448"/>
            <a:ext cx="145030" cy="4140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3533BB9-D8EF-F288-BF9D-E43958D36178}"/>
              </a:ext>
            </a:extLst>
          </p:cNvPr>
          <p:cNvCxnSpPr>
            <a:cxnSpLocks/>
            <a:stCxn id="12" idx="2"/>
            <a:endCxn id="4" idx="6"/>
          </p:cNvCxnSpPr>
          <p:nvPr/>
        </p:nvCxnSpPr>
        <p:spPr>
          <a:xfrm flipH="1" flipV="1">
            <a:off x="7537418" y="1969495"/>
            <a:ext cx="237381" cy="4430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727C826-9C2E-7A0D-FD74-D96D23AA56DC}"/>
              </a:ext>
            </a:extLst>
          </p:cNvPr>
          <p:cNvCxnSpPr>
            <a:stCxn id="12" idx="4"/>
            <a:endCxn id="6" idx="0"/>
          </p:cNvCxnSpPr>
          <p:nvPr/>
        </p:nvCxnSpPr>
        <p:spPr>
          <a:xfrm flipH="1">
            <a:off x="7623586" y="2794277"/>
            <a:ext cx="1190689" cy="146734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92E43C9-65BE-6A65-D3FA-32AE280942B1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 flipV="1">
            <a:off x="8873501" y="3070747"/>
            <a:ext cx="1791483" cy="157257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1F87110-69CA-96D5-99E9-05FE57CCA757}"/>
              </a:ext>
            </a:extLst>
          </p:cNvPr>
          <p:cNvSpPr txBox="1"/>
          <p:nvPr/>
        </p:nvSpPr>
        <p:spPr>
          <a:xfrm>
            <a:off x="7227413" y="323411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&lt;&lt;include&gt;&gt;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EF0D3A6-E9FB-D06B-1FA0-D2841B136D48}"/>
              </a:ext>
            </a:extLst>
          </p:cNvPr>
          <p:cNvSpPr txBox="1"/>
          <p:nvPr/>
        </p:nvSpPr>
        <p:spPr>
          <a:xfrm>
            <a:off x="2042184" y="6031149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*Jede Kundenaktion erfordert eine „Bestätigung“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8AC960B-6810-E066-1034-42C1F104A8A2}"/>
              </a:ext>
            </a:extLst>
          </p:cNvPr>
          <p:cNvSpPr txBox="1"/>
          <p:nvPr/>
        </p:nvSpPr>
        <p:spPr>
          <a:xfrm>
            <a:off x="5166389" y="99288"/>
            <a:ext cx="18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 TRANSACTION</a:t>
            </a:r>
          </a:p>
        </p:txBody>
      </p:sp>
    </p:spTree>
    <p:extLst>
      <p:ext uri="{BB962C8B-B14F-4D97-AF65-F5344CB8AC3E}">
        <p14:creationId xmlns:p14="http://schemas.microsoft.com/office/powerpoint/2010/main" val="10855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984" y="2613547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8558432" cy="489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5690600" y="673934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Storno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2206144" y="1173749"/>
            <a:ext cx="2171303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Bestellung auswählen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727FC0-DF81-DE0B-2DAF-CCE868CDEDF5}"/>
              </a:ext>
            </a:extLst>
          </p:cNvPr>
          <p:cNvSpPr/>
          <p:nvPr/>
        </p:nvSpPr>
        <p:spPr>
          <a:xfrm>
            <a:off x="7774799" y="2030879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Zahladresse angeben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1618421" y="1555448"/>
            <a:ext cx="587723" cy="148703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770165" y="349934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Kunde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10729352" y="35276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466D6E-1B23-D87B-97DF-ECF8898ECC40}"/>
              </a:ext>
            </a:extLst>
          </p:cNvPr>
          <p:cNvSpPr/>
          <p:nvPr/>
        </p:nvSpPr>
        <p:spPr>
          <a:xfrm>
            <a:off x="4522477" y="1587796"/>
            <a:ext cx="3014941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Grund angeben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72BA419-AB1F-D85A-0028-CDFBBE65F8F9}"/>
              </a:ext>
            </a:extLst>
          </p:cNvPr>
          <p:cNvSpPr/>
          <p:nvPr/>
        </p:nvSpPr>
        <p:spPr>
          <a:xfrm>
            <a:off x="6373670" y="4261618"/>
            <a:ext cx="2499831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Geld zurück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0199D9-1360-E2FE-5D52-741183CE6A1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 flipV="1">
            <a:off x="4377447" y="1555448"/>
            <a:ext cx="145030" cy="4140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3533BB9-D8EF-F288-BF9D-E43958D36178}"/>
              </a:ext>
            </a:extLst>
          </p:cNvPr>
          <p:cNvCxnSpPr>
            <a:cxnSpLocks/>
            <a:stCxn id="12" idx="2"/>
            <a:endCxn id="4" idx="6"/>
          </p:cNvCxnSpPr>
          <p:nvPr/>
        </p:nvCxnSpPr>
        <p:spPr>
          <a:xfrm flipH="1" flipV="1">
            <a:off x="7537418" y="1969495"/>
            <a:ext cx="237381" cy="4430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727C826-9C2E-7A0D-FD74-D96D23AA56DC}"/>
              </a:ext>
            </a:extLst>
          </p:cNvPr>
          <p:cNvCxnSpPr>
            <a:stCxn id="12" idx="4"/>
            <a:endCxn id="6" idx="0"/>
          </p:cNvCxnSpPr>
          <p:nvPr/>
        </p:nvCxnSpPr>
        <p:spPr>
          <a:xfrm flipH="1">
            <a:off x="7623586" y="2794277"/>
            <a:ext cx="1190689" cy="146734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92E43C9-65BE-6A65-D3FA-32AE280942B1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>
            <a:off x="9853751" y="2412578"/>
            <a:ext cx="811233" cy="65816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1F87110-69CA-96D5-99E9-05FE57CCA757}"/>
              </a:ext>
            </a:extLst>
          </p:cNvPr>
          <p:cNvSpPr txBox="1"/>
          <p:nvPr/>
        </p:nvSpPr>
        <p:spPr>
          <a:xfrm>
            <a:off x="7227413" y="323411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&lt;&lt;include&gt;&gt;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40E090-AB61-9220-7C3E-4D2D540BDAF0}"/>
              </a:ext>
            </a:extLst>
          </p:cNvPr>
          <p:cNvSpPr txBox="1"/>
          <p:nvPr/>
        </p:nvSpPr>
        <p:spPr>
          <a:xfrm>
            <a:off x="2042184" y="6031149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*Jede Kundenaktion erfordert eine „Bestätigung“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9B0AC8-D3B6-939C-B259-9C6BD69F8D82}"/>
              </a:ext>
            </a:extLst>
          </p:cNvPr>
          <p:cNvSpPr txBox="1"/>
          <p:nvPr/>
        </p:nvSpPr>
        <p:spPr>
          <a:xfrm>
            <a:off x="5166389" y="99288"/>
            <a:ext cx="18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 TRANSACTION</a:t>
            </a:r>
          </a:p>
        </p:txBody>
      </p:sp>
    </p:spTree>
    <p:extLst>
      <p:ext uri="{BB962C8B-B14F-4D97-AF65-F5344CB8AC3E}">
        <p14:creationId xmlns:p14="http://schemas.microsoft.com/office/powerpoint/2010/main" val="366458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984" y="2613547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8558432" cy="489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5017018" y="673934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Suchanfrage für Shirt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2206144" y="1173749"/>
            <a:ext cx="2171303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Suchbox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auswählen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1618421" y="1555448"/>
            <a:ext cx="587723" cy="148703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770165" y="349934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Kunde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10729352" y="35276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466D6E-1B23-D87B-97DF-ECF8898ECC40}"/>
              </a:ext>
            </a:extLst>
          </p:cNvPr>
          <p:cNvSpPr/>
          <p:nvPr/>
        </p:nvSpPr>
        <p:spPr>
          <a:xfrm>
            <a:off x="4522477" y="1587796"/>
            <a:ext cx="3101109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Suchbegriff eingeben und bestätigen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72BA419-AB1F-D85A-0028-CDFBBE65F8F9}"/>
              </a:ext>
            </a:extLst>
          </p:cNvPr>
          <p:cNvSpPr/>
          <p:nvPr/>
        </p:nvSpPr>
        <p:spPr>
          <a:xfrm>
            <a:off x="6815911" y="3611676"/>
            <a:ext cx="2566049" cy="895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Suchbegriff mit Artikel vergleichen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0199D9-1360-E2FE-5D52-741183CE6A1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 flipV="1">
            <a:off x="4377447" y="1555448"/>
            <a:ext cx="145030" cy="4140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92E43C9-65BE-6A65-D3FA-32AE280942B1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7623586" y="1969495"/>
            <a:ext cx="3041398" cy="110125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5240E090-AB61-9220-7C3E-4D2D540BDAF0}"/>
              </a:ext>
            </a:extLst>
          </p:cNvPr>
          <p:cNvSpPr txBox="1"/>
          <p:nvPr/>
        </p:nvSpPr>
        <p:spPr>
          <a:xfrm>
            <a:off x="2042184" y="6031149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*Jede Kundenaktion erfordert eine „Bestätigung“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8BACDFC-8428-DE87-584D-77E512A05449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 flipV="1">
            <a:off x="9381960" y="3070747"/>
            <a:ext cx="1283024" cy="98849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12708B2-AB35-D426-6CEF-EB842DAFE9FD}"/>
              </a:ext>
            </a:extLst>
          </p:cNvPr>
          <p:cNvSpPr/>
          <p:nvPr/>
        </p:nvSpPr>
        <p:spPr>
          <a:xfrm>
            <a:off x="3315982" y="3611676"/>
            <a:ext cx="2566049" cy="895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Artikel gefiltert anzeigen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23F31E-24DF-EAE9-93DB-C6D02034551E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>
            <a:off x="5882031" y="4059242"/>
            <a:ext cx="9338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4AE6C79-B835-4339-1A5D-21EB19D706C4}"/>
              </a:ext>
            </a:extLst>
          </p:cNvPr>
          <p:cNvSpPr txBox="1"/>
          <p:nvPr/>
        </p:nvSpPr>
        <p:spPr>
          <a:xfrm>
            <a:off x="5472144" y="88187"/>
            <a:ext cx="124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 SEARCH</a:t>
            </a:r>
          </a:p>
        </p:txBody>
      </p:sp>
    </p:spTree>
    <p:extLst>
      <p:ext uri="{BB962C8B-B14F-4D97-AF65-F5344CB8AC3E}">
        <p14:creationId xmlns:p14="http://schemas.microsoft.com/office/powerpoint/2010/main" val="288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984" y="2613547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8558432" cy="489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5380806" y="673934"/>
            <a:ext cx="143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 für Neue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2197654" y="2620998"/>
            <a:ext cx="2171303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cookies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1618421" y="3002697"/>
            <a:ext cx="579233" cy="3978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770165" y="349934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Kunde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10729352" y="35276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466D6E-1B23-D87B-97DF-ECF8898ECC40}"/>
              </a:ext>
            </a:extLst>
          </p:cNvPr>
          <p:cNvSpPr/>
          <p:nvPr/>
        </p:nvSpPr>
        <p:spPr>
          <a:xfrm>
            <a:off x="4368957" y="4316901"/>
            <a:ext cx="3101109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Fenster für Neulinge pop-up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0199D9-1360-E2FE-5D52-741183CE6A1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V="1">
            <a:off x="4368957" y="3002697"/>
            <a:ext cx="0" cy="169590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92E43C9-65BE-6A65-D3FA-32AE280942B1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 flipV="1">
            <a:off x="7470066" y="3047301"/>
            <a:ext cx="0" cy="165129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5240E090-AB61-9220-7C3E-4D2D540BDAF0}"/>
              </a:ext>
            </a:extLst>
          </p:cNvPr>
          <p:cNvSpPr txBox="1"/>
          <p:nvPr/>
        </p:nvSpPr>
        <p:spPr>
          <a:xfrm>
            <a:off x="2042184" y="6031149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*Jede Kundenaktion erfordert eine „Bestätigung“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4AE6C79-B835-4339-1A5D-21EB19D706C4}"/>
              </a:ext>
            </a:extLst>
          </p:cNvPr>
          <p:cNvSpPr txBox="1"/>
          <p:nvPr/>
        </p:nvSpPr>
        <p:spPr>
          <a:xfrm>
            <a:off x="5610355" y="88187"/>
            <a:ext cx="97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 INFO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98BA539-FA3D-0995-3AE5-7D2D60EF547F}"/>
              </a:ext>
            </a:extLst>
          </p:cNvPr>
          <p:cNvSpPr/>
          <p:nvPr/>
        </p:nvSpPr>
        <p:spPr>
          <a:xfrm>
            <a:off x="7470066" y="2665602"/>
            <a:ext cx="2839350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„Call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Action“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95A4AA6-F6F0-0391-46E4-1C3A5BAB05B6}"/>
              </a:ext>
            </a:extLst>
          </p:cNvPr>
          <p:cNvCxnSpPr>
            <a:cxnSpLocks/>
            <a:stCxn id="17" idx="6"/>
            <a:endCxn id="5" idx="1"/>
          </p:cNvCxnSpPr>
          <p:nvPr/>
        </p:nvCxnSpPr>
        <p:spPr>
          <a:xfrm>
            <a:off x="10309416" y="3047301"/>
            <a:ext cx="355568" cy="2344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984" y="2613547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8558432" cy="489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5467464" y="66387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Verwaltung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2682800" y="2665602"/>
            <a:ext cx="2171303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Anmelden mit Name&amp;PSS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1618421" y="3042481"/>
            <a:ext cx="1064379" cy="48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570535" y="3499681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Mitarbeiter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10729352" y="35276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466D6E-1B23-D87B-97DF-ECF8898ECC40}"/>
              </a:ext>
            </a:extLst>
          </p:cNvPr>
          <p:cNvSpPr/>
          <p:nvPr/>
        </p:nvSpPr>
        <p:spPr>
          <a:xfrm>
            <a:off x="5467464" y="2665602"/>
            <a:ext cx="3014941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Daten lesen/ändern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0199D9-1360-E2FE-5D52-741183CE6A1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>
            <a:off x="4854103" y="3047301"/>
            <a:ext cx="61336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3533BB9-D8EF-F288-BF9D-E43958D36178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8482405" y="3047301"/>
            <a:ext cx="2182579" cy="2344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A7343E3-ACDB-2510-739D-913C03958C28}"/>
              </a:ext>
            </a:extLst>
          </p:cNvPr>
          <p:cNvSpPr txBox="1"/>
          <p:nvPr/>
        </p:nvSpPr>
        <p:spPr>
          <a:xfrm>
            <a:off x="5565157" y="14395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 CRUD</a:t>
            </a:r>
          </a:p>
        </p:txBody>
      </p:sp>
    </p:spTree>
    <p:extLst>
      <p:ext uri="{BB962C8B-B14F-4D97-AF65-F5344CB8AC3E}">
        <p14:creationId xmlns:p14="http://schemas.microsoft.com/office/powerpoint/2010/main" val="263775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AA0DD-3991-11AB-C9C2-834BC718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2B591-96BA-C4AE-E337-105E453B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T-Shirts sollen über Onlineshop verkauft werden</a:t>
            </a:r>
          </a:p>
          <a:p>
            <a:r>
              <a:rPr lang="de-DE" dirty="0"/>
              <a:t>Verwaltung des Artikelstamms über Webanwendung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59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Mann, Person, Hut enthält.&#10;&#10;Automatisch generierte Beschreibung">
            <a:extLst>
              <a:ext uri="{FF2B5EF4-FFF2-40B4-BE49-F238E27FC236}">
                <a16:creationId xmlns:a16="http://schemas.microsoft.com/office/drawing/2014/main" id="{523BC63B-B418-9E7A-CE5A-6AD2D21B4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9" y="2604653"/>
            <a:ext cx="3030682" cy="40409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Mark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28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</a:t>
            </a:r>
            <a:r>
              <a:rPr lang="de-DE" dirty="0" err="1"/>
              <a:t>Grafikdesinger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Mag es bequem</a:t>
            </a:r>
          </a:p>
          <a:p>
            <a:pPr marL="285750" indent="-285750">
              <a:buFontTx/>
              <a:buChar char="-"/>
            </a:pPr>
            <a:r>
              <a:rPr lang="de-DE" dirty="0"/>
              <a:t>Arbeitet im Homeoffice</a:t>
            </a:r>
          </a:p>
          <a:p>
            <a:pPr marL="285750" indent="-285750">
              <a:buFontTx/>
              <a:buChar char="-"/>
            </a:pPr>
            <a:r>
              <a:rPr lang="de-DE" dirty="0"/>
              <a:t>Bestellt viel Online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Mag nur weiße T-Shirts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Kann Zuhause bleiben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Sieht, was vorrätig ist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eine Größere Auswahl</a:t>
            </a:r>
          </a:p>
        </p:txBody>
      </p:sp>
    </p:spTree>
    <p:extLst>
      <p:ext uri="{BB962C8B-B14F-4D97-AF65-F5344CB8AC3E}">
        <p14:creationId xmlns:p14="http://schemas.microsoft.com/office/powerpoint/2010/main" val="80201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Isolde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85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Rentnerin</a:t>
            </a:r>
          </a:p>
          <a:p>
            <a:pPr marL="285750" indent="-285750">
              <a:buFontTx/>
              <a:buChar char="-"/>
            </a:pPr>
            <a:r>
              <a:rPr lang="de-DE" dirty="0"/>
              <a:t>Läuft nicht mehr gut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Sieht und Hört schlecht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keinen Bezug zu Technik</a:t>
            </a:r>
          </a:p>
          <a:p>
            <a:pPr marL="285750" indent="-285750">
              <a:buFontTx/>
              <a:buChar char="-"/>
            </a:pPr>
            <a:r>
              <a:rPr lang="de-DE" dirty="0"/>
              <a:t>Herzprobleme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Muss nicht in die Stadt laufen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sich zeitlasen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Easy-To-Use</a:t>
            </a:r>
          </a:p>
        </p:txBody>
      </p:sp>
      <p:pic>
        <p:nvPicPr>
          <p:cNvPr id="3" name="Grafik 2" descr="Ein Bild, das Text, Wand, Im Haus, Person enthält.&#10;&#10;Automatisch generierte Beschreibung">
            <a:extLst>
              <a:ext uri="{FF2B5EF4-FFF2-40B4-BE49-F238E27FC236}">
                <a16:creationId xmlns:a16="http://schemas.microsoft.com/office/drawing/2014/main" id="{162C6A7C-FC27-0508-0EF7-EED29541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6" y="2909769"/>
            <a:ext cx="3934587" cy="26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8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Sophie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18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Schülerin</a:t>
            </a:r>
          </a:p>
          <a:p>
            <a:pPr marL="285750" indent="-285750">
              <a:buFontTx/>
              <a:buChar char="-"/>
            </a:pPr>
            <a:r>
              <a:rPr lang="de-DE" dirty="0"/>
              <a:t>Kauft gerne viele unterschiedle Klamotten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Knapp bei Kasse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Muss keine Tüten tragen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eine größere Auswahl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Preise vergleichen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den Wert ihres Warenkorbs im Blick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sich oft umentscheiden</a:t>
            </a:r>
          </a:p>
        </p:txBody>
      </p:sp>
      <p:pic>
        <p:nvPicPr>
          <p:cNvPr id="4" name="Grafik 3" descr="Ein Bild, das Person, Mantel enthält.&#10;&#10;Automatisch generierte Beschreibung">
            <a:extLst>
              <a:ext uri="{FF2B5EF4-FFF2-40B4-BE49-F238E27FC236}">
                <a16:creationId xmlns:a16="http://schemas.microsoft.com/office/drawing/2014/main" id="{48F42822-4D0A-FCAD-F67F-229863FCF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2429041"/>
            <a:ext cx="4038600" cy="28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iagramm enthält.">
            <a:extLst>
              <a:ext uri="{FF2B5EF4-FFF2-40B4-BE49-F238E27FC236}">
                <a16:creationId xmlns:a16="http://schemas.microsoft.com/office/drawing/2014/main" id="{A9220EC9-DBE8-9656-8849-ECD5EE61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50" y="1069675"/>
            <a:ext cx="7902362" cy="54777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EBCB7BC-A344-6A90-A8DF-9B9A01B9490C}"/>
              </a:ext>
            </a:extLst>
          </p:cNvPr>
          <p:cNvSpPr txBox="1"/>
          <p:nvPr/>
        </p:nvSpPr>
        <p:spPr>
          <a:xfrm>
            <a:off x="4356340" y="405442"/>
            <a:ext cx="240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Kontextdiagramm</a:t>
            </a:r>
          </a:p>
        </p:txBody>
      </p:sp>
    </p:spTree>
    <p:extLst>
      <p:ext uri="{BB962C8B-B14F-4D97-AF65-F5344CB8AC3E}">
        <p14:creationId xmlns:p14="http://schemas.microsoft.com/office/powerpoint/2010/main" val="277293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EAB8A-335F-DFC3-3A51-4EA22BE4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Aktoren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11B2C5B-4869-F4D0-229D-AF7AB04AC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269013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999555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1252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1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Nicht Authentifizierter </a:t>
                      </a:r>
                      <a:r>
                        <a:rPr lang="de-DE" dirty="0"/>
                        <a:t>Benutzer, welcher Inhalt lesen kann, aber keine Bestellung abschicken kann.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Registrierter Benutzer, welcher Bestellung tätigt.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8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Mitarbeiter, mit Rechten für administratives UI zur Content Verwaltung.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3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00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91199-9E45-D4EC-3950-6BD5DCBE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Use-Case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E390B-3044-185C-5715-5D3C5357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UC Info</a:t>
            </a:r>
            <a:r>
              <a:rPr lang="de-DE" dirty="0"/>
              <a:t>: Info über Shop</a:t>
            </a:r>
          </a:p>
          <a:p>
            <a:r>
              <a:rPr lang="de-DE" dirty="0"/>
              <a:t>UC </a:t>
            </a:r>
            <a:r>
              <a:rPr lang="de-DE" dirty="0" err="1"/>
              <a:t>Crud</a:t>
            </a:r>
            <a:r>
              <a:rPr lang="de-DE" dirty="0"/>
              <a:t>: Warenwirtschafts Verwaltung für intern</a:t>
            </a:r>
          </a:p>
          <a:p>
            <a:r>
              <a:rPr lang="de-DE" dirty="0"/>
              <a:t>UC  Search: Suchanfrage an DB für Shirts</a:t>
            </a:r>
          </a:p>
          <a:p>
            <a:r>
              <a:rPr lang="de-DE" dirty="0"/>
              <a:t>UC Transaction: </a:t>
            </a:r>
            <a:r>
              <a:rPr lang="de-DE" dirty="0" err="1"/>
              <a:t>Checkout</a:t>
            </a:r>
            <a:r>
              <a:rPr lang="de-DE" dirty="0"/>
              <a:t>/Storno, Statistik </a:t>
            </a:r>
          </a:p>
        </p:txBody>
      </p:sp>
    </p:spTree>
    <p:extLst>
      <p:ext uri="{BB962C8B-B14F-4D97-AF65-F5344CB8AC3E}">
        <p14:creationId xmlns:p14="http://schemas.microsoft.com/office/powerpoint/2010/main" val="2220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3774" y="2585281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7420598" cy="5678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4848094" y="698044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Funktionen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4579693" y="1413615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Out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727FC0-DF81-DE0B-2DAF-CCE868CDEDF5}"/>
              </a:ext>
            </a:extLst>
          </p:cNvPr>
          <p:cNvSpPr/>
          <p:nvPr/>
        </p:nvSpPr>
        <p:spPr>
          <a:xfrm>
            <a:off x="4579693" y="2279083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Storno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V="1">
            <a:off x="1618421" y="1795314"/>
            <a:ext cx="2961272" cy="124716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53DE89D-D358-80A9-3C8E-F034D1A69B47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 flipV="1">
            <a:off x="1618421" y="2660782"/>
            <a:ext cx="2961272" cy="38169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770165" y="349934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Kunde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9698142" y="349934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5C32CBD-4894-72F3-3DFA-7539F7B85D30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>
            <a:off x="6658645" y="1795314"/>
            <a:ext cx="2975129" cy="124716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5CC29AA-8A95-62CA-010B-FDC4921DC631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>
            <a:off x="6658645" y="2660782"/>
            <a:ext cx="2975129" cy="38169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F2B3C63C-065C-C910-6C26-DBC21A0FF3AD}"/>
              </a:ext>
            </a:extLst>
          </p:cNvPr>
          <p:cNvSpPr/>
          <p:nvPr/>
        </p:nvSpPr>
        <p:spPr>
          <a:xfrm>
            <a:off x="4579693" y="5188979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Verwaltung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F488C52-C7FA-6ECF-88F8-2BBDABC33CBF}"/>
              </a:ext>
            </a:extLst>
          </p:cNvPr>
          <p:cNvSpPr/>
          <p:nvPr/>
        </p:nvSpPr>
        <p:spPr>
          <a:xfrm>
            <a:off x="4579693" y="3161482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Suchanfrage für Shirt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2D3E823-FFA1-6158-8E0C-B9719A4404D6}"/>
              </a:ext>
            </a:extLst>
          </p:cNvPr>
          <p:cNvCxnSpPr>
            <a:cxnSpLocks/>
            <a:stCxn id="7" idx="3"/>
            <a:endCxn id="40" idx="2"/>
          </p:cNvCxnSpPr>
          <p:nvPr/>
        </p:nvCxnSpPr>
        <p:spPr>
          <a:xfrm>
            <a:off x="1618421" y="3042481"/>
            <a:ext cx="2961272" cy="5007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7AEBD89-3D92-8E8F-ED5D-FA9A101D7FC7}"/>
              </a:ext>
            </a:extLst>
          </p:cNvPr>
          <p:cNvCxnSpPr>
            <a:cxnSpLocks/>
            <a:stCxn id="40" idx="6"/>
            <a:endCxn id="5" idx="1"/>
          </p:cNvCxnSpPr>
          <p:nvPr/>
        </p:nvCxnSpPr>
        <p:spPr>
          <a:xfrm flipV="1">
            <a:off x="6658645" y="3042481"/>
            <a:ext cx="2975129" cy="5007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 descr="Mann mit einfarbiger Füllung">
            <a:extLst>
              <a:ext uri="{FF2B5EF4-FFF2-40B4-BE49-F238E27FC236}">
                <a16:creationId xmlns:a16="http://schemas.microsoft.com/office/drawing/2014/main" id="{B2BE11B0-4F38-4460-CA68-F90792020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4465428"/>
            <a:ext cx="914400" cy="91440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CA139F56-CEA8-9392-F2F5-6A674A920470}"/>
              </a:ext>
            </a:extLst>
          </p:cNvPr>
          <p:cNvSpPr txBox="1"/>
          <p:nvPr/>
        </p:nvSpPr>
        <p:spPr>
          <a:xfrm>
            <a:off x="611424" y="5451064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Mitarbeiter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6FD97A7-EAE7-1EC2-9425-D30EDBACEADA}"/>
              </a:ext>
            </a:extLst>
          </p:cNvPr>
          <p:cNvCxnSpPr>
            <a:cxnSpLocks/>
            <a:stCxn id="47" idx="3"/>
            <a:endCxn id="39" idx="2"/>
          </p:cNvCxnSpPr>
          <p:nvPr/>
        </p:nvCxnSpPr>
        <p:spPr>
          <a:xfrm>
            <a:off x="1618421" y="4922628"/>
            <a:ext cx="2961272" cy="64805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EC62CC1-52BD-D7DC-56C0-DFA10B7C2E28}"/>
              </a:ext>
            </a:extLst>
          </p:cNvPr>
          <p:cNvCxnSpPr>
            <a:cxnSpLocks/>
            <a:stCxn id="39" idx="6"/>
            <a:endCxn id="5" idx="1"/>
          </p:cNvCxnSpPr>
          <p:nvPr/>
        </p:nvCxnSpPr>
        <p:spPr>
          <a:xfrm flipV="1">
            <a:off x="6658645" y="3042481"/>
            <a:ext cx="2975129" cy="252819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875A9746-CE2A-9B9D-3536-063347B4D6F5}"/>
              </a:ext>
            </a:extLst>
          </p:cNvPr>
          <p:cNvSpPr/>
          <p:nvPr/>
        </p:nvSpPr>
        <p:spPr>
          <a:xfrm>
            <a:off x="4579693" y="4068201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 für Neue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B67F323-987A-42FF-163D-710CCA07BD6F}"/>
              </a:ext>
            </a:extLst>
          </p:cNvPr>
          <p:cNvCxnSpPr>
            <a:cxnSpLocks/>
            <a:stCxn id="7" idx="3"/>
            <a:endCxn id="63" idx="2"/>
          </p:cNvCxnSpPr>
          <p:nvPr/>
        </p:nvCxnSpPr>
        <p:spPr>
          <a:xfrm>
            <a:off x="1618421" y="3042481"/>
            <a:ext cx="2961272" cy="14074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3ACA88B7-D064-8D1D-7FDA-13C3DDA9060A}"/>
              </a:ext>
            </a:extLst>
          </p:cNvPr>
          <p:cNvCxnSpPr>
            <a:cxnSpLocks/>
            <a:stCxn id="63" idx="6"/>
            <a:endCxn id="5" idx="1"/>
          </p:cNvCxnSpPr>
          <p:nvPr/>
        </p:nvCxnSpPr>
        <p:spPr>
          <a:xfrm flipV="1">
            <a:off x="6658645" y="3042481"/>
            <a:ext cx="2975129" cy="14074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Breitbild</PresentationFormat>
  <Paragraphs>103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Office</vt:lpstr>
      <vt:lpstr>Web-Technologie</vt:lpstr>
      <vt:lpstr>Ziele</vt:lpstr>
      <vt:lpstr>PowerPoint-Präsentation</vt:lpstr>
      <vt:lpstr>PowerPoint-Präsentation</vt:lpstr>
      <vt:lpstr>PowerPoint-Präsentation</vt:lpstr>
      <vt:lpstr>PowerPoint-Präsentation</vt:lpstr>
      <vt:lpstr>Aktoren</vt:lpstr>
      <vt:lpstr>Use-Case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Web-Technologie</dc:title>
  <dc:creator>Simon Driescher</dc:creator>
  <cp:lastModifiedBy>Simon Driescher</cp:lastModifiedBy>
  <cp:revision>1</cp:revision>
  <dcterms:created xsi:type="dcterms:W3CDTF">2023-03-17T15:30:32Z</dcterms:created>
  <dcterms:modified xsi:type="dcterms:W3CDTF">2023-03-30T07:44:45Z</dcterms:modified>
</cp:coreProperties>
</file>