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1E82A-66B8-759A-BC76-5C6845E5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7E927A-8B39-A910-2779-1281D095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652F3-D0FE-A30A-AFDA-7A10C05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0CC51-0BE8-5082-5017-5EFC8D4E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C9E46-BDC2-E6B2-8084-704A1512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18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AE3E6-15A8-7B34-8026-855F19C5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AD6E16-A7CA-847F-F39B-093AC528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95F81-236A-87CF-5076-82EFDEF2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41462-F0CC-8634-724D-6F65ED2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BD142-13CC-C09A-BEDE-7DC0AD95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EAF3E9-9EC3-C7CD-EC8A-4F3E2ED5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0ED69F-2BA2-9FF9-6E6E-AAAE692CC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2B8C7-B09E-4430-BA13-BF7DBE41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D40B08-5B93-F5E3-30EC-C5053811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FF834-33DA-30B0-0183-95EB15C1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0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721A-A92A-FEA0-3DF4-B1EC814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88D92-AA2B-E8CA-18F1-E5A1F97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E330B8-00E5-3D6E-5A41-1BE64F54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2F3AF9-4773-6224-5EA1-2D72C5BA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D4822-ED73-DDC1-C16D-B6DF0F66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F3B87-67BE-D03B-00D5-3C76FF55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0E683-38BD-48E8-EECD-888D0584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173B8-18E1-2BCE-4A04-B0E27130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1ADA-A02D-A6D7-C8B2-1ED72AFC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6AA3A-1CD9-3485-C0B8-E201DFBE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F5A25-AFC5-8DBE-9F82-A240F7C9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896F0-03AB-4191-ECB7-8242D563D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415D6-7099-BB65-AB22-7277DBC01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D923-72A3-F04F-7B67-AB1895BF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E00C39-A22D-15A9-5347-C7BF481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12D114-794A-A63D-32A5-E3F760B1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8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8F991-1A0D-36C8-B133-540092A7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186A5-C133-8EEF-9DD0-0E9DC3DB8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52C669-7493-43DF-1396-CCAED2F7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9C7D03-33E2-A0B1-2490-F30148096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EC1F31-F23A-4ECC-E963-41826FAF2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7BA340-0194-BDF4-2158-92189DCB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423AAC-854A-56AF-3EA8-A3461767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1B27FD-BB96-A72D-5868-DFA50913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CBC37-3FD6-E8D7-BDFF-2A2EC0E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6C11C9-E1A2-973F-0E72-B9029522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4DD2CE-D29F-836A-BC45-74C1C646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C2AC60-8E66-6072-C5A5-448F6E19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8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65D076-1402-5022-0FC1-35F11957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605192-B1AC-35D8-F5DD-05177A8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71047A-2E27-0D93-3054-08B54962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2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8803A-3496-007F-1C90-DD0E2C54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7706B-675B-B86D-0ED6-27B8F508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A69CE9-B060-3512-8BB4-D4BC1658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F16D46-27A5-B63D-2472-A6D8F676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6341A-CB5F-E6F6-BE73-13750DD6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7FB7C5-F6E9-4784-783D-9CB6C8D6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3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9A290-976E-ED2D-EEF5-9E9968E7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DF46CF-5D3B-A267-9B5E-9B0A443EE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F40E3-0893-153B-0519-C37EC1D7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F24C74-8E87-EEE6-3DF7-8FC7E350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C5D35A-D45C-318F-41A9-FAAE32D9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51753-6DD2-7907-2A9F-9976C26E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006B4A-8443-067F-578B-CDAAE9D8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E578-AA64-7A11-C398-06C21DE0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82BBB-EA63-0303-56A9-0D88D589D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0FE3-A85F-42BC-8F15-773C19544183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7EAE4-129F-016E-9B16-FD11C0F3C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91129-F8B1-79B1-759A-F9C04256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2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D2DCC-9D0E-E0B8-D461-C131B29FA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Web-Technologie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5992D-689C-540A-740D-39746E6C9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T-Shirt Shop</a:t>
            </a:r>
          </a:p>
        </p:txBody>
      </p:sp>
    </p:spTree>
    <p:extLst>
      <p:ext uri="{BB962C8B-B14F-4D97-AF65-F5344CB8AC3E}">
        <p14:creationId xmlns:p14="http://schemas.microsoft.com/office/powerpoint/2010/main" val="425596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AA0DD-3991-11AB-C9C2-834BC718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2B591-96BA-C4AE-E337-105E453B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T-Shirts sollen über Onlineshop verkauft werden</a:t>
            </a:r>
          </a:p>
          <a:p>
            <a:r>
              <a:rPr lang="de-DE" dirty="0"/>
              <a:t>Verwaltung des Artikelstamms über Webanwendung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59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Mann, Person, Hut enthält.&#10;&#10;Automatisch generierte Beschreibung">
            <a:extLst>
              <a:ext uri="{FF2B5EF4-FFF2-40B4-BE49-F238E27FC236}">
                <a16:creationId xmlns:a16="http://schemas.microsoft.com/office/drawing/2014/main" id="{523BC63B-B418-9E7A-CE5A-6AD2D21B4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9" y="2604653"/>
            <a:ext cx="3030682" cy="40409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Mark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28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</a:t>
            </a:r>
            <a:r>
              <a:rPr lang="de-DE" dirty="0" err="1"/>
              <a:t>Grafikdesinger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Mag es bequem</a:t>
            </a:r>
          </a:p>
          <a:p>
            <a:pPr marL="285750" indent="-285750">
              <a:buFontTx/>
              <a:buChar char="-"/>
            </a:pPr>
            <a:r>
              <a:rPr lang="de-DE" dirty="0"/>
              <a:t>Arbeitet im Homeoffice</a:t>
            </a:r>
          </a:p>
          <a:p>
            <a:pPr marL="285750" indent="-285750">
              <a:buFontTx/>
              <a:buChar char="-"/>
            </a:pPr>
            <a:r>
              <a:rPr lang="de-DE" dirty="0"/>
              <a:t>Bestellt viel Online</a:t>
            </a:r>
          </a:p>
          <a:p>
            <a:pPr marL="285750" indent="-285750">
              <a:buFontTx/>
              <a:buChar char="-"/>
            </a:pPr>
            <a:r>
              <a:rPr lang="de-DE" dirty="0"/>
              <a:t>Mag nur weiße T-Shirts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Kann Zuhause bleiben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Sieht, was vorrätig ist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eine Größere Auswahl</a:t>
            </a:r>
          </a:p>
        </p:txBody>
      </p:sp>
    </p:spTree>
    <p:extLst>
      <p:ext uri="{BB962C8B-B14F-4D97-AF65-F5344CB8AC3E}">
        <p14:creationId xmlns:p14="http://schemas.microsoft.com/office/powerpoint/2010/main" val="80201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Isolde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85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Rentnerin</a:t>
            </a:r>
          </a:p>
          <a:p>
            <a:pPr marL="285750" indent="-285750">
              <a:buFontTx/>
              <a:buChar char="-"/>
            </a:pPr>
            <a:r>
              <a:rPr lang="de-DE" dirty="0"/>
              <a:t>Läuft nicht mehr gut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Sieht und Hört schlecht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keinen Bezug zu Technik</a:t>
            </a:r>
          </a:p>
          <a:p>
            <a:pPr marL="285750" indent="-285750">
              <a:buFontTx/>
              <a:buChar char="-"/>
            </a:pPr>
            <a:r>
              <a:rPr lang="de-DE" dirty="0"/>
              <a:t>Herzprobleme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Muss nicht in die Stadt laufen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sich zeitlasen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Easy-To-Use</a:t>
            </a:r>
          </a:p>
        </p:txBody>
      </p:sp>
      <p:pic>
        <p:nvPicPr>
          <p:cNvPr id="3" name="Grafik 2" descr="Ein Bild, das Text, Wand, Im Haus, Person enthält.&#10;&#10;Automatisch generierte Beschreibung">
            <a:extLst>
              <a:ext uri="{FF2B5EF4-FFF2-40B4-BE49-F238E27FC236}">
                <a16:creationId xmlns:a16="http://schemas.microsoft.com/office/drawing/2014/main" id="{162C6A7C-FC27-0508-0EF7-EED295411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6" y="2909769"/>
            <a:ext cx="3934587" cy="26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8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Sophie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18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Schülerin</a:t>
            </a:r>
          </a:p>
          <a:p>
            <a:pPr marL="285750" indent="-285750">
              <a:buFontTx/>
              <a:buChar char="-"/>
            </a:pPr>
            <a:r>
              <a:rPr lang="de-DE" dirty="0"/>
              <a:t>Kauft gerne viele unterschiedle Klamotten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Knapp bei Kasse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Muss keine Tüten tragen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eine größere Auswahl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Preise vergleichen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den Wert ihres Warenkorbs im Blick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sich oft umentscheiden</a:t>
            </a:r>
          </a:p>
        </p:txBody>
      </p:sp>
      <p:pic>
        <p:nvPicPr>
          <p:cNvPr id="4" name="Grafik 3" descr="Ein Bild, das Person, Mantel enthält.&#10;&#10;Automatisch generierte Beschreibung">
            <a:extLst>
              <a:ext uri="{FF2B5EF4-FFF2-40B4-BE49-F238E27FC236}">
                <a16:creationId xmlns:a16="http://schemas.microsoft.com/office/drawing/2014/main" id="{48F42822-4D0A-FCAD-F67F-229863FCF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2429041"/>
            <a:ext cx="4038600" cy="28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91199-9E45-D4EC-3950-6BD5DCBE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Use-Case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E390B-3044-185C-5715-5D3C5357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7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Web-Technologie</vt:lpstr>
      <vt:lpstr>Ziele</vt:lpstr>
      <vt:lpstr>PowerPoint-Präsentation</vt:lpstr>
      <vt:lpstr>PowerPoint-Präsentation</vt:lpstr>
      <vt:lpstr>PowerPoint-Präsentation</vt:lpstr>
      <vt:lpstr>Use-Case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Web-Technologie</dc:title>
  <dc:creator>Simon Driescher</dc:creator>
  <cp:lastModifiedBy>Simon Driescher</cp:lastModifiedBy>
  <cp:revision>1</cp:revision>
  <dcterms:created xsi:type="dcterms:W3CDTF">2023-03-17T15:30:32Z</dcterms:created>
  <dcterms:modified xsi:type="dcterms:W3CDTF">2023-03-17T16:09:25Z</dcterms:modified>
</cp:coreProperties>
</file>